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268"/>
  </p:notesMasterIdLst>
  <p:sldIdLst>
    <p:sldId id="463" r:id="rId5"/>
    <p:sldId id="453" r:id="rId6"/>
    <p:sldId id="769" r:id="rId7"/>
    <p:sldId id="770" r:id="rId8"/>
    <p:sldId id="468" r:id="rId9"/>
    <p:sldId id="811" r:id="rId10"/>
    <p:sldId id="767" r:id="rId11"/>
    <p:sldId id="257" r:id="rId12"/>
    <p:sldId id="682" r:id="rId13"/>
    <p:sldId id="289" r:id="rId14"/>
    <p:sldId id="259" r:id="rId15"/>
    <p:sldId id="260" r:id="rId16"/>
    <p:sldId id="274" r:id="rId17"/>
    <p:sldId id="355" r:id="rId18"/>
    <p:sldId id="347" r:id="rId19"/>
    <p:sldId id="647" r:id="rId20"/>
    <p:sldId id="358" r:id="rId21"/>
    <p:sldId id="649" r:id="rId22"/>
    <p:sldId id="650" r:id="rId23"/>
    <p:sldId id="700" r:id="rId24"/>
    <p:sldId id="360" r:id="rId25"/>
    <p:sldId id="361" r:id="rId26"/>
    <p:sldId id="363" r:id="rId27"/>
    <p:sldId id="364" r:id="rId28"/>
    <p:sldId id="386" r:id="rId29"/>
    <p:sldId id="651" r:id="rId30"/>
    <p:sldId id="652" r:id="rId31"/>
    <p:sldId id="390" r:id="rId32"/>
    <p:sldId id="653" r:id="rId33"/>
    <p:sldId id="763" r:id="rId34"/>
    <p:sldId id="654" r:id="rId35"/>
    <p:sldId id="657" r:id="rId36"/>
    <p:sldId id="658" r:id="rId37"/>
    <p:sldId id="660" r:id="rId38"/>
    <p:sldId id="661" r:id="rId39"/>
    <p:sldId id="662" r:id="rId40"/>
    <p:sldId id="683" r:id="rId41"/>
    <p:sldId id="664" r:id="rId42"/>
    <p:sldId id="764" r:id="rId43"/>
    <p:sldId id="367" r:id="rId44"/>
    <p:sldId id="369" r:id="rId45"/>
    <p:sldId id="368" r:id="rId46"/>
    <p:sldId id="373" r:id="rId47"/>
    <p:sldId id="374" r:id="rId48"/>
    <p:sldId id="377" r:id="rId49"/>
    <p:sldId id="371" r:id="rId50"/>
    <p:sldId id="378" r:id="rId51"/>
    <p:sldId id="666" r:id="rId52"/>
    <p:sldId id="667" r:id="rId53"/>
    <p:sldId id="668" r:id="rId54"/>
    <p:sldId id="669" r:id="rId55"/>
    <p:sldId id="670" r:id="rId56"/>
    <p:sldId id="671" r:id="rId57"/>
    <p:sldId id="677" r:id="rId58"/>
    <p:sldId id="675" r:id="rId59"/>
    <p:sldId id="778" r:id="rId60"/>
    <p:sldId id="785" r:id="rId61"/>
    <p:sldId id="786" r:id="rId62"/>
    <p:sldId id="261" r:id="rId63"/>
    <p:sldId id="262" r:id="rId64"/>
    <p:sldId id="263" r:id="rId65"/>
    <p:sldId id="264" r:id="rId66"/>
    <p:sldId id="787" r:id="rId67"/>
    <p:sldId id="678" r:id="rId68"/>
    <p:sldId id="469" r:id="rId69"/>
    <p:sldId id="812" r:id="rId70"/>
    <p:sldId id="771" r:id="rId71"/>
    <p:sldId id="686" r:id="rId72"/>
    <p:sldId id="687" r:id="rId73"/>
    <p:sldId id="600" r:id="rId74"/>
    <p:sldId id="688" r:id="rId75"/>
    <p:sldId id="762" r:id="rId76"/>
    <p:sldId id="758" r:id="rId77"/>
    <p:sldId id="603" r:id="rId78"/>
    <p:sldId id="694" r:id="rId79"/>
    <p:sldId id="606" r:id="rId80"/>
    <p:sldId id="693" r:id="rId81"/>
    <p:sldId id="689" r:id="rId82"/>
    <p:sldId id="690" r:id="rId83"/>
    <p:sldId id="452" r:id="rId84"/>
    <p:sldId id="816" r:id="rId85"/>
    <p:sldId id="759" r:id="rId86"/>
    <p:sldId id="756" r:id="rId87"/>
    <p:sldId id="692" r:id="rId88"/>
    <p:sldId id="456" r:id="rId89"/>
    <p:sldId id="695" r:id="rId90"/>
    <p:sldId id="608" r:id="rId91"/>
    <p:sldId id="607" r:id="rId92"/>
    <p:sldId id="765" r:id="rId93"/>
    <p:sldId id="610" r:id="rId94"/>
    <p:sldId id="411" r:id="rId95"/>
    <p:sldId id="412" r:id="rId96"/>
    <p:sldId id="632" r:id="rId97"/>
    <p:sldId id="441" r:id="rId98"/>
    <p:sldId id="696" r:id="rId99"/>
    <p:sldId id="620" r:id="rId100"/>
    <p:sldId id="618" r:id="rId101"/>
    <p:sldId id="501" r:id="rId102"/>
    <p:sldId id="619" r:id="rId103"/>
    <p:sldId id="435" r:id="rId104"/>
    <p:sldId id="805" r:id="rId105"/>
    <p:sldId id="357" r:id="rId106"/>
    <p:sldId id="359" r:id="rId107"/>
    <p:sldId id="503" r:id="rId108"/>
    <p:sldId id="638" r:id="rId109"/>
    <p:sldId id="817" r:id="rId110"/>
    <p:sldId id="415" r:id="rId111"/>
    <p:sldId id="416" r:id="rId112"/>
    <p:sldId id="417" r:id="rId113"/>
    <p:sldId id="612" r:id="rId114"/>
    <p:sldId id="413" r:id="rId115"/>
    <p:sldId id="627" r:id="rId116"/>
    <p:sldId id="629" r:id="rId117"/>
    <p:sldId id="613" r:id="rId118"/>
    <p:sldId id="761" r:id="rId119"/>
    <p:sldId id="818" r:id="rId120"/>
    <p:sldId id="482" r:id="rId121"/>
    <p:sldId id="724" r:id="rId122"/>
    <p:sldId id="635" r:id="rId123"/>
    <p:sldId id="760" r:id="rId124"/>
    <p:sldId id="819" r:id="rId125"/>
    <p:sldId id="640" r:id="rId126"/>
    <p:sldId id="642" r:id="rId127"/>
    <p:sldId id="623" r:id="rId128"/>
    <p:sldId id="625" r:id="rId129"/>
    <p:sldId id="494" r:id="rId130"/>
    <p:sldId id="443" r:id="rId131"/>
    <p:sldId id="442" r:id="rId132"/>
    <p:sldId id="779" r:id="rId133"/>
    <p:sldId id="266" r:id="rId134"/>
    <p:sldId id="267" r:id="rId135"/>
    <p:sldId id="273" r:id="rId136"/>
    <p:sldId id="272" r:id="rId137"/>
    <p:sldId id="271" r:id="rId138"/>
    <p:sldId id="788" r:id="rId139"/>
    <p:sldId id="789" r:id="rId140"/>
    <p:sldId id="792" r:id="rId141"/>
    <p:sldId id="592" r:id="rId142"/>
    <p:sldId id="593" r:id="rId143"/>
    <p:sldId id="594" r:id="rId144"/>
    <p:sldId id="470" r:id="rId145"/>
    <p:sldId id="813" r:id="rId146"/>
    <p:sldId id="772" r:id="rId147"/>
    <p:sldId id="522" r:id="rId148"/>
    <p:sldId id="523" r:id="rId149"/>
    <p:sldId id="698" r:id="rId150"/>
    <p:sldId id="581" r:id="rId151"/>
    <p:sldId id="582" r:id="rId152"/>
    <p:sldId id="414" r:id="rId153"/>
    <p:sldId id="559" r:id="rId154"/>
    <p:sldId id="704" r:id="rId155"/>
    <p:sldId id="561" r:id="rId156"/>
    <p:sldId id="705" r:id="rId157"/>
    <p:sldId id="563" r:id="rId158"/>
    <p:sldId id="706" r:id="rId159"/>
    <p:sldId id="565" r:id="rId160"/>
    <p:sldId id="707" r:id="rId161"/>
    <p:sldId id="544" r:id="rId162"/>
    <p:sldId id="708" r:id="rId163"/>
    <p:sldId id="567" r:id="rId164"/>
    <p:sldId id="709" r:id="rId165"/>
    <p:sldId id="568" r:id="rId166"/>
    <p:sldId id="710" r:id="rId167"/>
    <p:sldId id="570" r:id="rId168"/>
    <p:sldId id="711" r:id="rId169"/>
    <p:sldId id="422" r:id="rId170"/>
    <p:sldId id="712" r:id="rId171"/>
    <p:sldId id="507" r:id="rId172"/>
    <p:sldId id="713" r:id="rId173"/>
    <p:sldId id="510" r:id="rId174"/>
    <p:sldId id="537" r:id="rId175"/>
    <p:sldId id="550" r:id="rId176"/>
    <p:sldId id="714" r:id="rId177"/>
    <p:sldId id="574" r:id="rId178"/>
    <p:sldId id="715" r:id="rId179"/>
    <p:sldId id="575" r:id="rId180"/>
    <p:sldId id="716" r:id="rId181"/>
    <p:sldId id="578" r:id="rId182"/>
    <p:sldId id="421" r:id="rId183"/>
    <p:sldId id="717" r:id="rId184"/>
    <p:sldId id="583" r:id="rId185"/>
    <p:sldId id="718" r:id="rId186"/>
    <p:sldId id="585" r:id="rId187"/>
    <p:sldId id="719" r:id="rId188"/>
    <p:sldId id="586" r:id="rId189"/>
    <p:sldId id="587" r:id="rId190"/>
    <p:sldId id="588" r:id="rId191"/>
    <p:sldId id="589" r:id="rId192"/>
    <p:sldId id="590" r:id="rId193"/>
    <p:sldId id="591" r:id="rId194"/>
    <p:sldId id="781" r:id="rId195"/>
    <p:sldId id="794" r:id="rId196"/>
    <p:sldId id="265" r:id="rId197"/>
    <p:sldId id="270" r:id="rId198"/>
    <p:sldId id="269" r:id="rId199"/>
    <p:sldId id="268" r:id="rId200"/>
    <p:sldId id="795" r:id="rId201"/>
    <p:sldId id="800" r:id="rId202"/>
    <p:sldId id="799" r:id="rId203"/>
    <p:sldId id="471" r:id="rId204"/>
    <p:sldId id="814" r:id="rId205"/>
    <p:sldId id="773" r:id="rId206"/>
    <p:sldId id="519" r:id="rId207"/>
    <p:sldId id="520" r:id="rId208"/>
    <p:sldId id="475" r:id="rId209"/>
    <p:sldId id="726" r:id="rId210"/>
    <p:sldId id="729" r:id="rId211"/>
    <p:sldId id="728" r:id="rId212"/>
    <p:sldId id="774" r:id="rId213"/>
    <p:sldId id="397" r:id="rId214"/>
    <p:sldId id="401" r:id="rId215"/>
    <p:sldId id="720" r:id="rId216"/>
    <p:sldId id="403" r:id="rId217"/>
    <p:sldId id="405" r:id="rId218"/>
    <p:sldId id="407" r:id="rId219"/>
    <p:sldId id="477" r:id="rId220"/>
    <p:sldId id="480" r:id="rId221"/>
    <p:sldId id="783" r:id="rId222"/>
    <p:sldId id="278" r:id="rId223"/>
    <p:sldId id="280" r:id="rId224"/>
    <p:sldId id="282" r:id="rId225"/>
    <p:sldId id="801" r:id="rId226"/>
    <p:sldId id="802" r:id="rId227"/>
    <p:sldId id="803" r:id="rId228"/>
    <p:sldId id="472" r:id="rId229"/>
    <p:sldId id="815" r:id="rId230"/>
    <p:sldId id="684" r:id="rId231"/>
    <p:sldId id="381" r:id="rId232"/>
    <p:sldId id="481" r:id="rId233"/>
    <p:sldId id="375" r:id="rId234"/>
    <p:sldId id="449" r:id="rId235"/>
    <p:sldId id="732" r:id="rId236"/>
    <p:sldId id="379" r:id="rId237"/>
    <p:sldId id="382" r:id="rId238"/>
    <p:sldId id="450" r:id="rId239"/>
    <p:sldId id="733" r:id="rId240"/>
    <p:sldId id="388" r:id="rId241"/>
    <p:sldId id="391" r:id="rId242"/>
    <p:sldId id="394" r:id="rId243"/>
    <p:sldId id="725" r:id="rId244"/>
    <p:sldId id="513" r:id="rId245"/>
    <p:sldId id="428" r:id="rId246"/>
    <p:sldId id="429" r:id="rId247"/>
    <p:sldId id="776" r:id="rId248"/>
    <p:sldId id="434" r:id="rId249"/>
    <p:sldId id="514" r:id="rId250"/>
    <p:sldId id="436" r:id="rId251"/>
    <p:sldId id="777" r:id="rId252"/>
    <p:sldId id="784" r:id="rId253"/>
    <p:sldId id="490" r:id="rId254"/>
    <p:sldId id="491" r:id="rId255"/>
    <p:sldId id="492" r:id="rId256"/>
    <p:sldId id="493" r:id="rId257"/>
    <p:sldId id="495" r:id="rId258"/>
    <p:sldId id="496" r:id="rId259"/>
    <p:sldId id="497" r:id="rId260"/>
    <p:sldId id="498" r:id="rId261"/>
    <p:sldId id="499" r:id="rId262"/>
    <p:sldId id="500" r:id="rId263"/>
    <p:sldId id="409" r:id="rId264"/>
    <p:sldId id="809" r:id="rId265"/>
    <p:sldId id="806" r:id="rId266"/>
    <p:sldId id="810" r:id="rId267"/>
  </p:sldIdLst>
  <p:sldSz cx="24384000" cy="13716000"/>
  <p:notesSz cx="6858000" cy="9144000"/>
  <p:embeddedFontLst>
    <p:embeddedFont>
      <p:font typeface="Arial Narrow" panose="020B0606020202030204" pitchFamily="34" charset="0"/>
      <p:regular r:id="rId269"/>
      <p:bold r:id="rId270"/>
      <p:italic r:id="rId271"/>
      <p:boldItalic r:id="rId272"/>
    </p:embeddedFont>
    <p:embeddedFont>
      <p:font typeface="MS PGothic" panose="020B0600070205080204" pitchFamily="34" charset="-128"/>
      <p:regular r:id="rId273"/>
    </p:embeddedFont>
    <p:embeddedFont>
      <p:font typeface="Poppins" panose="00000500000000000000" pitchFamily="2" charset="0"/>
      <p:regular r:id="rId274"/>
      <p:bold r:id="rId275"/>
      <p:italic r:id="rId276"/>
      <p:boldItalic r:id="rId277"/>
    </p:embeddedFont>
    <p:embeddedFont>
      <p:font typeface="Poppins Black" panose="00000A00000000000000" pitchFamily="2" charset="0"/>
      <p:bold r:id="rId278"/>
      <p:italic r:id="rId279"/>
      <p:boldItalic r:id="rId280"/>
    </p:embeddedFont>
    <p:embeddedFont>
      <p:font typeface="Poppins Light" panose="00000400000000000000" pitchFamily="2" charset="0"/>
      <p:regular r:id="rId281"/>
      <p:italic r:id="rId282"/>
    </p:embeddedFont>
    <p:embeddedFont>
      <p:font typeface="Roboto" panose="02000000000000000000" pitchFamily="2" charset="0"/>
      <p:regular r:id="rId283"/>
      <p:bold r:id="rId284"/>
      <p:italic r:id="rId285"/>
      <p:boldItalic r:id="rId286"/>
    </p:embeddedFont>
    <p:embeddedFont>
      <p:font typeface="Roboto Light" panose="02000000000000000000" pitchFamily="2" charset="0"/>
      <p:regular r:id="rId287"/>
      <p:italic r:id="rId288"/>
    </p:embeddedFont>
    <p:embeddedFont>
      <p:font typeface="Roboto Light (Body)" panose="020B0604020202020204" charset="0"/>
      <p:regular r:id="rId289"/>
      <p:bold r:id="rId290"/>
      <p:italic r:id="rId291"/>
      <p:boldItalic r:id="rId292"/>
    </p:embeddedFont>
    <p:embeddedFont>
      <p:font typeface="SimSun" panose="02010600030101010101" pitchFamily="2" charset="-122"/>
      <p:regular r:id="rId293"/>
    </p:embeddedFont>
    <p:embeddedFont>
      <p:font typeface="Times" panose="02020603050405020304" pitchFamily="18" charset="0"/>
      <p:regular r:id="rId294"/>
      <p:bold r:id="rId295"/>
      <p:italic r:id="rId296"/>
      <p:boldItalic r:id="rId297"/>
    </p:embeddedFont>
    <p:embeddedFont>
      <p:font typeface="Verdana" panose="020B0604030504040204" pitchFamily="34" charset="0"/>
      <p:regular r:id="rId298"/>
      <p:bold r:id="rId299"/>
      <p:italic r:id="rId300"/>
      <p:boldItalic r:id="rId30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44FE9-13D3-489B-A1E4-752FE95BBEEB}">
          <p14:sldIdLst>
            <p14:sldId id="463"/>
            <p14:sldId id="453"/>
            <p14:sldId id="769"/>
            <p14:sldId id="770"/>
          </p14:sldIdLst>
        </p14:section>
        <p14:section name="2.1" id="{2F32C9C2-1BEF-453F-AE6A-36C6226AF1A0}">
          <p14:sldIdLst>
            <p14:sldId id="468"/>
            <p14:sldId id="811"/>
            <p14:sldId id="767"/>
            <p14:sldId id="257"/>
            <p14:sldId id="682"/>
            <p14:sldId id="289"/>
          </p14:sldIdLst>
        </p14:section>
        <p14:section name="brand name" id="{287B6887-84BF-405A-83BF-E91E27A0C481}">
          <p14:sldIdLst>
            <p14:sldId id="259"/>
            <p14:sldId id="260"/>
            <p14:sldId id="274"/>
            <p14:sldId id="355"/>
            <p14:sldId id="347"/>
            <p14:sldId id="647"/>
            <p14:sldId id="358"/>
            <p14:sldId id="649"/>
            <p14:sldId id="650"/>
            <p14:sldId id="700"/>
            <p14:sldId id="360"/>
            <p14:sldId id="361"/>
            <p14:sldId id="363"/>
            <p14:sldId id="364"/>
          </p14:sldIdLst>
        </p14:section>
        <p14:section name="ai and generic name" id="{D09FE057-0A9D-495F-9014-DB625564D4BD}">
          <p14:sldIdLst>
            <p14:sldId id="386"/>
            <p14:sldId id="651"/>
            <p14:sldId id="652"/>
            <p14:sldId id="390"/>
            <p14:sldId id="653"/>
            <p14:sldId id="763"/>
            <p14:sldId id="654"/>
            <p14:sldId id="657"/>
            <p14:sldId id="658"/>
            <p14:sldId id="660"/>
            <p14:sldId id="661"/>
            <p14:sldId id="662"/>
          </p14:sldIdLst>
        </p14:section>
        <p14:section name="Manu and country of manu" id="{414CF8B3-E2DE-45EF-908C-E531DCC77BD5}">
          <p14:sldIdLst>
            <p14:sldId id="683"/>
            <p14:sldId id="664"/>
            <p14:sldId id="764"/>
            <p14:sldId id="367"/>
            <p14:sldId id="369"/>
            <p14:sldId id="368"/>
            <p14:sldId id="373"/>
            <p14:sldId id="374"/>
            <p14:sldId id="377"/>
            <p14:sldId id="371"/>
            <p14:sldId id="378"/>
            <p14:sldId id="666"/>
            <p14:sldId id="667"/>
            <p14:sldId id="668"/>
            <p14:sldId id="669"/>
            <p14:sldId id="670"/>
            <p14:sldId id="671"/>
            <p14:sldId id="677"/>
            <p14:sldId id="675"/>
            <p14:sldId id="778"/>
            <p14:sldId id="785"/>
            <p14:sldId id="786"/>
            <p14:sldId id="261"/>
            <p14:sldId id="262"/>
            <p14:sldId id="263"/>
            <p14:sldId id="264"/>
            <p14:sldId id="787"/>
            <p14:sldId id="678"/>
          </p14:sldIdLst>
        </p14:section>
        <p14:section name="2.2" id="{5DE70937-DE8D-43EB-9B0E-8707E178070B}">
          <p14:sldIdLst>
            <p14:sldId id="469"/>
            <p14:sldId id="812"/>
            <p14:sldId id="771"/>
            <p14:sldId id="686"/>
            <p14:sldId id="687"/>
            <p14:sldId id="600"/>
            <p14:sldId id="688"/>
            <p14:sldId id="762"/>
            <p14:sldId id="758"/>
            <p14:sldId id="603"/>
            <p14:sldId id="694"/>
            <p14:sldId id="606"/>
            <p14:sldId id="693"/>
            <p14:sldId id="689"/>
            <p14:sldId id="690"/>
            <p14:sldId id="452"/>
            <p14:sldId id="816"/>
            <p14:sldId id="759"/>
            <p14:sldId id="756"/>
            <p14:sldId id="692"/>
            <p14:sldId id="456"/>
          </p14:sldIdLst>
        </p14:section>
        <p14:section name="Strengths" id="{74A62DA6-D788-44AA-BBE5-3FFDCC5AB562}">
          <p14:sldIdLst>
            <p14:sldId id="695"/>
            <p14:sldId id="608"/>
            <p14:sldId id="607"/>
            <p14:sldId id="765"/>
            <p14:sldId id="610"/>
            <p14:sldId id="411"/>
            <p14:sldId id="412"/>
            <p14:sldId id="632"/>
            <p14:sldId id="441"/>
          </p14:sldIdLst>
        </p14:section>
        <p14:section name="Salts" id="{4FDD648C-D3E4-4E06-B4FF-573152EB5EFD}">
          <p14:sldIdLst>
            <p14:sldId id="696"/>
            <p14:sldId id="620"/>
            <p14:sldId id="618"/>
            <p14:sldId id="501"/>
            <p14:sldId id="619"/>
            <p14:sldId id="435"/>
            <p14:sldId id="805"/>
            <p14:sldId id="357"/>
            <p14:sldId id="359"/>
            <p14:sldId id="503"/>
            <p14:sldId id="638"/>
            <p14:sldId id="817"/>
            <p14:sldId id="415"/>
            <p14:sldId id="416"/>
            <p14:sldId id="417"/>
            <p14:sldId id="612"/>
            <p14:sldId id="413"/>
            <p14:sldId id="627"/>
            <p14:sldId id="629"/>
            <p14:sldId id="613"/>
            <p14:sldId id="761"/>
            <p14:sldId id="818"/>
            <p14:sldId id="482"/>
            <p14:sldId id="724"/>
            <p14:sldId id="635"/>
            <p14:sldId id="760"/>
            <p14:sldId id="819"/>
            <p14:sldId id="640"/>
            <p14:sldId id="642"/>
            <p14:sldId id="623"/>
            <p14:sldId id="625"/>
            <p14:sldId id="494"/>
            <p14:sldId id="443"/>
            <p14:sldId id="442"/>
            <p14:sldId id="779"/>
            <p14:sldId id="266"/>
            <p14:sldId id="267"/>
            <p14:sldId id="273"/>
            <p14:sldId id="272"/>
            <p14:sldId id="271"/>
            <p14:sldId id="788"/>
            <p14:sldId id="789"/>
            <p14:sldId id="792"/>
            <p14:sldId id="592"/>
            <p14:sldId id="593"/>
            <p14:sldId id="594"/>
          </p14:sldIdLst>
        </p14:section>
        <p14:section name="2.3" id="{1A4D932E-F052-4481-85F8-DBE4D52C9582}">
          <p14:sldIdLst>
            <p14:sldId id="470"/>
            <p14:sldId id="813"/>
            <p14:sldId id="772"/>
            <p14:sldId id="522"/>
            <p14:sldId id="523"/>
            <p14:sldId id="698"/>
            <p14:sldId id="581"/>
            <p14:sldId id="582"/>
            <p14:sldId id="414"/>
            <p14:sldId id="559"/>
            <p14:sldId id="704"/>
            <p14:sldId id="561"/>
            <p14:sldId id="705"/>
            <p14:sldId id="563"/>
            <p14:sldId id="706"/>
            <p14:sldId id="565"/>
            <p14:sldId id="707"/>
            <p14:sldId id="544"/>
            <p14:sldId id="708"/>
            <p14:sldId id="567"/>
            <p14:sldId id="709"/>
            <p14:sldId id="568"/>
            <p14:sldId id="710"/>
            <p14:sldId id="570"/>
            <p14:sldId id="711"/>
            <p14:sldId id="422"/>
            <p14:sldId id="712"/>
            <p14:sldId id="507"/>
            <p14:sldId id="713"/>
            <p14:sldId id="510"/>
            <p14:sldId id="537"/>
            <p14:sldId id="550"/>
            <p14:sldId id="714"/>
            <p14:sldId id="574"/>
            <p14:sldId id="715"/>
            <p14:sldId id="575"/>
            <p14:sldId id="716"/>
            <p14:sldId id="578"/>
            <p14:sldId id="421"/>
            <p14:sldId id="717"/>
            <p14:sldId id="583"/>
            <p14:sldId id="718"/>
            <p14:sldId id="585"/>
            <p14:sldId id="719"/>
            <p14:sldId id="586"/>
            <p14:sldId id="587"/>
            <p14:sldId id="588"/>
            <p14:sldId id="589"/>
            <p14:sldId id="590"/>
            <p14:sldId id="591"/>
            <p14:sldId id="781"/>
            <p14:sldId id="794"/>
            <p14:sldId id="265"/>
            <p14:sldId id="270"/>
            <p14:sldId id="269"/>
            <p14:sldId id="268"/>
            <p14:sldId id="795"/>
            <p14:sldId id="800"/>
            <p14:sldId id="799"/>
          </p14:sldIdLst>
        </p14:section>
        <p14:section name="2.4" id="{2A09AF97-C620-414E-B848-BF2222771D5F}">
          <p14:sldIdLst>
            <p14:sldId id="471"/>
            <p14:sldId id="814"/>
            <p14:sldId id="773"/>
            <p14:sldId id="519"/>
            <p14:sldId id="520"/>
            <p14:sldId id="475"/>
            <p14:sldId id="726"/>
            <p14:sldId id="729"/>
            <p14:sldId id="728"/>
            <p14:sldId id="774"/>
            <p14:sldId id="397"/>
            <p14:sldId id="401"/>
            <p14:sldId id="720"/>
            <p14:sldId id="403"/>
            <p14:sldId id="405"/>
            <p14:sldId id="407"/>
            <p14:sldId id="477"/>
            <p14:sldId id="480"/>
            <p14:sldId id="783"/>
            <p14:sldId id="278"/>
            <p14:sldId id="280"/>
            <p14:sldId id="282"/>
            <p14:sldId id="801"/>
            <p14:sldId id="802"/>
            <p14:sldId id="803"/>
          </p14:sldIdLst>
        </p14:section>
        <p14:section name="2.5" id="{D15571C5-41C2-4BC6-A24A-92CA781C7124}">
          <p14:sldIdLst>
            <p14:sldId id="472"/>
            <p14:sldId id="815"/>
            <p14:sldId id="684"/>
            <p14:sldId id="381"/>
            <p14:sldId id="481"/>
            <p14:sldId id="375"/>
            <p14:sldId id="449"/>
            <p14:sldId id="732"/>
            <p14:sldId id="379"/>
            <p14:sldId id="382"/>
            <p14:sldId id="450"/>
            <p14:sldId id="733"/>
            <p14:sldId id="388"/>
            <p14:sldId id="391"/>
            <p14:sldId id="394"/>
            <p14:sldId id="725"/>
            <p14:sldId id="513"/>
            <p14:sldId id="428"/>
            <p14:sldId id="429"/>
            <p14:sldId id="776"/>
            <p14:sldId id="434"/>
            <p14:sldId id="514"/>
            <p14:sldId id="436"/>
            <p14:sldId id="777"/>
            <p14:sldId id="784"/>
            <p14:sldId id="490"/>
            <p14:sldId id="491"/>
            <p14:sldId id="492"/>
            <p14:sldId id="493"/>
            <p14:sldId id="495"/>
            <p14:sldId id="496"/>
            <p14:sldId id="497"/>
            <p14:sldId id="498"/>
            <p14:sldId id="499"/>
            <p14:sldId id="500"/>
            <p14:sldId id="409"/>
            <p14:sldId id="809"/>
            <p14:sldId id="806"/>
            <p14:sldId id="810"/>
          </p14:sldIdLst>
        </p14:section>
        <p14:section name="Annex" id="{B2CD1901-917D-4F9A-9F9E-1D938AC690B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E29201-B6F5-5C4C-1906-F54C5144BAB9}" name="Erica Wang" initials="EW" userId="S::ewang@psi.org::7ae90e5f-ef07-4b36-87bc-7ce736b8208f" providerId="AD"/>
  <p188:author id="{5066701A-0F10-11BD-BA51-868FC20058FC}" name="liaflorey@gmail.com" initials="li" userId="S::urn:spo:guest#liaflorey@gmail.com::" providerId="AD"/>
  <p188:author id="{57260B4D-6EB1-7F9D-D994-1DE26A25712C}" name="sarah.m.burnett@gmail.com" initials="sa" userId="S::urn:spo:guest#sarah.m.burnett@gmail.com::" providerId="AD"/>
  <p188:author id="{4A5E067D-390E-7F69-5D20-FE6C914F7181}" name="Paul Bouanchaud" initials="PB" userId="S::pbouanchaud@psi.org::d4768f94-311d-4b1d-9a43-dd665c2b4a22" providerId="AD"/>
  <p188:author id="{EC1F42CC-9CD8-AD1D-5788-850E8C171FF7}" name="Katelyn Woolheater" initials="KW" userId="S::kwoolheater@psi.org::6fb597a7-f115-4610-b283-fcc168807233" providerId="AD"/>
  <p188:author id="{9EE55FD4-4509-5C76-C47D-35E5BC0D0721}" name="Manfred ACCROMBESSI" initials="MA" userId="S::maccrombessi@psi.org::ca464e7f-487b-4adb-902c-fd954df220a8" providerId="AD"/>
  <p188:author id="{D7AC25F1-3370-EFB3-564E-5818BC8E5473}" name="Elisabeth Tyler" initials="ET" userId="S::etyler@psi.org::fc91868f-1ace-4b9c-bbeb-d150c4bb0ca5" providerId="AD"/>
  <p188:author id="{0052A2F1-7A27-D4E8-06CD-104D0B26B66E}" name="Jacky Raharinjatovo" initials="JR" userId="S::jackyr@psi.org::b13895ac-ac15-4d78-94bc-42abed9aff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4699"/>
    <a:srgbClr val="475368"/>
    <a:srgbClr val="F36E20"/>
    <a:srgbClr val="18AC68"/>
    <a:srgbClr val="8DC9C8"/>
    <a:srgbClr val="FCF45B"/>
    <a:srgbClr val="BFD730"/>
    <a:srgbClr val="F46E20"/>
    <a:srgbClr val="F18903"/>
    <a:srgbClr val="00B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5A4E2D-3C57-462C-A7F8-B260FA51287F}" v="1" dt="2025-09-25T18:25:29.399"/>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98"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font" Target="fonts/font31.fntdata"/><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notesMaster" Target="notesMasters/notesMaster1.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font" Target="fonts/font11.fntdata"/><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font" Target="fonts/font22.fntdata"/><Relationship Id="rId304"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2.fntdata"/><Relationship Id="rId291" Type="http://schemas.openxmlformats.org/officeDocument/2006/relationships/font" Target="fonts/font23.fntdata"/><Relationship Id="rId305"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font" Target="fonts/font13.fntdata"/><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font" Target="fonts/font3.fntdata"/><Relationship Id="rId292" Type="http://schemas.openxmlformats.org/officeDocument/2006/relationships/font" Target="fonts/font24.fntdata"/><Relationship Id="rId306" Type="http://schemas.microsoft.com/office/2016/11/relationships/changesInfo" Target="changesInfos/changesInfo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font" Target="fonts/font14.fntdata"/><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font" Target="fonts/font4.fntdata"/><Relationship Id="rId293" Type="http://schemas.openxmlformats.org/officeDocument/2006/relationships/font" Target="fonts/font25.fntdata"/><Relationship Id="rId307" Type="http://schemas.microsoft.com/office/2015/10/relationships/revisionInfo" Target="revisionInfo.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font" Target="fonts/font15.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font" Target="fonts/font5.fntdata"/><Relationship Id="rId294" Type="http://schemas.openxmlformats.org/officeDocument/2006/relationships/font" Target="fonts/font26.fntdata"/><Relationship Id="rId308" Type="http://schemas.microsoft.com/office/2018/10/relationships/authors" Target="author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font" Target="fonts/font16.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font" Target="fonts/font6.fntdata"/><Relationship Id="rId295" Type="http://schemas.openxmlformats.org/officeDocument/2006/relationships/font" Target="fonts/font2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font" Target="fonts/font17.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font" Target="fonts/font7.fntdata"/><Relationship Id="rId296" Type="http://schemas.openxmlformats.org/officeDocument/2006/relationships/font" Target="fonts/font28.fntdata"/><Relationship Id="rId300" Type="http://schemas.openxmlformats.org/officeDocument/2006/relationships/font" Target="fonts/font32.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font" Target="fonts/font18.fntdata"/><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font" Target="fonts/font8.fntdata"/><Relationship Id="rId297" Type="http://schemas.openxmlformats.org/officeDocument/2006/relationships/font" Target="fonts/font29.fntdata"/><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font" Target="fonts/font33.fntdata"/><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font" Target="fonts/font19.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font" Target="fonts/font9.fntdata"/><Relationship Id="rId298" Type="http://schemas.openxmlformats.org/officeDocument/2006/relationships/font" Target="fonts/font30.fntdata"/><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font" Target="fonts/font20.fntdata"/><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font" Target="fonts/font10.fntdata"/><Relationship Id="rId303" Type="http://schemas.openxmlformats.org/officeDocument/2006/relationships/viewProps" Target="view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font" Target="fonts/font21.fntdata"/><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font" Target="fonts/font1.fntdata"/><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font" Target="fonts/font12.fntdata"/><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Bouanchaud" userId="d4768f94-311d-4b1d-9a43-dd665c2b4a22" providerId="ADAL" clId="{B2952F6B-9F9E-174D-8EFF-46743EB8687F}"/>
    <pc:docChg chg="undo custSel addSld delSld modSld modSection">
      <pc:chgData name="Paul Bouanchaud" userId="d4768f94-311d-4b1d-9a43-dd665c2b4a22" providerId="ADAL" clId="{B2952F6B-9F9E-174D-8EFF-46743EB8687F}" dt="2024-06-14T16:13:25.642" v="1930" actId="207"/>
      <pc:docMkLst>
        <pc:docMk/>
      </pc:docMkLst>
      <pc:sldChg chg="modTransition">
        <pc:chgData name="Paul Bouanchaud" userId="d4768f94-311d-4b1d-9a43-dd665c2b4a22" providerId="ADAL" clId="{B2952F6B-9F9E-174D-8EFF-46743EB8687F}" dt="2024-06-14T14:48:05.867" v="1834"/>
        <pc:sldMkLst>
          <pc:docMk/>
          <pc:sldMk cId="0" sldId="257"/>
        </pc:sldMkLst>
      </pc:sldChg>
      <pc:sldChg chg="modTransition">
        <pc:chgData name="Paul Bouanchaud" userId="d4768f94-311d-4b1d-9a43-dd665c2b4a22" providerId="ADAL" clId="{B2952F6B-9F9E-174D-8EFF-46743EB8687F}" dt="2024-06-14T14:48:05.867" v="1834"/>
        <pc:sldMkLst>
          <pc:docMk/>
          <pc:sldMk cId="0" sldId="259"/>
        </pc:sldMkLst>
      </pc:sldChg>
      <pc:sldChg chg="modTransition">
        <pc:chgData name="Paul Bouanchaud" userId="d4768f94-311d-4b1d-9a43-dd665c2b4a22" providerId="ADAL" clId="{B2952F6B-9F9E-174D-8EFF-46743EB8687F}" dt="2024-06-14T14:48:05.867" v="1834"/>
        <pc:sldMkLst>
          <pc:docMk/>
          <pc:sldMk cId="0" sldId="260"/>
        </pc:sldMkLst>
      </pc:sldChg>
      <pc:sldChg chg="modTransition">
        <pc:chgData name="Paul Bouanchaud" userId="d4768f94-311d-4b1d-9a43-dd665c2b4a22" providerId="ADAL" clId="{B2952F6B-9F9E-174D-8EFF-46743EB8687F}" dt="2024-06-14T14:48:05.867" v="1834"/>
        <pc:sldMkLst>
          <pc:docMk/>
          <pc:sldMk cId="0" sldId="274"/>
        </pc:sldMkLst>
      </pc:sldChg>
      <pc:sldChg chg="modTransition">
        <pc:chgData name="Paul Bouanchaud" userId="d4768f94-311d-4b1d-9a43-dd665c2b4a22" providerId="ADAL" clId="{B2952F6B-9F9E-174D-8EFF-46743EB8687F}" dt="2024-06-14T14:48:05.867" v="1834"/>
        <pc:sldMkLst>
          <pc:docMk/>
          <pc:sldMk cId="0" sldId="289"/>
        </pc:sldMkLst>
      </pc:sldChg>
      <pc:sldChg chg="modTransition">
        <pc:chgData name="Paul Bouanchaud" userId="d4768f94-311d-4b1d-9a43-dd665c2b4a22" providerId="ADAL" clId="{B2952F6B-9F9E-174D-8EFF-46743EB8687F}" dt="2024-06-14T14:48:05.867" v="1834"/>
        <pc:sldMkLst>
          <pc:docMk/>
          <pc:sldMk cId="3996583206" sldId="347"/>
        </pc:sldMkLst>
      </pc:sldChg>
      <pc:sldChg chg="modTransition">
        <pc:chgData name="Paul Bouanchaud" userId="d4768f94-311d-4b1d-9a43-dd665c2b4a22" providerId="ADAL" clId="{B2952F6B-9F9E-174D-8EFF-46743EB8687F}" dt="2024-06-14T14:48:05.867" v="1834"/>
        <pc:sldMkLst>
          <pc:docMk/>
          <pc:sldMk cId="3235871584" sldId="355"/>
        </pc:sldMkLst>
      </pc:sldChg>
      <pc:sldChg chg="modTransition">
        <pc:chgData name="Paul Bouanchaud" userId="d4768f94-311d-4b1d-9a43-dd665c2b4a22" providerId="ADAL" clId="{B2952F6B-9F9E-174D-8EFF-46743EB8687F}" dt="2024-06-14T14:48:05.867" v="1834"/>
        <pc:sldMkLst>
          <pc:docMk/>
          <pc:sldMk cId="208600736" sldId="357"/>
        </pc:sldMkLst>
      </pc:sldChg>
      <pc:sldChg chg="modTransition">
        <pc:chgData name="Paul Bouanchaud" userId="d4768f94-311d-4b1d-9a43-dd665c2b4a22" providerId="ADAL" clId="{B2952F6B-9F9E-174D-8EFF-46743EB8687F}" dt="2024-06-14T14:48:05.867" v="1834"/>
        <pc:sldMkLst>
          <pc:docMk/>
          <pc:sldMk cId="3681944992" sldId="358"/>
        </pc:sldMkLst>
      </pc:sldChg>
      <pc:sldChg chg="modTransition">
        <pc:chgData name="Paul Bouanchaud" userId="d4768f94-311d-4b1d-9a43-dd665c2b4a22" providerId="ADAL" clId="{B2952F6B-9F9E-174D-8EFF-46743EB8687F}" dt="2024-06-14T14:48:05.867" v="1834"/>
        <pc:sldMkLst>
          <pc:docMk/>
          <pc:sldMk cId="1873830730" sldId="359"/>
        </pc:sldMkLst>
      </pc:sldChg>
      <pc:sldChg chg="modTransition">
        <pc:chgData name="Paul Bouanchaud" userId="d4768f94-311d-4b1d-9a43-dd665c2b4a22" providerId="ADAL" clId="{B2952F6B-9F9E-174D-8EFF-46743EB8687F}" dt="2024-06-14T14:48:05.867" v="1834"/>
        <pc:sldMkLst>
          <pc:docMk/>
          <pc:sldMk cId="2747640560" sldId="360"/>
        </pc:sldMkLst>
      </pc:sldChg>
      <pc:sldChg chg="modTransition">
        <pc:chgData name="Paul Bouanchaud" userId="d4768f94-311d-4b1d-9a43-dd665c2b4a22" providerId="ADAL" clId="{B2952F6B-9F9E-174D-8EFF-46743EB8687F}" dt="2024-06-14T14:48:05.867" v="1834"/>
        <pc:sldMkLst>
          <pc:docMk/>
          <pc:sldMk cId="2355840829" sldId="361"/>
        </pc:sldMkLst>
      </pc:sldChg>
      <pc:sldChg chg="modTransition">
        <pc:chgData name="Paul Bouanchaud" userId="d4768f94-311d-4b1d-9a43-dd665c2b4a22" providerId="ADAL" clId="{B2952F6B-9F9E-174D-8EFF-46743EB8687F}" dt="2024-06-14T14:48:05.867" v="1834"/>
        <pc:sldMkLst>
          <pc:docMk/>
          <pc:sldMk cId="598870342" sldId="363"/>
        </pc:sldMkLst>
      </pc:sldChg>
      <pc:sldChg chg="modTransition">
        <pc:chgData name="Paul Bouanchaud" userId="d4768f94-311d-4b1d-9a43-dd665c2b4a22" providerId="ADAL" clId="{B2952F6B-9F9E-174D-8EFF-46743EB8687F}" dt="2024-06-14T14:48:05.867" v="1834"/>
        <pc:sldMkLst>
          <pc:docMk/>
          <pc:sldMk cId="3605229064" sldId="364"/>
        </pc:sldMkLst>
      </pc:sldChg>
      <pc:sldChg chg="modTransition">
        <pc:chgData name="Paul Bouanchaud" userId="d4768f94-311d-4b1d-9a43-dd665c2b4a22" providerId="ADAL" clId="{B2952F6B-9F9E-174D-8EFF-46743EB8687F}" dt="2024-06-14T14:48:05.867" v="1834"/>
        <pc:sldMkLst>
          <pc:docMk/>
          <pc:sldMk cId="423216594" sldId="367"/>
        </pc:sldMkLst>
      </pc:sldChg>
      <pc:sldChg chg="modTransition">
        <pc:chgData name="Paul Bouanchaud" userId="d4768f94-311d-4b1d-9a43-dd665c2b4a22" providerId="ADAL" clId="{B2952F6B-9F9E-174D-8EFF-46743EB8687F}" dt="2024-06-14T14:48:05.867" v="1834"/>
        <pc:sldMkLst>
          <pc:docMk/>
          <pc:sldMk cId="3892308758" sldId="368"/>
        </pc:sldMkLst>
      </pc:sldChg>
      <pc:sldChg chg="modTransition">
        <pc:chgData name="Paul Bouanchaud" userId="d4768f94-311d-4b1d-9a43-dd665c2b4a22" providerId="ADAL" clId="{B2952F6B-9F9E-174D-8EFF-46743EB8687F}" dt="2024-06-14T14:48:05.867" v="1834"/>
        <pc:sldMkLst>
          <pc:docMk/>
          <pc:sldMk cId="2938469346" sldId="369"/>
        </pc:sldMkLst>
      </pc:sldChg>
      <pc:sldChg chg="modTransition">
        <pc:chgData name="Paul Bouanchaud" userId="d4768f94-311d-4b1d-9a43-dd665c2b4a22" providerId="ADAL" clId="{B2952F6B-9F9E-174D-8EFF-46743EB8687F}" dt="2024-06-14T14:48:05.867" v="1834"/>
        <pc:sldMkLst>
          <pc:docMk/>
          <pc:sldMk cId="297250839" sldId="371"/>
        </pc:sldMkLst>
      </pc:sldChg>
      <pc:sldChg chg="modTransition">
        <pc:chgData name="Paul Bouanchaud" userId="d4768f94-311d-4b1d-9a43-dd665c2b4a22" providerId="ADAL" clId="{B2952F6B-9F9E-174D-8EFF-46743EB8687F}" dt="2024-06-14T14:48:05.867" v="1834"/>
        <pc:sldMkLst>
          <pc:docMk/>
          <pc:sldMk cId="1588279570" sldId="373"/>
        </pc:sldMkLst>
      </pc:sldChg>
      <pc:sldChg chg="modTransition">
        <pc:chgData name="Paul Bouanchaud" userId="d4768f94-311d-4b1d-9a43-dd665c2b4a22" providerId="ADAL" clId="{B2952F6B-9F9E-174D-8EFF-46743EB8687F}" dt="2024-06-14T14:48:05.867" v="1834"/>
        <pc:sldMkLst>
          <pc:docMk/>
          <pc:sldMk cId="123778427" sldId="374"/>
        </pc:sldMkLst>
      </pc:sldChg>
      <pc:sldChg chg="modTransition">
        <pc:chgData name="Paul Bouanchaud" userId="d4768f94-311d-4b1d-9a43-dd665c2b4a22" providerId="ADAL" clId="{B2952F6B-9F9E-174D-8EFF-46743EB8687F}" dt="2024-06-14T14:48:05.867" v="1834"/>
        <pc:sldMkLst>
          <pc:docMk/>
          <pc:sldMk cId="0" sldId="375"/>
        </pc:sldMkLst>
      </pc:sldChg>
      <pc:sldChg chg="modTransition">
        <pc:chgData name="Paul Bouanchaud" userId="d4768f94-311d-4b1d-9a43-dd665c2b4a22" providerId="ADAL" clId="{B2952F6B-9F9E-174D-8EFF-46743EB8687F}" dt="2024-06-14T14:48:05.867" v="1834"/>
        <pc:sldMkLst>
          <pc:docMk/>
          <pc:sldMk cId="3236614678" sldId="377"/>
        </pc:sldMkLst>
      </pc:sldChg>
      <pc:sldChg chg="modTransition">
        <pc:chgData name="Paul Bouanchaud" userId="d4768f94-311d-4b1d-9a43-dd665c2b4a22" providerId="ADAL" clId="{B2952F6B-9F9E-174D-8EFF-46743EB8687F}" dt="2024-06-14T14:48:05.867" v="1834"/>
        <pc:sldMkLst>
          <pc:docMk/>
          <pc:sldMk cId="1292093749" sldId="378"/>
        </pc:sldMkLst>
      </pc:sldChg>
      <pc:sldChg chg="modTransition">
        <pc:chgData name="Paul Bouanchaud" userId="d4768f94-311d-4b1d-9a43-dd665c2b4a22" providerId="ADAL" clId="{B2952F6B-9F9E-174D-8EFF-46743EB8687F}" dt="2024-06-14T14:48:05.867" v="1834"/>
        <pc:sldMkLst>
          <pc:docMk/>
          <pc:sldMk cId="0" sldId="379"/>
        </pc:sldMkLst>
      </pc:sldChg>
      <pc:sldChg chg="modTransition">
        <pc:chgData name="Paul Bouanchaud" userId="d4768f94-311d-4b1d-9a43-dd665c2b4a22" providerId="ADAL" clId="{B2952F6B-9F9E-174D-8EFF-46743EB8687F}" dt="2024-06-14T14:48:05.867" v="1834"/>
        <pc:sldMkLst>
          <pc:docMk/>
          <pc:sldMk cId="758040875" sldId="381"/>
        </pc:sldMkLst>
      </pc:sldChg>
      <pc:sldChg chg="modTransition">
        <pc:chgData name="Paul Bouanchaud" userId="d4768f94-311d-4b1d-9a43-dd665c2b4a22" providerId="ADAL" clId="{B2952F6B-9F9E-174D-8EFF-46743EB8687F}" dt="2024-06-14T14:48:05.867" v="1834"/>
        <pc:sldMkLst>
          <pc:docMk/>
          <pc:sldMk cId="0" sldId="382"/>
        </pc:sldMkLst>
      </pc:sldChg>
      <pc:sldChg chg="modTransition">
        <pc:chgData name="Paul Bouanchaud" userId="d4768f94-311d-4b1d-9a43-dd665c2b4a22" providerId="ADAL" clId="{B2952F6B-9F9E-174D-8EFF-46743EB8687F}" dt="2024-06-14T14:48:05.867" v="1834"/>
        <pc:sldMkLst>
          <pc:docMk/>
          <pc:sldMk cId="1488265166" sldId="386"/>
        </pc:sldMkLst>
      </pc:sldChg>
      <pc:sldChg chg="modTransition">
        <pc:chgData name="Paul Bouanchaud" userId="d4768f94-311d-4b1d-9a43-dd665c2b4a22" providerId="ADAL" clId="{B2952F6B-9F9E-174D-8EFF-46743EB8687F}" dt="2024-06-14T14:48:05.867" v="1834"/>
        <pc:sldMkLst>
          <pc:docMk/>
          <pc:sldMk cId="0" sldId="388"/>
        </pc:sldMkLst>
      </pc:sldChg>
      <pc:sldChg chg="modTransition">
        <pc:chgData name="Paul Bouanchaud" userId="d4768f94-311d-4b1d-9a43-dd665c2b4a22" providerId="ADAL" clId="{B2952F6B-9F9E-174D-8EFF-46743EB8687F}" dt="2024-06-14T14:48:05.867" v="1834"/>
        <pc:sldMkLst>
          <pc:docMk/>
          <pc:sldMk cId="341486782" sldId="390"/>
        </pc:sldMkLst>
      </pc:sldChg>
      <pc:sldChg chg="modTransition">
        <pc:chgData name="Paul Bouanchaud" userId="d4768f94-311d-4b1d-9a43-dd665c2b4a22" providerId="ADAL" clId="{B2952F6B-9F9E-174D-8EFF-46743EB8687F}" dt="2024-06-14T14:48:05.867" v="1834"/>
        <pc:sldMkLst>
          <pc:docMk/>
          <pc:sldMk cId="0" sldId="391"/>
        </pc:sldMkLst>
      </pc:sldChg>
      <pc:sldChg chg="modTransition">
        <pc:chgData name="Paul Bouanchaud" userId="d4768f94-311d-4b1d-9a43-dd665c2b4a22" providerId="ADAL" clId="{B2952F6B-9F9E-174D-8EFF-46743EB8687F}" dt="2024-06-14T14:48:05.867" v="1834"/>
        <pc:sldMkLst>
          <pc:docMk/>
          <pc:sldMk cId="0" sldId="394"/>
        </pc:sldMkLst>
      </pc:sldChg>
      <pc:sldChg chg="modSp mod modTransition">
        <pc:chgData name="Paul Bouanchaud" userId="d4768f94-311d-4b1d-9a43-dd665c2b4a22" providerId="ADAL" clId="{B2952F6B-9F9E-174D-8EFF-46743EB8687F}" dt="2024-06-14T14:48:05.867" v="1834"/>
        <pc:sldMkLst>
          <pc:docMk/>
          <pc:sldMk cId="346949873" sldId="397"/>
        </pc:sldMkLst>
      </pc:sldChg>
      <pc:sldChg chg="modSp mod modTransition">
        <pc:chgData name="Paul Bouanchaud" userId="d4768f94-311d-4b1d-9a43-dd665c2b4a22" providerId="ADAL" clId="{B2952F6B-9F9E-174D-8EFF-46743EB8687F}" dt="2024-06-14T14:48:05.867" v="1834"/>
        <pc:sldMkLst>
          <pc:docMk/>
          <pc:sldMk cId="4150197717" sldId="401"/>
        </pc:sldMkLst>
      </pc:sldChg>
      <pc:sldChg chg="modSp mod modTransition">
        <pc:chgData name="Paul Bouanchaud" userId="d4768f94-311d-4b1d-9a43-dd665c2b4a22" providerId="ADAL" clId="{B2952F6B-9F9E-174D-8EFF-46743EB8687F}" dt="2024-06-14T14:48:05.867" v="1834"/>
        <pc:sldMkLst>
          <pc:docMk/>
          <pc:sldMk cId="1630067828" sldId="403"/>
        </pc:sldMkLst>
      </pc:sldChg>
      <pc:sldChg chg="modSp mod modTransition">
        <pc:chgData name="Paul Bouanchaud" userId="d4768f94-311d-4b1d-9a43-dd665c2b4a22" providerId="ADAL" clId="{B2952F6B-9F9E-174D-8EFF-46743EB8687F}" dt="2024-06-14T14:48:05.867" v="1834"/>
        <pc:sldMkLst>
          <pc:docMk/>
          <pc:sldMk cId="4213217498" sldId="405"/>
        </pc:sldMkLst>
      </pc:sldChg>
      <pc:sldChg chg="modSp mod modTransition">
        <pc:chgData name="Paul Bouanchaud" userId="d4768f94-311d-4b1d-9a43-dd665c2b4a22" providerId="ADAL" clId="{B2952F6B-9F9E-174D-8EFF-46743EB8687F}" dt="2024-06-14T14:48:05.867" v="1834"/>
        <pc:sldMkLst>
          <pc:docMk/>
          <pc:sldMk cId="3362345084" sldId="407"/>
        </pc:sldMkLst>
      </pc:sldChg>
      <pc:sldChg chg="modTransition">
        <pc:chgData name="Paul Bouanchaud" userId="d4768f94-311d-4b1d-9a43-dd665c2b4a22" providerId="ADAL" clId="{B2952F6B-9F9E-174D-8EFF-46743EB8687F}" dt="2024-06-14T14:48:05.867" v="1834"/>
        <pc:sldMkLst>
          <pc:docMk/>
          <pc:sldMk cId="0" sldId="409"/>
        </pc:sldMkLst>
      </pc:sldChg>
      <pc:sldChg chg="modTransition">
        <pc:chgData name="Paul Bouanchaud" userId="d4768f94-311d-4b1d-9a43-dd665c2b4a22" providerId="ADAL" clId="{B2952F6B-9F9E-174D-8EFF-46743EB8687F}" dt="2024-06-14T14:48:05.867" v="1834"/>
        <pc:sldMkLst>
          <pc:docMk/>
          <pc:sldMk cId="0" sldId="411"/>
        </pc:sldMkLst>
      </pc:sldChg>
      <pc:sldChg chg="modTransition">
        <pc:chgData name="Paul Bouanchaud" userId="d4768f94-311d-4b1d-9a43-dd665c2b4a22" providerId="ADAL" clId="{B2952F6B-9F9E-174D-8EFF-46743EB8687F}" dt="2024-06-14T14:48:05.867" v="1834"/>
        <pc:sldMkLst>
          <pc:docMk/>
          <pc:sldMk cId="0" sldId="412"/>
        </pc:sldMkLst>
      </pc:sldChg>
      <pc:sldChg chg="modTransition">
        <pc:chgData name="Paul Bouanchaud" userId="d4768f94-311d-4b1d-9a43-dd665c2b4a22" providerId="ADAL" clId="{B2952F6B-9F9E-174D-8EFF-46743EB8687F}" dt="2024-06-14T14:48:05.867" v="1834"/>
        <pc:sldMkLst>
          <pc:docMk/>
          <pc:sldMk cId="0" sldId="413"/>
        </pc:sldMkLst>
      </pc:sldChg>
      <pc:sldChg chg="modTransition">
        <pc:chgData name="Paul Bouanchaud" userId="d4768f94-311d-4b1d-9a43-dd665c2b4a22" providerId="ADAL" clId="{B2952F6B-9F9E-174D-8EFF-46743EB8687F}" dt="2024-06-14T14:48:05.867" v="1834"/>
        <pc:sldMkLst>
          <pc:docMk/>
          <pc:sldMk cId="0" sldId="414"/>
        </pc:sldMkLst>
      </pc:sldChg>
      <pc:sldChg chg="modTransition">
        <pc:chgData name="Paul Bouanchaud" userId="d4768f94-311d-4b1d-9a43-dd665c2b4a22" providerId="ADAL" clId="{B2952F6B-9F9E-174D-8EFF-46743EB8687F}" dt="2024-06-14T14:48:05.867" v="1834"/>
        <pc:sldMkLst>
          <pc:docMk/>
          <pc:sldMk cId="0" sldId="415"/>
        </pc:sldMkLst>
      </pc:sldChg>
      <pc:sldChg chg="modTransition">
        <pc:chgData name="Paul Bouanchaud" userId="d4768f94-311d-4b1d-9a43-dd665c2b4a22" providerId="ADAL" clId="{B2952F6B-9F9E-174D-8EFF-46743EB8687F}" dt="2024-06-14T14:48:05.867" v="1834"/>
        <pc:sldMkLst>
          <pc:docMk/>
          <pc:sldMk cId="0" sldId="416"/>
        </pc:sldMkLst>
      </pc:sldChg>
      <pc:sldChg chg="modTransition">
        <pc:chgData name="Paul Bouanchaud" userId="d4768f94-311d-4b1d-9a43-dd665c2b4a22" providerId="ADAL" clId="{B2952F6B-9F9E-174D-8EFF-46743EB8687F}" dt="2024-06-14T14:48:05.867" v="1834"/>
        <pc:sldMkLst>
          <pc:docMk/>
          <pc:sldMk cId="0" sldId="417"/>
        </pc:sldMkLst>
      </pc:sldChg>
      <pc:sldChg chg="modTransition">
        <pc:chgData name="Paul Bouanchaud" userId="d4768f94-311d-4b1d-9a43-dd665c2b4a22" providerId="ADAL" clId="{B2952F6B-9F9E-174D-8EFF-46743EB8687F}" dt="2024-06-14T14:48:05.867" v="1834"/>
        <pc:sldMkLst>
          <pc:docMk/>
          <pc:sldMk cId="0" sldId="421"/>
        </pc:sldMkLst>
      </pc:sldChg>
      <pc:sldChg chg="modTransition">
        <pc:chgData name="Paul Bouanchaud" userId="d4768f94-311d-4b1d-9a43-dd665c2b4a22" providerId="ADAL" clId="{B2952F6B-9F9E-174D-8EFF-46743EB8687F}" dt="2024-06-14T14:48:05.867" v="1834"/>
        <pc:sldMkLst>
          <pc:docMk/>
          <pc:sldMk cId="0" sldId="422"/>
        </pc:sldMkLst>
      </pc:sldChg>
      <pc:sldChg chg="modTransition">
        <pc:chgData name="Paul Bouanchaud" userId="d4768f94-311d-4b1d-9a43-dd665c2b4a22" providerId="ADAL" clId="{B2952F6B-9F9E-174D-8EFF-46743EB8687F}" dt="2024-06-14T14:48:05.867" v="1834"/>
        <pc:sldMkLst>
          <pc:docMk/>
          <pc:sldMk cId="1794569573" sldId="428"/>
        </pc:sldMkLst>
      </pc:sldChg>
      <pc:sldChg chg="modTransition">
        <pc:chgData name="Paul Bouanchaud" userId="d4768f94-311d-4b1d-9a43-dd665c2b4a22" providerId="ADAL" clId="{B2952F6B-9F9E-174D-8EFF-46743EB8687F}" dt="2024-06-14T14:48:05.867" v="1834"/>
        <pc:sldMkLst>
          <pc:docMk/>
          <pc:sldMk cId="3046174626" sldId="429"/>
        </pc:sldMkLst>
      </pc:sldChg>
      <pc:sldChg chg="modTransition">
        <pc:chgData name="Paul Bouanchaud" userId="d4768f94-311d-4b1d-9a43-dd665c2b4a22" providerId="ADAL" clId="{B2952F6B-9F9E-174D-8EFF-46743EB8687F}" dt="2024-06-14T14:48:05.867" v="1834"/>
        <pc:sldMkLst>
          <pc:docMk/>
          <pc:sldMk cId="1483082434" sldId="434"/>
        </pc:sldMkLst>
      </pc:sldChg>
      <pc:sldChg chg="modTransition">
        <pc:chgData name="Paul Bouanchaud" userId="d4768f94-311d-4b1d-9a43-dd665c2b4a22" providerId="ADAL" clId="{B2952F6B-9F9E-174D-8EFF-46743EB8687F}" dt="2024-06-14T14:48:05.867" v="1834"/>
        <pc:sldMkLst>
          <pc:docMk/>
          <pc:sldMk cId="433577974" sldId="435"/>
        </pc:sldMkLst>
      </pc:sldChg>
      <pc:sldChg chg="modTransition">
        <pc:chgData name="Paul Bouanchaud" userId="d4768f94-311d-4b1d-9a43-dd665c2b4a22" providerId="ADAL" clId="{B2952F6B-9F9E-174D-8EFF-46743EB8687F}" dt="2024-06-14T14:48:05.867" v="1834"/>
        <pc:sldMkLst>
          <pc:docMk/>
          <pc:sldMk cId="1972756372" sldId="436"/>
        </pc:sldMkLst>
      </pc:sldChg>
      <pc:sldChg chg="modTransition">
        <pc:chgData name="Paul Bouanchaud" userId="d4768f94-311d-4b1d-9a43-dd665c2b4a22" providerId="ADAL" clId="{B2952F6B-9F9E-174D-8EFF-46743EB8687F}" dt="2024-06-14T14:48:05.867" v="1834"/>
        <pc:sldMkLst>
          <pc:docMk/>
          <pc:sldMk cId="4179210504" sldId="441"/>
        </pc:sldMkLst>
      </pc:sldChg>
      <pc:sldChg chg="modTransition">
        <pc:chgData name="Paul Bouanchaud" userId="d4768f94-311d-4b1d-9a43-dd665c2b4a22" providerId="ADAL" clId="{B2952F6B-9F9E-174D-8EFF-46743EB8687F}" dt="2024-06-14T14:48:05.867" v="1834"/>
        <pc:sldMkLst>
          <pc:docMk/>
          <pc:sldMk cId="0" sldId="442"/>
        </pc:sldMkLst>
      </pc:sldChg>
      <pc:sldChg chg="modTransition">
        <pc:chgData name="Paul Bouanchaud" userId="d4768f94-311d-4b1d-9a43-dd665c2b4a22" providerId="ADAL" clId="{B2952F6B-9F9E-174D-8EFF-46743EB8687F}" dt="2024-06-14T14:48:05.867" v="1834"/>
        <pc:sldMkLst>
          <pc:docMk/>
          <pc:sldMk cId="0" sldId="443"/>
        </pc:sldMkLst>
      </pc:sldChg>
      <pc:sldChg chg="modSp mod modTransition addCm">
        <pc:chgData name="Paul Bouanchaud" userId="d4768f94-311d-4b1d-9a43-dd665c2b4a22" providerId="ADAL" clId="{B2952F6B-9F9E-174D-8EFF-46743EB8687F}" dt="2024-06-14T14:48:05.867" v="1834"/>
        <pc:sldMkLst>
          <pc:docMk/>
          <pc:sldMk cId="3420461554" sldId="444"/>
        </pc:sldMkLst>
        <pc:extLst>
          <p:ext xmlns:p="http://schemas.openxmlformats.org/presentationml/2006/main" uri="{D6D511B9-2390-475A-947B-AFAB55BFBCF1}">
            <pc226:cmChg xmlns:pc226="http://schemas.microsoft.com/office/powerpoint/2022/06/main/command" chg="add">
              <pc226:chgData name="Paul Bouanchaud" userId="d4768f94-311d-4b1d-9a43-dd665c2b4a22" providerId="ADAL" clId="{B2952F6B-9F9E-174D-8EFF-46743EB8687F}" dt="2024-06-14T14:39:42.103" v="1568"/>
              <pc2:cmMkLst xmlns:pc2="http://schemas.microsoft.com/office/powerpoint/2019/9/main/command">
                <pc:docMk/>
                <pc:sldMk cId="3420461554" sldId="444"/>
                <pc2:cmMk id="{20F03AB3-0114-6542-B5C7-4467C52A9A7D}"/>
              </pc2:cmMkLst>
            </pc226:cmChg>
          </p:ext>
        </pc:extLst>
      </pc:sldChg>
      <pc:sldChg chg="modTransition">
        <pc:chgData name="Paul Bouanchaud" userId="d4768f94-311d-4b1d-9a43-dd665c2b4a22" providerId="ADAL" clId="{B2952F6B-9F9E-174D-8EFF-46743EB8687F}" dt="2024-06-14T14:48:05.867" v="1834"/>
        <pc:sldMkLst>
          <pc:docMk/>
          <pc:sldMk cId="0" sldId="449"/>
        </pc:sldMkLst>
      </pc:sldChg>
      <pc:sldChg chg="modTransition">
        <pc:chgData name="Paul Bouanchaud" userId="d4768f94-311d-4b1d-9a43-dd665c2b4a22" providerId="ADAL" clId="{B2952F6B-9F9E-174D-8EFF-46743EB8687F}" dt="2024-06-14T14:48:05.867" v="1834"/>
        <pc:sldMkLst>
          <pc:docMk/>
          <pc:sldMk cId="0" sldId="450"/>
        </pc:sldMkLst>
      </pc:sldChg>
      <pc:sldChg chg="modTransition">
        <pc:chgData name="Paul Bouanchaud" userId="d4768f94-311d-4b1d-9a43-dd665c2b4a22" providerId="ADAL" clId="{B2952F6B-9F9E-174D-8EFF-46743EB8687F}" dt="2024-06-14T14:48:05.867" v="1834"/>
        <pc:sldMkLst>
          <pc:docMk/>
          <pc:sldMk cId="0" sldId="452"/>
        </pc:sldMkLst>
      </pc:sldChg>
      <pc:sldChg chg="modTransition">
        <pc:chgData name="Paul Bouanchaud" userId="d4768f94-311d-4b1d-9a43-dd665c2b4a22" providerId="ADAL" clId="{B2952F6B-9F9E-174D-8EFF-46743EB8687F}" dt="2024-06-14T14:48:05.867" v="1834"/>
        <pc:sldMkLst>
          <pc:docMk/>
          <pc:sldMk cId="1336958462" sldId="453"/>
        </pc:sldMkLst>
      </pc:sldChg>
      <pc:sldChg chg="modTransition">
        <pc:chgData name="Paul Bouanchaud" userId="d4768f94-311d-4b1d-9a43-dd665c2b4a22" providerId="ADAL" clId="{B2952F6B-9F9E-174D-8EFF-46743EB8687F}" dt="2024-06-14T14:48:05.867" v="1834"/>
        <pc:sldMkLst>
          <pc:docMk/>
          <pc:sldMk cId="0" sldId="456"/>
        </pc:sldMkLst>
      </pc:sldChg>
      <pc:sldChg chg="modTransition">
        <pc:chgData name="Paul Bouanchaud" userId="d4768f94-311d-4b1d-9a43-dd665c2b4a22" providerId="ADAL" clId="{B2952F6B-9F9E-174D-8EFF-46743EB8687F}" dt="2024-06-14T14:48:05.867" v="1834"/>
        <pc:sldMkLst>
          <pc:docMk/>
          <pc:sldMk cId="3496878480" sldId="463"/>
        </pc:sldMkLst>
      </pc:sldChg>
      <pc:sldChg chg="modTransition">
        <pc:chgData name="Paul Bouanchaud" userId="d4768f94-311d-4b1d-9a43-dd665c2b4a22" providerId="ADAL" clId="{B2952F6B-9F9E-174D-8EFF-46743EB8687F}" dt="2024-06-14T14:48:05.867" v="1834"/>
        <pc:sldMkLst>
          <pc:docMk/>
          <pc:sldMk cId="3112079208" sldId="468"/>
        </pc:sldMkLst>
      </pc:sldChg>
      <pc:sldChg chg="modTransition">
        <pc:chgData name="Paul Bouanchaud" userId="d4768f94-311d-4b1d-9a43-dd665c2b4a22" providerId="ADAL" clId="{B2952F6B-9F9E-174D-8EFF-46743EB8687F}" dt="2024-06-14T14:48:05.867" v="1834"/>
        <pc:sldMkLst>
          <pc:docMk/>
          <pc:sldMk cId="2643541669" sldId="469"/>
        </pc:sldMkLst>
      </pc:sldChg>
      <pc:sldChg chg="modTransition">
        <pc:chgData name="Paul Bouanchaud" userId="d4768f94-311d-4b1d-9a43-dd665c2b4a22" providerId="ADAL" clId="{B2952F6B-9F9E-174D-8EFF-46743EB8687F}" dt="2024-06-14T14:48:05.867" v="1834"/>
        <pc:sldMkLst>
          <pc:docMk/>
          <pc:sldMk cId="1517833214" sldId="470"/>
        </pc:sldMkLst>
      </pc:sldChg>
      <pc:sldChg chg="modTransition">
        <pc:chgData name="Paul Bouanchaud" userId="d4768f94-311d-4b1d-9a43-dd665c2b4a22" providerId="ADAL" clId="{B2952F6B-9F9E-174D-8EFF-46743EB8687F}" dt="2024-06-14T14:48:05.867" v="1834"/>
        <pc:sldMkLst>
          <pc:docMk/>
          <pc:sldMk cId="3998954" sldId="471"/>
        </pc:sldMkLst>
      </pc:sldChg>
      <pc:sldChg chg="modTransition">
        <pc:chgData name="Paul Bouanchaud" userId="d4768f94-311d-4b1d-9a43-dd665c2b4a22" providerId="ADAL" clId="{B2952F6B-9F9E-174D-8EFF-46743EB8687F}" dt="2024-06-14T14:48:05.867" v="1834"/>
        <pc:sldMkLst>
          <pc:docMk/>
          <pc:sldMk cId="4118673588" sldId="472"/>
        </pc:sldMkLst>
      </pc:sldChg>
      <pc:sldChg chg="del">
        <pc:chgData name="Paul Bouanchaud" userId="d4768f94-311d-4b1d-9a43-dd665c2b4a22" providerId="ADAL" clId="{B2952F6B-9F9E-174D-8EFF-46743EB8687F}" dt="2024-06-14T14:40:08.281" v="1569" actId="2696"/>
        <pc:sldMkLst>
          <pc:docMk/>
          <pc:sldMk cId="2822348541" sldId="473"/>
        </pc:sldMkLst>
      </pc:sldChg>
      <pc:sldChg chg="modTransition">
        <pc:chgData name="Paul Bouanchaud" userId="d4768f94-311d-4b1d-9a43-dd665c2b4a22" providerId="ADAL" clId="{B2952F6B-9F9E-174D-8EFF-46743EB8687F}" dt="2024-06-14T14:48:05.867" v="1834"/>
        <pc:sldMkLst>
          <pc:docMk/>
          <pc:sldMk cId="2127802095" sldId="475"/>
        </pc:sldMkLst>
      </pc:sldChg>
      <pc:sldChg chg="modSp mod modTransition">
        <pc:chgData name="Paul Bouanchaud" userId="d4768f94-311d-4b1d-9a43-dd665c2b4a22" providerId="ADAL" clId="{B2952F6B-9F9E-174D-8EFF-46743EB8687F}" dt="2024-06-14T14:48:05.867" v="1834"/>
        <pc:sldMkLst>
          <pc:docMk/>
          <pc:sldMk cId="3543666276" sldId="477"/>
        </pc:sldMkLst>
      </pc:sldChg>
      <pc:sldChg chg="modTransition">
        <pc:chgData name="Paul Bouanchaud" userId="d4768f94-311d-4b1d-9a43-dd665c2b4a22" providerId="ADAL" clId="{B2952F6B-9F9E-174D-8EFF-46743EB8687F}" dt="2024-06-14T14:48:05.867" v="1834"/>
        <pc:sldMkLst>
          <pc:docMk/>
          <pc:sldMk cId="349258436" sldId="480"/>
        </pc:sldMkLst>
      </pc:sldChg>
      <pc:sldChg chg="modTransition">
        <pc:chgData name="Paul Bouanchaud" userId="d4768f94-311d-4b1d-9a43-dd665c2b4a22" providerId="ADAL" clId="{B2952F6B-9F9E-174D-8EFF-46743EB8687F}" dt="2024-06-14T14:48:05.867" v="1834"/>
        <pc:sldMkLst>
          <pc:docMk/>
          <pc:sldMk cId="0" sldId="481"/>
        </pc:sldMkLst>
      </pc:sldChg>
      <pc:sldChg chg="modTransition">
        <pc:chgData name="Paul Bouanchaud" userId="d4768f94-311d-4b1d-9a43-dd665c2b4a22" providerId="ADAL" clId="{B2952F6B-9F9E-174D-8EFF-46743EB8687F}" dt="2024-06-14T14:48:05.867" v="1834"/>
        <pc:sldMkLst>
          <pc:docMk/>
          <pc:sldMk cId="2404458934" sldId="482"/>
        </pc:sldMkLst>
      </pc:sldChg>
      <pc:sldChg chg="modSp mod modTransition">
        <pc:chgData name="Paul Bouanchaud" userId="d4768f94-311d-4b1d-9a43-dd665c2b4a22" providerId="ADAL" clId="{B2952F6B-9F9E-174D-8EFF-46743EB8687F}" dt="2024-06-14T14:49:18.951" v="1844" actId="20577"/>
        <pc:sldMkLst>
          <pc:docMk/>
          <pc:sldMk cId="0" sldId="489"/>
        </pc:sldMkLst>
      </pc:sldChg>
      <pc:sldChg chg="modTransition">
        <pc:chgData name="Paul Bouanchaud" userId="d4768f94-311d-4b1d-9a43-dd665c2b4a22" providerId="ADAL" clId="{B2952F6B-9F9E-174D-8EFF-46743EB8687F}" dt="2024-06-14T14:50:57.782" v="1857"/>
        <pc:sldMkLst>
          <pc:docMk/>
          <pc:sldMk cId="0" sldId="490"/>
        </pc:sldMkLst>
      </pc:sldChg>
      <pc:sldChg chg="modTransition">
        <pc:chgData name="Paul Bouanchaud" userId="d4768f94-311d-4b1d-9a43-dd665c2b4a22" providerId="ADAL" clId="{B2952F6B-9F9E-174D-8EFF-46743EB8687F}" dt="2024-06-14T14:50:57.782" v="1857"/>
        <pc:sldMkLst>
          <pc:docMk/>
          <pc:sldMk cId="0" sldId="491"/>
        </pc:sldMkLst>
      </pc:sldChg>
      <pc:sldChg chg="modTransition">
        <pc:chgData name="Paul Bouanchaud" userId="d4768f94-311d-4b1d-9a43-dd665c2b4a22" providerId="ADAL" clId="{B2952F6B-9F9E-174D-8EFF-46743EB8687F}" dt="2024-06-14T14:50:57.782" v="1857"/>
        <pc:sldMkLst>
          <pc:docMk/>
          <pc:sldMk cId="0" sldId="492"/>
        </pc:sldMkLst>
      </pc:sldChg>
      <pc:sldChg chg="modTransition">
        <pc:chgData name="Paul Bouanchaud" userId="d4768f94-311d-4b1d-9a43-dd665c2b4a22" providerId="ADAL" clId="{B2952F6B-9F9E-174D-8EFF-46743EB8687F}" dt="2024-06-14T14:50:57.782" v="1857"/>
        <pc:sldMkLst>
          <pc:docMk/>
          <pc:sldMk cId="0" sldId="493"/>
        </pc:sldMkLst>
      </pc:sldChg>
      <pc:sldChg chg="modTransition">
        <pc:chgData name="Paul Bouanchaud" userId="d4768f94-311d-4b1d-9a43-dd665c2b4a22" providerId="ADAL" clId="{B2952F6B-9F9E-174D-8EFF-46743EB8687F}" dt="2024-06-14T14:48:05.867" v="1834"/>
        <pc:sldMkLst>
          <pc:docMk/>
          <pc:sldMk cId="1977851497" sldId="494"/>
        </pc:sldMkLst>
      </pc:sldChg>
      <pc:sldChg chg="modTransition">
        <pc:chgData name="Paul Bouanchaud" userId="d4768f94-311d-4b1d-9a43-dd665c2b4a22" providerId="ADAL" clId="{B2952F6B-9F9E-174D-8EFF-46743EB8687F}" dt="2024-06-14T14:50:57.782" v="1857"/>
        <pc:sldMkLst>
          <pc:docMk/>
          <pc:sldMk cId="0" sldId="495"/>
        </pc:sldMkLst>
      </pc:sldChg>
      <pc:sldChg chg="modTransition">
        <pc:chgData name="Paul Bouanchaud" userId="d4768f94-311d-4b1d-9a43-dd665c2b4a22" providerId="ADAL" clId="{B2952F6B-9F9E-174D-8EFF-46743EB8687F}" dt="2024-06-14T14:48:05.867" v="1834"/>
        <pc:sldMkLst>
          <pc:docMk/>
          <pc:sldMk cId="0" sldId="496"/>
        </pc:sldMkLst>
      </pc:sldChg>
      <pc:sldChg chg="modTransition">
        <pc:chgData name="Paul Bouanchaud" userId="d4768f94-311d-4b1d-9a43-dd665c2b4a22" providerId="ADAL" clId="{B2952F6B-9F9E-174D-8EFF-46743EB8687F}" dt="2024-06-14T14:48:05.867" v="1834"/>
        <pc:sldMkLst>
          <pc:docMk/>
          <pc:sldMk cId="0" sldId="497"/>
        </pc:sldMkLst>
      </pc:sldChg>
      <pc:sldChg chg="modTransition">
        <pc:chgData name="Paul Bouanchaud" userId="d4768f94-311d-4b1d-9a43-dd665c2b4a22" providerId="ADAL" clId="{B2952F6B-9F9E-174D-8EFF-46743EB8687F}" dt="2024-06-14T14:48:05.867" v="1834"/>
        <pc:sldMkLst>
          <pc:docMk/>
          <pc:sldMk cId="0" sldId="498"/>
        </pc:sldMkLst>
      </pc:sldChg>
      <pc:sldChg chg="modTransition">
        <pc:chgData name="Paul Bouanchaud" userId="d4768f94-311d-4b1d-9a43-dd665c2b4a22" providerId="ADAL" clId="{B2952F6B-9F9E-174D-8EFF-46743EB8687F}" dt="2024-06-14T14:48:05.867" v="1834"/>
        <pc:sldMkLst>
          <pc:docMk/>
          <pc:sldMk cId="0" sldId="499"/>
        </pc:sldMkLst>
      </pc:sldChg>
      <pc:sldChg chg="modTransition">
        <pc:chgData name="Paul Bouanchaud" userId="d4768f94-311d-4b1d-9a43-dd665c2b4a22" providerId="ADAL" clId="{B2952F6B-9F9E-174D-8EFF-46743EB8687F}" dt="2024-06-14T14:48:05.867" v="1834"/>
        <pc:sldMkLst>
          <pc:docMk/>
          <pc:sldMk cId="0" sldId="500"/>
        </pc:sldMkLst>
      </pc:sldChg>
      <pc:sldChg chg="modTransition">
        <pc:chgData name="Paul Bouanchaud" userId="d4768f94-311d-4b1d-9a43-dd665c2b4a22" providerId="ADAL" clId="{B2952F6B-9F9E-174D-8EFF-46743EB8687F}" dt="2024-06-14T14:48:05.867" v="1834"/>
        <pc:sldMkLst>
          <pc:docMk/>
          <pc:sldMk cId="4174742417" sldId="501"/>
        </pc:sldMkLst>
      </pc:sldChg>
      <pc:sldChg chg="modTransition">
        <pc:chgData name="Paul Bouanchaud" userId="d4768f94-311d-4b1d-9a43-dd665c2b4a22" providerId="ADAL" clId="{B2952F6B-9F9E-174D-8EFF-46743EB8687F}" dt="2024-06-14T14:48:05.867" v="1834"/>
        <pc:sldMkLst>
          <pc:docMk/>
          <pc:sldMk cId="3767350593" sldId="503"/>
        </pc:sldMkLst>
      </pc:sldChg>
      <pc:sldChg chg="modSp del mod">
        <pc:chgData name="Paul Bouanchaud" userId="d4768f94-311d-4b1d-9a43-dd665c2b4a22" providerId="ADAL" clId="{B2952F6B-9F9E-174D-8EFF-46743EB8687F}" dt="2024-06-14T14:44:26.471" v="1614" actId="2696"/>
        <pc:sldMkLst>
          <pc:docMk/>
          <pc:sldMk cId="2954481393" sldId="504"/>
        </pc:sldMkLst>
      </pc:sldChg>
      <pc:sldChg chg="modTransition">
        <pc:chgData name="Paul Bouanchaud" userId="d4768f94-311d-4b1d-9a43-dd665c2b4a22" providerId="ADAL" clId="{B2952F6B-9F9E-174D-8EFF-46743EB8687F}" dt="2024-06-14T14:48:05.867" v="1834"/>
        <pc:sldMkLst>
          <pc:docMk/>
          <pc:sldMk cId="0" sldId="507"/>
        </pc:sldMkLst>
      </pc:sldChg>
      <pc:sldChg chg="modTransition">
        <pc:chgData name="Paul Bouanchaud" userId="d4768f94-311d-4b1d-9a43-dd665c2b4a22" providerId="ADAL" clId="{B2952F6B-9F9E-174D-8EFF-46743EB8687F}" dt="2024-06-14T14:48:05.867" v="1834"/>
        <pc:sldMkLst>
          <pc:docMk/>
          <pc:sldMk cId="0" sldId="510"/>
        </pc:sldMkLst>
      </pc:sldChg>
      <pc:sldChg chg="modTransition">
        <pc:chgData name="Paul Bouanchaud" userId="d4768f94-311d-4b1d-9a43-dd665c2b4a22" providerId="ADAL" clId="{B2952F6B-9F9E-174D-8EFF-46743EB8687F}" dt="2024-06-14T14:48:05.867" v="1834"/>
        <pc:sldMkLst>
          <pc:docMk/>
          <pc:sldMk cId="2850344607" sldId="513"/>
        </pc:sldMkLst>
      </pc:sldChg>
      <pc:sldChg chg="modTransition">
        <pc:chgData name="Paul Bouanchaud" userId="d4768f94-311d-4b1d-9a43-dd665c2b4a22" providerId="ADAL" clId="{B2952F6B-9F9E-174D-8EFF-46743EB8687F}" dt="2024-06-14T14:48:05.867" v="1834"/>
        <pc:sldMkLst>
          <pc:docMk/>
          <pc:sldMk cId="1554235616" sldId="514"/>
        </pc:sldMkLst>
      </pc:sldChg>
      <pc:sldChg chg="modTransition">
        <pc:chgData name="Paul Bouanchaud" userId="d4768f94-311d-4b1d-9a43-dd665c2b4a22" providerId="ADAL" clId="{B2952F6B-9F9E-174D-8EFF-46743EB8687F}" dt="2024-06-14T14:48:05.867" v="1834"/>
        <pc:sldMkLst>
          <pc:docMk/>
          <pc:sldMk cId="94498397" sldId="519"/>
        </pc:sldMkLst>
      </pc:sldChg>
      <pc:sldChg chg="modTransition">
        <pc:chgData name="Paul Bouanchaud" userId="d4768f94-311d-4b1d-9a43-dd665c2b4a22" providerId="ADAL" clId="{B2952F6B-9F9E-174D-8EFF-46743EB8687F}" dt="2024-06-14T14:48:05.867" v="1834"/>
        <pc:sldMkLst>
          <pc:docMk/>
          <pc:sldMk cId="2437680" sldId="520"/>
        </pc:sldMkLst>
      </pc:sldChg>
      <pc:sldChg chg="modTransition">
        <pc:chgData name="Paul Bouanchaud" userId="d4768f94-311d-4b1d-9a43-dd665c2b4a22" providerId="ADAL" clId="{B2952F6B-9F9E-174D-8EFF-46743EB8687F}" dt="2024-06-14T14:48:05.867" v="1834"/>
        <pc:sldMkLst>
          <pc:docMk/>
          <pc:sldMk cId="0" sldId="522"/>
        </pc:sldMkLst>
      </pc:sldChg>
      <pc:sldChg chg="modTransition">
        <pc:chgData name="Paul Bouanchaud" userId="d4768f94-311d-4b1d-9a43-dd665c2b4a22" providerId="ADAL" clId="{B2952F6B-9F9E-174D-8EFF-46743EB8687F}" dt="2024-06-14T14:48:05.867" v="1834"/>
        <pc:sldMkLst>
          <pc:docMk/>
          <pc:sldMk cId="0" sldId="523"/>
        </pc:sldMkLst>
      </pc:sldChg>
      <pc:sldChg chg="modTransition">
        <pc:chgData name="Paul Bouanchaud" userId="d4768f94-311d-4b1d-9a43-dd665c2b4a22" providerId="ADAL" clId="{B2952F6B-9F9E-174D-8EFF-46743EB8687F}" dt="2024-06-14T14:48:05.867" v="1834"/>
        <pc:sldMkLst>
          <pc:docMk/>
          <pc:sldMk cId="0" sldId="537"/>
        </pc:sldMkLst>
      </pc:sldChg>
      <pc:sldChg chg="modTransition">
        <pc:chgData name="Paul Bouanchaud" userId="d4768f94-311d-4b1d-9a43-dd665c2b4a22" providerId="ADAL" clId="{B2952F6B-9F9E-174D-8EFF-46743EB8687F}" dt="2024-06-14T14:48:05.867" v="1834"/>
        <pc:sldMkLst>
          <pc:docMk/>
          <pc:sldMk cId="3508025776" sldId="544"/>
        </pc:sldMkLst>
      </pc:sldChg>
      <pc:sldChg chg="modTransition">
        <pc:chgData name="Paul Bouanchaud" userId="d4768f94-311d-4b1d-9a43-dd665c2b4a22" providerId="ADAL" clId="{B2952F6B-9F9E-174D-8EFF-46743EB8687F}" dt="2024-06-14T14:48:05.867" v="1834"/>
        <pc:sldMkLst>
          <pc:docMk/>
          <pc:sldMk cId="3919594896" sldId="550"/>
        </pc:sldMkLst>
      </pc:sldChg>
      <pc:sldChg chg="modTransition">
        <pc:chgData name="Paul Bouanchaud" userId="d4768f94-311d-4b1d-9a43-dd665c2b4a22" providerId="ADAL" clId="{B2952F6B-9F9E-174D-8EFF-46743EB8687F}" dt="2024-06-14T14:48:05.867" v="1834"/>
        <pc:sldMkLst>
          <pc:docMk/>
          <pc:sldMk cId="0" sldId="559"/>
        </pc:sldMkLst>
      </pc:sldChg>
      <pc:sldChg chg="modTransition">
        <pc:chgData name="Paul Bouanchaud" userId="d4768f94-311d-4b1d-9a43-dd665c2b4a22" providerId="ADAL" clId="{B2952F6B-9F9E-174D-8EFF-46743EB8687F}" dt="2024-06-14T14:48:05.867" v="1834"/>
        <pc:sldMkLst>
          <pc:docMk/>
          <pc:sldMk cId="0" sldId="561"/>
        </pc:sldMkLst>
      </pc:sldChg>
      <pc:sldChg chg="modTransition">
        <pc:chgData name="Paul Bouanchaud" userId="d4768f94-311d-4b1d-9a43-dd665c2b4a22" providerId="ADAL" clId="{B2952F6B-9F9E-174D-8EFF-46743EB8687F}" dt="2024-06-14T14:48:05.867" v="1834"/>
        <pc:sldMkLst>
          <pc:docMk/>
          <pc:sldMk cId="0" sldId="563"/>
        </pc:sldMkLst>
      </pc:sldChg>
      <pc:sldChg chg="modTransition">
        <pc:chgData name="Paul Bouanchaud" userId="d4768f94-311d-4b1d-9a43-dd665c2b4a22" providerId="ADAL" clId="{B2952F6B-9F9E-174D-8EFF-46743EB8687F}" dt="2024-06-14T14:48:05.867" v="1834"/>
        <pc:sldMkLst>
          <pc:docMk/>
          <pc:sldMk cId="0" sldId="565"/>
        </pc:sldMkLst>
      </pc:sldChg>
      <pc:sldChg chg="modTransition">
        <pc:chgData name="Paul Bouanchaud" userId="d4768f94-311d-4b1d-9a43-dd665c2b4a22" providerId="ADAL" clId="{B2952F6B-9F9E-174D-8EFF-46743EB8687F}" dt="2024-06-14T14:48:05.867" v="1834"/>
        <pc:sldMkLst>
          <pc:docMk/>
          <pc:sldMk cId="0" sldId="567"/>
        </pc:sldMkLst>
      </pc:sldChg>
      <pc:sldChg chg="modTransition">
        <pc:chgData name="Paul Bouanchaud" userId="d4768f94-311d-4b1d-9a43-dd665c2b4a22" providerId="ADAL" clId="{B2952F6B-9F9E-174D-8EFF-46743EB8687F}" dt="2024-06-14T14:48:05.867" v="1834"/>
        <pc:sldMkLst>
          <pc:docMk/>
          <pc:sldMk cId="0" sldId="568"/>
        </pc:sldMkLst>
      </pc:sldChg>
      <pc:sldChg chg="modTransition">
        <pc:chgData name="Paul Bouanchaud" userId="d4768f94-311d-4b1d-9a43-dd665c2b4a22" providerId="ADAL" clId="{B2952F6B-9F9E-174D-8EFF-46743EB8687F}" dt="2024-06-14T14:48:05.867" v="1834"/>
        <pc:sldMkLst>
          <pc:docMk/>
          <pc:sldMk cId="0" sldId="570"/>
        </pc:sldMkLst>
      </pc:sldChg>
      <pc:sldChg chg="modTransition">
        <pc:chgData name="Paul Bouanchaud" userId="d4768f94-311d-4b1d-9a43-dd665c2b4a22" providerId="ADAL" clId="{B2952F6B-9F9E-174D-8EFF-46743EB8687F}" dt="2024-06-14T14:48:05.867" v="1834"/>
        <pc:sldMkLst>
          <pc:docMk/>
          <pc:sldMk cId="0" sldId="574"/>
        </pc:sldMkLst>
      </pc:sldChg>
      <pc:sldChg chg="modTransition">
        <pc:chgData name="Paul Bouanchaud" userId="d4768f94-311d-4b1d-9a43-dd665c2b4a22" providerId="ADAL" clId="{B2952F6B-9F9E-174D-8EFF-46743EB8687F}" dt="2024-06-14T14:48:05.867" v="1834"/>
        <pc:sldMkLst>
          <pc:docMk/>
          <pc:sldMk cId="0" sldId="575"/>
        </pc:sldMkLst>
      </pc:sldChg>
      <pc:sldChg chg="modTransition">
        <pc:chgData name="Paul Bouanchaud" userId="d4768f94-311d-4b1d-9a43-dd665c2b4a22" providerId="ADAL" clId="{B2952F6B-9F9E-174D-8EFF-46743EB8687F}" dt="2024-06-14T14:48:05.867" v="1834"/>
        <pc:sldMkLst>
          <pc:docMk/>
          <pc:sldMk cId="550617716" sldId="576"/>
        </pc:sldMkLst>
      </pc:sldChg>
      <pc:sldChg chg="modTransition">
        <pc:chgData name="Paul Bouanchaud" userId="d4768f94-311d-4b1d-9a43-dd665c2b4a22" providerId="ADAL" clId="{B2952F6B-9F9E-174D-8EFF-46743EB8687F}" dt="2024-06-14T14:48:05.867" v="1834"/>
        <pc:sldMkLst>
          <pc:docMk/>
          <pc:sldMk cId="1113114817" sldId="577"/>
        </pc:sldMkLst>
      </pc:sldChg>
      <pc:sldChg chg="modTransition">
        <pc:chgData name="Paul Bouanchaud" userId="d4768f94-311d-4b1d-9a43-dd665c2b4a22" providerId="ADAL" clId="{B2952F6B-9F9E-174D-8EFF-46743EB8687F}" dt="2024-06-14T14:48:05.867" v="1834"/>
        <pc:sldMkLst>
          <pc:docMk/>
          <pc:sldMk cId="0" sldId="578"/>
        </pc:sldMkLst>
      </pc:sldChg>
      <pc:sldChg chg="modTransition">
        <pc:chgData name="Paul Bouanchaud" userId="d4768f94-311d-4b1d-9a43-dd665c2b4a22" providerId="ADAL" clId="{B2952F6B-9F9E-174D-8EFF-46743EB8687F}" dt="2024-06-14T14:48:05.867" v="1834"/>
        <pc:sldMkLst>
          <pc:docMk/>
          <pc:sldMk cId="4251802984" sldId="581"/>
        </pc:sldMkLst>
      </pc:sldChg>
      <pc:sldChg chg="modTransition">
        <pc:chgData name="Paul Bouanchaud" userId="d4768f94-311d-4b1d-9a43-dd665c2b4a22" providerId="ADAL" clId="{B2952F6B-9F9E-174D-8EFF-46743EB8687F}" dt="2024-06-14T14:48:05.867" v="1834"/>
        <pc:sldMkLst>
          <pc:docMk/>
          <pc:sldMk cId="47079678" sldId="582"/>
        </pc:sldMkLst>
      </pc:sldChg>
      <pc:sldChg chg="modTransition">
        <pc:chgData name="Paul Bouanchaud" userId="d4768f94-311d-4b1d-9a43-dd665c2b4a22" providerId="ADAL" clId="{B2952F6B-9F9E-174D-8EFF-46743EB8687F}" dt="2024-06-14T14:48:05.867" v="1834"/>
        <pc:sldMkLst>
          <pc:docMk/>
          <pc:sldMk cId="0" sldId="583"/>
        </pc:sldMkLst>
      </pc:sldChg>
      <pc:sldChg chg="modTransition">
        <pc:chgData name="Paul Bouanchaud" userId="d4768f94-311d-4b1d-9a43-dd665c2b4a22" providerId="ADAL" clId="{B2952F6B-9F9E-174D-8EFF-46743EB8687F}" dt="2024-06-14T14:48:05.867" v="1834"/>
        <pc:sldMkLst>
          <pc:docMk/>
          <pc:sldMk cId="0" sldId="585"/>
        </pc:sldMkLst>
      </pc:sldChg>
      <pc:sldChg chg="modTransition">
        <pc:chgData name="Paul Bouanchaud" userId="d4768f94-311d-4b1d-9a43-dd665c2b4a22" providerId="ADAL" clId="{B2952F6B-9F9E-174D-8EFF-46743EB8687F}" dt="2024-06-14T14:48:05.867" v="1834"/>
        <pc:sldMkLst>
          <pc:docMk/>
          <pc:sldMk cId="0" sldId="586"/>
        </pc:sldMkLst>
      </pc:sldChg>
      <pc:sldChg chg="modTransition">
        <pc:chgData name="Paul Bouanchaud" userId="d4768f94-311d-4b1d-9a43-dd665c2b4a22" providerId="ADAL" clId="{B2952F6B-9F9E-174D-8EFF-46743EB8687F}" dt="2024-06-14T14:48:05.867" v="1834"/>
        <pc:sldMkLst>
          <pc:docMk/>
          <pc:sldMk cId="0" sldId="587"/>
        </pc:sldMkLst>
      </pc:sldChg>
      <pc:sldChg chg="modTransition">
        <pc:chgData name="Paul Bouanchaud" userId="d4768f94-311d-4b1d-9a43-dd665c2b4a22" providerId="ADAL" clId="{B2952F6B-9F9E-174D-8EFF-46743EB8687F}" dt="2024-06-14T14:48:05.867" v="1834"/>
        <pc:sldMkLst>
          <pc:docMk/>
          <pc:sldMk cId="0" sldId="588"/>
        </pc:sldMkLst>
      </pc:sldChg>
      <pc:sldChg chg="modTransition">
        <pc:chgData name="Paul Bouanchaud" userId="d4768f94-311d-4b1d-9a43-dd665c2b4a22" providerId="ADAL" clId="{B2952F6B-9F9E-174D-8EFF-46743EB8687F}" dt="2024-06-14T14:48:05.867" v="1834"/>
        <pc:sldMkLst>
          <pc:docMk/>
          <pc:sldMk cId="0" sldId="589"/>
        </pc:sldMkLst>
      </pc:sldChg>
      <pc:sldChg chg="modTransition">
        <pc:chgData name="Paul Bouanchaud" userId="d4768f94-311d-4b1d-9a43-dd665c2b4a22" providerId="ADAL" clId="{B2952F6B-9F9E-174D-8EFF-46743EB8687F}" dt="2024-06-14T14:48:05.867" v="1834"/>
        <pc:sldMkLst>
          <pc:docMk/>
          <pc:sldMk cId="0" sldId="590"/>
        </pc:sldMkLst>
      </pc:sldChg>
      <pc:sldChg chg="modTransition">
        <pc:chgData name="Paul Bouanchaud" userId="d4768f94-311d-4b1d-9a43-dd665c2b4a22" providerId="ADAL" clId="{B2952F6B-9F9E-174D-8EFF-46743EB8687F}" dt="2024-06-14T14:48:05.867" v="1834"/>
        <pc:sldMkLst>
          <pc:docMk/>
          <pc:sldMk cId="0" sldId="591"/>
        </pc:sldMkLst>
      </pc:sldChg>
      <pc:sldChg chg="modTransition">
        <pc:chgData name="Paul Bouanchaud" userId="d4768f94-311d-4b1d-9a43-dd665c2b4a22" providerId="ADAL" clId="{B2952F6B-9F9E-174D-8EFF-46743EB8687F}" dt="2024-06-14T14:48:05.867" v="1834"/>
        <pc:sldMkLst>
          <pc:docMk/>
          <pc:sldMk cId="2542787830" sldId="592"/>
        </pc:sldMkLst>
      </pc:sldChg>
      <pc:sldChg chg="modTransition">
        <pc:chgData name="Paul Bouanchaud" userId="d4768f94-311d-4b1d-9a43-dd665c2b4a22" providerId="ADAL" clId="{B2952F6B-9F9E-174D-8EFF-46743EB8687F}" dt="2024-06-14T14:48:05.867" v="1834"/>
        <pc:sldMkLst>
          <pc:docMk/>
          <pc:sldMk cId="3898053494" sldId="593"/>
        </pc:sldMkLst>
      </pc:sldChg>
      <pc:sldChg chg="modTransition">
        <pc:chgData name="Paul Bouanchaud" userId="d4768f94-311d-4b1d-9a43-dd665c2b4a22" providerId="ADAL" clId="{B2952F6B-9F9E-174D-8EFF-46743EB8687F}" dt="2024-06-14T14:48:05.867" v="1834"/>
        <pc:sldMkLst>
          <pc:docMk/>
          <pc:sldMk cId="901633460" sldId="594"/>
        </pc:sldMkLst>
      </pc:sldChg>
      <pc:sldChg chg="modTransition">
        <pc:chgData name="Paul Bouanchaud" userId="d4768f94-311d-4b1d-9a43-dd665c2b4a22" providerId="ADAL" clId="{B2952F6B-9F9E-174D-8EFF-46743EB8687F}" dt="2024-06-14T14:48:05.867" v="1834"/>
        <pc:sldMkLst>
          <pc:docMk/>
          <pc:sldMk cId="0" sldId="600"/>
        </pc:sldMkLst>
      </pc:sldChg>
      <pc:sldChg chg="modTransition">
        <pc:chgData name="Paul Bouanchaud" userId="d4768f94-311d-4b1d-9a43-dd665c2b4a22" providerId="ADAL" clId="{B2952F6B-9F9E-174D-8EFF-46743EB8687F}" dt="2024-06-14T14:48:05.867" v="1834"/>
        <pc:sldMkLst>
          <pc:docMk/>
          <pc:sldMk cId="2142164773" sldId="603"/>
        </pc:sldMkLst>
      </pc:sldChg>
      <pc:sldChg chg="modTransition">
        <pc:chgData name="Paul Bouanchaud" userId="d4768f94-311d-4b1d-9a43-dd665c2b4a22" providerId="ADAL" clId="{B2952F6B-9F9E-174D-8EFF-46743EB8687F}" dt="2024-06-14T14:48:05.867" v="1834"/>
        <pc:sldMkLst>
          <pc:docMk/>
          <pc:sldMk cId="0" sldId="606"/>
        </pc:sldMkLst>
      </pc:sldChg>
      <pc:sldChg chg="modTransition">
        <pc:chgData name="Paul Bouanchaud" userId="d4768f94-311d-4b1d-9a43-dd665c2b4a22" providerId="ADAL" clId="{B2952F6B-9F9E-174D-8EFF-46743EB8687F}" dt="2024-06-14T14:48:05.867" v="1834"/>
        <pc:sldMkLst>
          <pc:docMk/>
          <pc:sldMk cId="0" sldId="607"/>
        </pc:sldMkLst>
      </pc:sldChg>
      <pc:sldChg chg="modTransition">
        <pc:chgData name="Paul Bouanchaud" userId="d4768f94-311d-4b1d-9a43-dd665c2b4a22" providerId="ADAL" clId="{B2952F6B-9F9E-174D-8EFF-46743EB8687F}" dt="2024-06-14T14:48:05.867" v="1834"/>
        <pc:sldMkLst>
          <pc:docMk/>
          <pc:sldMk cId="0" sldId="608"/>
        </pc:sldMkLst>
      </pc:sldChg>
      <pc:sldChg chg="modTransition">
        <pc:chgData name="Paul Bouanchaud" userId="d4768f94-311d-4b1d-9a43-dd665c2b4a22" providerId="ADAL" clId="{B2952F6B-9F9E-174D-8EFF-46743EB8687F}" dt="2024-06-14T14:48:05.867" v="1834"/>
        <pc:sldMkLst>
          <pc:docMk/>
          <pc:sldMk cId="3412872616" sldId="610"/>
        </pc:sldMkLst>
      </pc:sldChg>
      <pc:sldChg chg="modTransition">
        <pc:chgData name="Paul Bouanchaud" userId="d4768f94-311d-4b1d-9a43-dd665c2b4a22" providerId="ADAL" clId="{B2952F6B-9F9E-174D-8EFF-46743EB8687F}" dt="2024-06-14T14:48:05.867" v="1834"/>
        <pc:sldMkLst>
          <pc:docMk/>
          <pc:sldMk cId="1826329820" sldId="612"/>
        </pc:sldMkLst>
      </pc:sldChg>
      <pc:sldChg chg="modTransition">
        <pc:chgData name="Paul Bouanchaud" userId="d4768f94-311d-4b1d-9a43-dd665c2b4a22" providerId="ADAL" clId="{B2952F6B-9F9E-174D-8EFF-46743EB8687F}" dt="2024-06-14T14:48:05.867" v="1834"/>
        <pc:sldMkLst>
          <pc:docMk/>
          <pc:sldMk cId="0" sldId="613"/>
        </pc:sldMkLst>
      </pc:sldChg>
      <pc:sldChg chg="modTransition">
        <pc:chgData name="Paul Bouanchaud" userId="d4768f94-311d-4b1d-9a43-dd665c2b4a22" providerId="ADAL" clId="{B2952F6B-9F9E-174D-8EFF-46743EB8687F}" dt="2024-06-14T14:48:05.867" v="1834"/>
        <pc:sldMkLst>
          <pc:docMk/>
          <pc:sldMk cId="4251491179" sldId="618"/>
        </pc:sldMkLst>
      </pc:sldChg>
      <pc:sldChg chg="modTransition">
        <pc:chgData name="Paul Bouanchaud" userId="d4768f94-311d-4b1d-9a43-dd665c2b4a22" providerId="ADAL" clId="{B2952F6B-9F9E-174D-8EFF-46743EB8687F}" dt="2024-06-14T14:48:05.867" v="1834"/>
        <pc:sldMkLst>
          <pc:docMk/>
          <pc:sldMk cId="504250348" sldId="619"/>
        </pc:sldMkLst>
      </pc:sldChg>
      <pc:sldChg chg="modTransition">
        <pc:chgData name="Paul Bouanchaud" userId="d4768f94-311d-4b1d-9a43-dd665c2b4a22" providerId="ADAL" clId="{B2952F6B-9F9E-174D-8EFF-46743EB8687F}" dt="2024-06-14T14:48:05.867" v="1834"/>
        <pc:sldMkLst>
          <pc:docMk/>
          <pc:sldMk cId="3486425714" sldId="620"/>
        </pc:sldMkLst>
      </pc:sldChg>
      <pc:sldChg chg="modTransition">
        <pc:chgData name="Paul Bouanchaud" userId="d4768f94-311d-4b1d-9a43-dd665c2b4a22" providerId="ADAL" clId="{B2952F6B-9F9E-174D-8EFF-46743EB8687F}" dt="2024-06-14T14:48:05.867" v="1834"/>
        <pc:sldMkLst>
          <pc:docMk/>
          <pc:sldMk cId="2693525425" sldId="623"/>
        </pc:sldMkLst>
      </pc:sldChg>
      <pc:sldChg chg="modTransition">
        <pc:chgData name="Paul Bouanchaud" userId="d4768f94-311d-4b1d-9a43-dd665c2b4a22" providerId="ADAL" clId="{B2952F6B-9F9E-174D-8EFF-46743EB8687F}" dt="2024-06-14T14:48:05.867" v="1834"/>
        <pc:sldMkLst>
          <pc:docMk/>
          <pc:sldMk cId="4209289028" sldId="625"/>
        </pc:sldMkLst>
      </pc:sldChg>
      <pc:sldChg chg="modTransition">
        <pc:chgData name="Paul Bouanchaud" userId="d4768f94-311d-4b1d-9a43-dd665c2b4a22" providerId="ADAL" clId="{B2952F6B-9F9E-174D-8EFF-46743EB8687F}" dt="2024-06-14T14:48:05.867" v="1834"/>
        <pc:sldMkLst>
          <pc:docMk/>
          <pc:sldMk cId="1943683706" sldId="627"/>
        </pc:sldMkLst>
      </pc:sldChg>
      <pc:sldChg chg="modTransition">
        <pc:chgData name="Paul Bouanchaud" userId="d4768f94-311d-4b1d-9a43-dd665c2b4a22" providerId="ADAL" clId="{B2952F6B-9F9E-174D-8EFF-46743EB8687F}" dt="2024-06-14T14:48:05.867" v="1834"/>
        <pc:sldMkLst>
          <pc:docMk/>
          <pc:sldMk cId="2244279203" sldId="629"/>
        </pc:sldMkLst>
      </pc:sldChg>
      <pc:sldChg chg="modTransition">
        <pc:chgData name="Paul Bouanchaud" userId="d4768f94-311d-4b1d-9a43-dd665c2b4a22" providerId="ADAL" clId="{B2952F6B-9F9E-174D-8EFF-46743EB8687F}" dt="2024-06-14T14:48:05.867" v="1834"/>
        <pc:sldMkLst>
          <pc:docMk/>
          <pc:sldMk cId="467750101" sldId="632"/>
        </pc:sldMkLst>
      </pc:sldChg>
      <pc:sldChg chg="modTransition">
        <pc:chgData name="Paul Bouanchaud" userId="d4768f94-311d-4b1d-9a43-dd665c2b4a22" providerId="ADAL" clId="{B2952F6B-9F9E-174D-8EFF-46743EB8687F}" dt="2024-06-14T14:48:05.867" v="1834"/>
        <pc:sldMkLst>
          <pc:docMk/>
          <pc:sldMk cId="0" sldId="634"/>
        </pc:sldMkLst>
      </pc:sldChg>
      <pc:sldChg chg="modTransition">
        <pc:chgData name="Paul Bouanchaud" userId="d4768f94-311d-4b1d-9a43-dd665c2b4a22" providerId="ADAL" clId="{B2952F6B-9F9E-174D-8EFF-46743EB8687F}" dt="2024-06-14T14:48:05.867" v="1834"/>
        <pc:sldMkLst>
          <pc:docMk/>
          <pc:sldMk cId="382349542" sldId="635"/>
        </pc:sldMkLst>
      </pc:sldChg>
      <pc:sldChg chg="modTransition">
        <pc:chgData name="Paul Bouanchaud" userId="d4768f94-311d-4b1d-9a43-dd665c2b4a22" providerId="ADAL" clId="{B2952F6B-9F9E-174D-8EFF-46743EB8687F}" dt="2024-06-14T14:48:05.867" v="1834"/>
        <pc:sldMkLst>
          <pc:docMk/>
          <pc:sldMk cId="2281337521" sldId="637"/>
        </pc:sldMkLst>
      </pc:sldChg>
      <pc:sldChg chg="modTransition">
        <pc:chgData name="Paul Bouanchaud" userId="d4768f94-311d-4b1d-9a43-dd665c2b4a22" providerId="ADAL" clId="{B2952F6B-9F9E-174D-8EFF-46743EB8687F}" dt="2024-06-14T14:48:05.867" v="1834"/>
        <pc:sldMkLst>
          <pc:docMk/>
          <pc:sldMk cId="3483427180" sldId="638"/>
        </pc:sldMkLst>
      </pc:sldChg>
      <pc:sldChg chg="modTransition">
        <pc:chgData name="Paul Bouanchaud" userId="d4768f94-311d-4b1d-9a43-dd665c2b4a22" providerId="ADAL" clId="{B2952F6B-9F9E-174D-8EFF-46743EB8687F}" dt="2024-06-14T14:48:05.867" v="1834"/>
        <pc:sldMkLst>
          <pc:docMk/>
          <pc:sldMk cId="1679857728" sldId="640"/>
        </pc:sldMkLst>
      </pc:sldChg>
      <pc:sldChg chg="modTransition">
        <pc:chgData name="Paul Bouanchaud" userId="d4768f94-311d-4b1d-9a43-dd665c2b4a22" providerId="ADAL" clId="{B2952F6B-9F9E-174D-8EFF-46743EB8687F}" dt="2024-06-14T14:48:05.867" v="1834"/>
        <pc:sldMkLst>
          <pc:docMk/>
          <pc:sldMk cId="2652029948" sldId="642"/>
        </pc:sldMkLst>
      </pc:sldChg>
      <pc:sldChg chg="modTransition">
        <pc:chgData name="Paul Bouanchaud" userId="d4768f94-311d-4b1d-9a43-dd665c2b4a22" providerId="ADAL" clId="{B2952F6B-9F9E-174D-8EFF-46743EB8687F}" dt="2024-06-14T14:48:05.867" v="1834"/>
        <pc:sldMkLst>
          <pc:docMk/>
          <pc:sldMk cId="2744590936" sldId="647"/>
        </pc:sldMkLst>
      </pc:sldChg>
      <pc:sldChg chg="modTransition">
        <pc:chgData name="Paul Bouanchaud" userId="d4768f94-311d-4b1d-9a43-dd665c2b4a22" providerId="ADAL" clId="{B2952F6B-9F9E-174D-8EFF-46743EB8687F}" dt="2024-06-14T14:48:05.867" v="1834"/>
        <pc:sldMkLst>
          <pc:docMk/>
          <pc:sldMk cId="569590350" sldId="649"/>
        </pc:sldMkLst>
      </pc:sldChg>
      <pc:sldChg chg="modTransition">
        <pc:chgData name="Paul Bouanchaud" userId="d4768f94-311d-4b1d-9a43-dd665c2b4a22" providerId="ADAL" clId="{B2952F6B-9F9E-174D-8EFF-46743EB8687F}" dt="2024-06-14T14:48:05.867" v="1834"/>
        <pc:sldMkLst>
          <pc:docMk/>
          <pc:sldMk cId="1752537598" sldId="650"/>
        </pc:sldMkLst>
      </pc:sldChg>
      <pc:sldChg chg="modTransition">
        <pc:chgData name="Paul Bouanchaud" userId="d4768f94-311d-4b1d-9a43-dd665c2b4a22" providerId="ADAL" clId="{B2952F6B-9F9E-174D-8EFF-46743EB8687F}" dt="2024-06-14T14:48:05.867" v="1834"/>
        <pc:sldMkLst>
          <pc:docMk/>
          <pc:sldMk cId="1398592441" sldId="651"/>
        </pc:sldMkLst>
      </pc:sldChg>
      <pc:sldChg chg="modTransition">
        <pc:chgData name="Paul Bouanchaud" userId="d4768f94-311d-4b1d-9a43-dd665c2b4a22" providerId="ADAL" clId="{B2952F6B-9F9E-174D-8EFF-46743EB8687F}" dt="2024-06-14T14:48:05.867" v="1834"/>
        <pc:sldMkLst>
          <pc:docMk/>
          <pc:sldMk cId="2294659062" sldId="652"/>
        </pc:sldMkLst>
      </pc:sldChg>
      <pc:sldChg chg="modTransition">
        <pc:chgData name="Paul Bouanchaud" userId="d4768f94-311d-4b1d-9a43-dd665c2b4a22" providerId="ADAL" clId="{B2952F6B-9F9E-174D-8EFF-46743EB8687F}" dt="2024-06-14T14:48:05.867" v="1834"/>
        <pc:sldMkLst>
          <pc:docMk/>
          <pc:sldMk cId="1047210517" sldId="653"/>
        </pc:sldMkLst>
      </pc:sldChg>
      <pc:sldChg chg="modTransition">
        <pc:chgData name="Paul Bouanchaud" userId="d4768f94-311d-4b1d-9a43-dd665c2b4a22" providerId="ADAL" clId="{B2952F6B-9F9E-174D-8EFF-46743EB8687F}" dt="2024-06-14T14:48:05.867" v="1834"/>
        <pc:sldMkLst>
          <pc:docMk/>
          <pc:sldMk cId="4054181065" sldId="654"/>
        </pc:sldMkLst>
      </pc:sldChg>
      <pc:sldChg chg="modTransition">
        <pc:chgData name="Paul Bouanchaud" userId="d4768f94-311d-4b1d-9a43-dd665c2b4a22" providerId="ADAL" clId="{B2952F6B-9F9E-174D-8EFF-46743EB8687F}" dt="2024-06-14T14:48:05.867" v="1834"/>
        <pc:sldMkLst>
          <pc:docMk/>
          <pc:sldMk cId="3522310995" sldId="657"/>
        </pc:sldMkLst>
      </pc:sldChg>
      <pc:sldChg chg="modTransition">
        <pc:chgData name="Paul Bouanchaud" userId="d4768f94-311d-4b1d-9a43-dd665c2b4a22" providerId="ADAL" clId="{B2952F6B-9F9E-174D-8EFF-46743EB8687F}" dt="2024-06-14T14:48:05.867" v="1834"/>
        <pc:sldMkLst>
          <pc:docMk/>
          <pc:sldMk cId="874581037" sldId="658"/>
        </pc:sldMkLst>
      </pc:sldChg>
      <pc:sldChg chg="modTransition">
        <pc:chgData name="Paul Bouanchaud" userId="d4768f94-311d-4b1d-9a43-dd665c2b4a22" providerId="ADAL" clId="{B2952F6B-9F9E-174D-8EFF-46743EB8687F}" dt="2024-06-14T14:48:05.867" v="1834"/>
        <pc:sldMkLst>
          <pc:docMk/>
          <pc:sldMk cId="3047961341" sldId="660"/>
        </pc:sldMkLst>
      </pc:sldChg>
      <pc:sldChg chg="modTransition">
        <pc:chgData name="Paul Bouanchaud" userId="d4768f94-311d-4b1d-9a43-dd665c2b4a22" providerId="ADAL" clId="{B2952F6B-9F9E-174D-8EFF-46743EB8687F}" dt="2024-06-14T14:48:05.867" v="1834"/>
        <pc:sldMkLst>
          <pc:docMk/>
          <pc:sldMk cId="1605804597" sldId="661"/>
        </pc:sldMkLst>
      </pc:sldChg>
      <pc:sldChg chg="modTransition">
        <pc:chgData name="Paul Bouanchaud" userId="d4768f94-311d-4b1d-9a43-dd665c2b4a22" providerId="ADAL" clId="{B2952F6B-9F9E-174D-8EFF-46743EB8687F}" dt="2024-06-14T14:48:05.867" v="1834"/>
        <pc:sldMkLst>
          <pc:docMk/>
          <pc:sldMk cId="1021578337" sldId="662"/>
        </pc:sldMkLst>
      </pc:sldChg>
      <pc:sldChg chg="modTransition">
        <pc:chgData name="Paul Bouanchaud" userId="d4768f94-311d-4b1d-9a43-dd665c2b4a22" providerId="ADAL" clId="{B2952F6B-9F9E-174D-8EFF-46743EB8687F}" dt="2024-06-14T14:48:05.867" v="1834"/>
        <pc:sldMkLst>
          <pc:docMk/>
          <pc:sldMk cId="2328858454" sldId="664"/>
        </pc:sldMkLst>
      </pc:sldChg>
      <pc:sldChg chg="modTransition">
        <pc:chgData name="Paul Bouanchaud" userId="d4768f94-311d-4b1d-9a43-dd665c2b4a22" providerId="ADAL" clId="{B2952F6B-9F9E-174D-8EFF-46743EB8687F}" dt="2024-06-14T14:48:05.867" v="1834"/>
        <pc:sldMkLst>
          <pc:docMk/>
          <pc:sldMk cId="730711195" sldId="666"/>
        </pc:sldMkLst>
      </pc:sldChg>
      <pc:sldChg chg="modTransition">
        <pc:chgData name="Paul Bouanchaud" userId="d4768f94-311d-4b1d-9a43-dd665c2b4a22" providerId="ADAL" clId="{B2952F6B-9F9E-174D-8EFF-46743EB8687F}" dt="2024-06-14T14:48:05.867" v="1834"/>
        <pc:sldMkLst>
          <pc:docMk/>
          <pc:sldMk cId="3337064137" sldId="667"/>
        </pc:sldMkLst>
      </pc:sldChg>
      <pc:sldChg chg="modTransition">
        <pc:chgData name="Paul Bouanchaud" userId="d4768f94-311d-4b1d-9a43-dd665c2b4a22" providerId="ADAL" clId="{B2952F6B-9F9E-174D-8EFF-46743EB8687F}" dt="2024-06-14T14:48:05.867" v="1834"/>
        <pc:sldMkLst>
          <pc:docMk/>
          <pc:sldMk cId="2868848860" sldId="668"/>
        </pc:sldMkLst>
      </pc:sldChg>
      <pc:sldChg chg="modTransition">
        <pc:chgData name="Paul Bouanchaud" userId="d4768f94-311d-4b1d-9a43-dd665c2b4a22" providerId="ADAL" clId="{B2952F6B-9F9E-174D-8EFF-46743EB8687F}" dt="2024-06-14T14:48:05.867" v="1834"/>
        <pc:sldMkLst>
          <pc:docMk/>
          <pc:sldMk cId="1971991196" sldId="669"/>
        </pc:sldMkLst>
      </pc:sldChg>
      <pc:sldChg chg="modTransition">
        <pc:chgData name="Paul Bouanchaud" userId="d4768f94-311d-4b1d-9a43-dd665c2b4a22" providerId="ADAL" clId="{B2952F6B-9F9E-174D-8EFF-46743EB8687F}" dt="2024-06-14T14:48:05.867" v="1834"/>
        <pc:sldMkLst>
          <pc:docMk/>
          <pc:sldMk cId="3900212923" sldId="670"/>
        </pc:sldMkLst>
      </pc:sldChg>
      <pc:sldChg chg="modTransition">
        <pc:chgData name="Paul Bouanchaud" userId="d4768f94-311d-4b1d-9a43-dd665c2b4a22" providerId="ADAL" clId="{B2952F6B-9F9E-174D-8EFF-46743EB8687F}" dt="2024-06-14T14:48:05.867" v="1834"/>
        <pc:sldMkLst>
          <pc:docMk/>
          <pc:sldMk cId="2395256810" sldId="671"/>
        </pc:sldMkLst>
      </pc:sldChg>
      <pc:sldChg chg="modSp mod modTransition addCm">
        <pc:chgData name="Paul Bouanchaud" userId="d4768f94-311d-4b1d-9a43-dd665c2b4a22" providerId="ADAL" clId="{B2952F6B-9F9E-174D-8EFF-46743EB8687F}" dt="2024-06-14T14:48:05.867" v="1834"/>
        <pc:sldMkLst>
          <pc:docMk/>
          <pc:sldMk cId="349467016" sldId="672"/>
        </pc:sldMkLst>
        <pc:extLst>
          <p:ext xmlns:p="http://schemas.openxmlformats.org/presentationml/2006/main" uri="{D6D511B9-2390-475A-947B-AFAB55BFBCF1}">
            <pc226:cmChg xmlns:pc226="http://schemas.microsoft.com/office/powerpoint/2022/06/main/command" chg="add">
              <pc226:chgData name="Paul Bouanchaud" userId="d4768f94-311d-4b1d-9a43-dd665c2b4a22" providerId="ADAL" clId="{B2952F6B-9F9E-174D-8EFF-46743EB8687F}" dt="2024-06-14T14:33:53.100" v="1213"/>
              <pc2:cmMkLst xmlns:pc2="http://schemas.microsoft.com/office/powerpoint/2019/9/main/command">
                <pc:docMk/>
                <pc:sldMk cId="349467016" sldId="672"/>
                <pc2:cmMk id="{CA5DB427-7986-B649-82BD-69479E23C64B}"/>
              </pc2:cmMkLst>
            </pc226:cmChg>
          </p:ext>
        </pc:extLst>
      </pc:sldChg>
      <pc:sldChg chg="modSp mod modTransition modAnim">
        <pc:chgData name="Paul Bouanchaud" userId="d4768f94-311d-4b1d-9a43-dd665c2b4a22" providerId="ADAL" clId="{B2952F6B-9F9E-174D-8EFF-46743EB8687F}" dt="2024-06-14T14:48:05.867" v="1834"/>
        <pc:sldMkLst>
          <pc:docMk/>
          <pc:sldMk cId="3119323622" sldId="675"/>
        </pc:sldMkLst>
      </pc:sldChg>
      <pc:sldChg chg="modTransition">
        <pc:chgData name="Paul Bouanchaud" userId="d4768f94-311d-4b1d-9a43-dd665c2b4a22" providerId="ADAL" clId="{B2952F6B-9F9E-174D-8EFF-46743EB8687F}" dt="2024-06-14T14:48:05.867" v="1834"/>
        <pc:sldMkLst>
          <pc:docMk/>
          <pc:sldMk cId="1970208869" sldId="677"/>
        </pc:sldMkLst>
      </pc:sldChg>
      <pc:sldChg chg="modTransition">
        <pc:chgData name="Paul Bouanchaud" userId="d4768f94-311d-4b1d-9a43-dd665c2b4a22" providerId="ADAL" clId="{B2952F6B-9F9E-174D-8EFF-46743EB8687F}" dt="2024-06-14T14:48:05.867" v="1834"/>
        <pc:sldMkLst>
          <pc:docMk/>
          <pc:sldMk cId="3338872912" sldId="678"/>
        </pc:sldMkLst>
      </pc:sldChg>
      <pc:sldChg chg="modTransition">
        <pc:chgData name="Paul Bouanchaud" userId="d4768f94-311d-4b1d-9a43-dd665c2b4a22" providerId="ADAL" clId="{B2952F6B-9F9E-174D-8EFF-46743EB8687F}" dt="2024-06-14T14:48:05.867" v="1834"/>
        <pc:sldMkLst>
          <pc:docMk/>
          <pc:sldMk cId="3868436617" sldId="682"/>
        </pc:sldMkLst>
      </pc:sldChg>
      <pc:sldChg chg="modTransition">
        <pc:chgData name="Paul Bouanchaud" userId="d4768f94-311d-4b1d-9a43-dd665c2b4a22" providerId="ADAL" clId="{B2952F6B-9F9E-174D-8EFF-46743EB8687F}" dt="2024-06-14T14:48:05.867" v="1834"/>
        <pc:sldMkLst>
          <pc:docMk/>
          <pc:sldMk cId="1465034772" sldId="683"/>
        </pc:sldMkLst>
      </pc:sldChg>
      <pc:sldChg chg="modTransition">
        <pc:chgData name="Paul Bouanchaud" userId="d4768f94-311d-4b1d-9a43-dd665c2b4a22" providerId="ADAL" clId="{B2952F6B-9F9E-174D-8EFF-46743EB8687F}" dt="2024-06-14T14:48:05.867" v="1834"/>
        <pc:sldMkLst>
          <pc:docMk/>
          <pc:sldMk cId="2591976104" sldId="684"/>
        </pc:sldMkLst>
      </pc:sldChg>
      <pc:sldChg chg="modSp del mod">
        <pc:chgData name="Paul Bouanchaud" userId="d4768f94-311d-4b1d-9a43-dd665c2b4a22" providerId="ADAL" clId="{B2952F6B-9F9E-174D-8EFF-46743EB8687F}" dt="2024-06-14T14:30:15.755" v="1001" actId="2696"/>
        <pc:sldMkLst>
          <pc:docMk/>
          <pc:sldMk cId="3891834926" sldId="685"/>
        </pc:sldMkLst>
      </pc:sldChg>
      <pc:sldChg chg="modTransition">
        <pc:chgData name="Paul Bouanchaud" userId="d4768f94-311d-4b1d-9a43-dd665c2b4a22" providerId="ADAL" clId="{B2952F6B-9F9E-174D-8EFF-46743EB8687F}" dt="2024-06-14T14:48:05.867" v="1834"/>
        <pc:sldMkLst>
          <pc:docMk/>
          <pc:sldMk cId="1598669355" sldId="686"/>
        </pc:sldMkLst>
      </pc:sldChg>
      <pc:sldChg chg="modTransition">
        <pc:chgData name="Paul Bouanchaud" userId="d4768f94-311d-4b1d-9a43-dd665c2b4a22" providerId="ADAL" clId="{B2952F6B-9F9E-174D-8EFF-46743EB8687F}" dt="2024-06-14T14:48:05.867" v="1834"/>
        <pc:sldMkLst>
          <pc:docMk/>
          <pc:sldMk cId="321337584" sldId="687"/>
        </pc:sldMkLst>
      </pc:sldChg>
      <pc:sldChg chg="modSp mod modTransition">
        <pc:chgData name="Paul Bouanchaud" userId="d4768f94-311d-4b1d-9a43-dd665c2b4a22" providerId="ADAL" clId="{B2952F6B-9F9E-174D-8EFF-46743EB8687F}" dt="2024-06-14T16:13:25.642" v="1930" actId="207"/>
        <pc:sldMkLst>
          <pc:docMk/>
          <pc:sldMk cId="2202576157" sldId="688"/>
        </pc:sldMkLst>
      </pc:sldChg>
      <pc:sldChg chg="modTransition">
        <pc:chgData name="Paul Bouanchaud" userId="d4768f94-311d-4b1d-9a43-dd665c2b4a22" providerId="ADAL" clId="{B2952F6B-9F9E-174D-8EFF-46743EB8687F}" dt="2024-06-14T14:48:05.867" v="1834"/>
        <pc:sldMkLst>
          <pc:docMk/>
          <pc:sldMk cId="2003246977" sldId="689"/>
        </pc:sldMkLst>
      </pc:sldChg>
      <pc:sldChg chg="modTransition">
        <pc:chgData name="Paul Bouanchaud" userId="d4768f94-311d-4b1d-9a43-dd665c2b4a22" providerId="ADAL" clId="{B2952F6B-9F9E-174D-8EFF-46743EB8687F}" dt="2024-06-14T14:48:05.867" v="1834"/>
        <pc:sldMkLst>
          <pc:docMk/>
          <pc:sldMk cId="739451750" sldId="690"/>
        </pc:sldMkLst>
      </pc:sldChg>
      <pc:sldChg chg="modTransition">
        <pc:chgData name="Paul Bouanchaud" userId="d4768f94-311d-4b1d-9a43-dd665c2b4a22" providerId="ADAL" clId="{B2952F6B-9F9E-174D-8EFF-46743EB8687F}" dt="2024-06-14T14:48:05.867" v="1834"/>
        <pc:sldMkLst>
          <pc:docMk/>
          <pc:sldMk cId="1584218998" sldId="691"/>
        </pc:sldMkLst>
      </pc:sldChg>
      <pc:sldChg chg="modTransition">
        <pc:chgData name="Paul Bouanchaud" userId="d4768f94-311d-4b1d-9a43-dd665c2b4a22" providerId="ADAL" clId="{B2952F6B-9F9E-174D-8EFF-46743EB8687F}" dt="2024-06-14T14:48:05.867" v="1834"/>
        <pc:sldMkLst>
          <pc:docMk/>
          <pc:sldMk cId="462900669" sldId="692"/>
        </pc:sldMkLst>
      </pc:sldChg>
      <pc:sldChg chg="modTransition">
        <pc:chgData name="Paul Bouanchaud" userId="d4768f94-311d-4b1d-9a43-dd665c2b4a22" providerId="ADAL" clId="{B2952F6B-9F9E-174D-8EFF-46743EB8687F}" dt="2024-06-14T14:48:05.867" v="1834"/>
        <pc:sldMkLst>
          <pc:docMk/>
          <pc:sldMk cId="2260099550" sldId="693"/>
        </pc:sldMkLst>
      </pc:sldChg>
      <pc:sldChg chg="modTransition">
        <pc:chgData name="Paul Bouanchaud" userId="d4768f94-311d-4b1d-9a43-dd665c2b4a22" providerId="ADAL" clId="{B2952F6B-9F9E-174D-8EFF-46743EB8687F}" dt="2024-06-14T14:48:05.867" v="1834"/>
        <pc:sldMkLst>
          <pc:docMk/>
          <pc:sldMk cId="3531881182" sldId="694"/>
        </pc:sldMkLst>
      </pc:sldChg>
      <pc:sldChg chg="modTransition">
        <pc:chgData name="Paul Bouanchaud" userId="d4768f94-311d-4b1d-9a43-dd665c2b4a22" providerId="ADAL" clId="{B2952F6B-9F9E-174D-8EFF-46743EB8687F}" dt="2024-06-14T14:48:05.867" v="1834"/>
        <pc:sldMkLst>
          <pc:docMk/>
          <pc:sldMk cId="2377525887" sldId="695"/>
        </pc:sldMkLst>
      </pc:sldChg>
      <pc:sldChg chg="modTransition">
        <pc:chgData name="Paul Bouanchaud" userId="d4768f94-311d-4b1d-9a43-dd665c2b4a22" providerId="ADAL" clId="{B2952F6B-9F9E-174D-8EFF-46743EB8687F}" dt="2024-06-14T14:48:05.867" v="1834"/>
        <pc:sldMkLst>
          <pc:docMk/>
          <pc:sldMk cId="267623242" sldId="696"/>
        </pc:sldMkLst>
      </pc:sldChg>
      <pc:sldChg chg="modTransition">
        <pc:chgData name="Paul Bouanchaud" userId="d4768f94-311d-4b1d-9a43-dd665c2b4a22" providerId="ADAL" clId="{B2952F6B-9F9E-174D-8EFF-46743EB8687F}" dt="2024-06-14T14:48:05.867" v="1834"/>
        <pc:sldMkLst>
          <pc:docMk/>
          <pc:sldMk cId="2273520187" sldId="698"/>
        </pc:sldMkLst>
      </pc:sldChg>
      <pc:sldChg chg="modTransition">
        <pc:chgData name="Paul Bouanchaud" userId="d4768f94-311d-4b1d-9a43-dd665c2b4a22" providerId="ADAL" clId="{B2952F6B-9F9E-174D-8EFF-46743EB8687F}" dt="2024-06-14T14:48:05.867" v="1834"/>
        <pc:sldMkLst>
          <pc:docMk/>
          <pc:sldMk cId="2535143496" sldId="699"/>
        </pc:sldMkLst>
      </pc:sldChg>
      <pc:sldChg chg="modTransition">
        <pc:chgData name="Paul Bouanchaud" userId="d4768f94-311d-4b1d-9a43-dd665c2b4a22" providerId="ADAL" clId="{B2952F6B-9F9E-174D-8EFF-46743EB8687F}" dt="2024-06-14T14:48:05.867" v="1834"/>
        <pc:sldMkLst>
          <pc:docMk/>
          <pc:sldMk cId="793611307" sldId="700"/>
        </pc:sldMkLst>
      </pc:sldChg>
      <pc:sldChg chg="modTransition">
        <pc:chgData name="Paul Bouanchaud" userId="d4768f94-311d-4b1d-9a43-dd665c2b4a22" providerId="ADAL" clId="{B2952F6B-9F9E-174D-8EFF-46743EB8687F}" dt="2024-06-14T14:48:05.867" v="1834"/>
        <pc:sldMkLst>
          <pc:docMk/>
          <pc:sldMk cId="2394791904" sldId="704"/>
        </pc:sldMkLst>
      </pc:sldChg>
      <pc:sldChg chg="modTransition">
        <pc:chgData name="Paul Bouanchaud" userId="d4768f94-311d-4b1d-9a43-dd665c2b4a22" providerId="ADAL" clId="{B2952F6B-9F9E-174D-8EFF-46743EB8687F}" dt="2024-06-14T14:48:05.867" v="1834"/>
        <pc:sldMkLst>
          <pc:docMk/>
          <pc:sldMk cId="1249145109" sldId="705"/>
        </pc:sldMkLst>
      </pc:sldChg>
      <pc:sldChg chg="modTransition">
        <pc:chgData name="Paul Bouanchaud" userId="d4768f94-311d-4b1d-9a43-dd665c2b4a22" providerId="ADAL" clId="{B2952F6B-9F9E-174D-8EFF-46743EB8687F}" dt="2024-06-14T14:48:05.867" v="1834"/>
        <pc:sldMkLst>
          <pc:docMk/>
          <pc:sldMk cId="447057821" sldId="706"/>
        </pc:sldMkLst>
      </pc:sldChg>
      <pc:sldChg chg="modTransition">
        <pc:chgData name="Paul Bouanchaud" userId="d4768f94-311d-4b1d-9a43-dd665c2b4a22" providerId="ADAL" clId="{B2952F6B-9F9E-174D-8EFF-46743EB8687F}" dt="2024-06-14T14:48:05.867" v="1834"/>
        <pc:sldMkLst>
          <pc:docMk/>
          <pc:sldMk cId="2883578820" sldId="707"/>
        </pc:sldMkLst>
      </pc:sldChg>
      <pc:sldChg chg="modTransition">
        <pc:chgData name="Paul Bouanchaud" userId="d4768f94-311d-4b1d-9a43-dd665c2b4a22" providerId="ADAL" clId="{B2952F6B-9F9E-174D-8EFF-46743EB8687F}" dt="2024-06-14T14:48:05.867" v="1834"/>
        <pc:sldMkLst>
          <pc:docMk/>
          <pc:sldMk cId="1173553039" sldId="708"/>
        </pc:sldMkLst>
      </pc:sldChg>
      <pc:sldChg chg="modTransition">
        <pc:chgData name="Paul Bouanchaud" userId="d4768f94-311d-4b1d-9a43-dd665c2b4a22" providerId="ADAL" clId="{B2952F6B-9F9E-174D-8EFF-46743EB8687F}" dt="2024-06-14T14:48:05.867" v="1834"/>
        <pc:sldMkLst>
          <pc:docMk/>
          <pc:sldMk cId="1973058088" sldId="709"/>
        </pc:sldMkLst>
      </pc:sldChg>
      <pc:sldChg chg="modTransition">
        <pc:chgData name="Paul Bouanchaud" userId="d4768f94-311d-4b1d-9a43-dd665c2b4a22" providerId="ADAL" clId="{B2952F6B-9F9E-174D-8EFF-46743EB8687F}" dt="2024-06-14T14:48:05.867" v="1834"/>
        <pc:sldMkLst>
          <pc:docMk/>
          <pc:sldMk cId="771264619" sldId="710"/>
        </pc:sldMkLst>
      </pc:sldChg>
      <pc:sldChg chg="modTransition">
        <pc:chgData name="Paul Bouanchaud" userId="d4768f94-311d-4b1d-9a43-dd665c2b4a22" providerId="ADAL" clId="{B2952F6B-9F9E-174D-8EFF-46743EB8687F}" dt="2024-06-14T14:48:05.867" v="1834"/>
        <pc:sldMkLst>
          <pc:docMk/>
          <pc:sldMk cId="1548766170" sldId="711"/>
        </pc:sldMkLst>
      </pc:sldChg>
      <pc:sldChg chg="modTransition">
        <pc:chgData name="Paul Bouanchaud" userId="d4768f94-311d-4b1d-9a43-dd665c2b4a22" providerId="ADAL" clId="{B2952F6B-9F9E-174D-8EFF-46743EB8687F}" dt="2024-06-14T14:48:05.867" v="1834"/>
        <pc:sldMkLst>
          <pc:docMk/>
          <pc:sldMk cId="458221189" sldId="712"/>
        </pc:sldMkLst>
      </pc:sldChg>
      <pc:sldChg chg="modTransition">
        <pc:chgData name="Paul Bouanchaud" userId="d4768f94-311d-4b1d-9a43-dd665c2b4a22" providerId="ADAL" clId="{B2952F6B-9F9E-174D-8EFF-46743EB8687F}" dt="2024-06-14T14:48:05.867" v="1834"/>
        <pc:sldMkLst>
          <pc:docMk/>
          <pc:sldMk cId="763579448" sldId="713"/>
        </pc:sldMkLst>
      </pc:sldChg>
      <pc:sldChg chg="modTransition">
        <pc:chgData name="Paul Bouanchaud" userId="d4768f94-311d-4b1d-9a43-dd665c2b4a22" providerId="ADAL" clId="{B2952F6B-9F9E-174D-8EFF-46743EB8687F}" dt="2024-06-14T14:48:05.867" v="1834"/>
        <pc:sldMkLst>
          <pc:docMk/>
          <pc:sldMk cId="2529069438" sldId="714"/>
        </pc:sldMkLst>
      </pc:sldChg>
      <pc:sldChg chg="modTransition">
        <pc:chgData name="Paul Bouanchaud" userId="d4768f94-311d-4b1d-9a43-dd665c2b4a22" providerId="ADAL" clId="{B2952F6B-9F9E-174D-8EFF-46743EB8687F}" dt="2024-06-14T14:48:05.867" v="1834"/>
        <pc:sldMkLst>
          <pc:docMk/>
          <pc:sldMk cId="70323547" sldId="715"/>
        </pc:sldMkLst>
      </pc:sldChg>
      <pc:sldChg chg="modTransition">
        <pc:chgData name="Paul Bouanchaud" userId="d4768f94-311d-4b1d-9a43-dd665c2b4a22" providerId="ADAL" clId="{B2952F6B-9F9E-174D-8EFF-46743EB8687F}" dt="2024-06-14T14:48:05.867" v="1834"/>
        <pc:sldMkLst>
          <pc:docMk/>
          <pc:sldMk cId="1429929223" sldId="716"/>
        </pc:sldMkLst>
      </pc:sldChg>
      <pc:sldChg chg="modTransition">
        <pc:chgData name="Paul Bouanchaud" userId="d4768f94-311d-4b1d-9a43-dd665c2b4a22" providerId="ADAL" clId="{B2952F6B-9F9E-174D-8EFF-46743EB8687F}" dt="2024-06-14T14:48:05.867" v="1834"/>
        <pc:sldMkLst>
          <pc:docMk/>
          <pc:sldMk cId="3715726581" sldId="717"/>
        </pc:sldMkLst>
      </pc:sldChg>
      <pc:sldChg chg="modTransition">
        <pc:chgData name="Paul Bouanchaud" userId="d4768f94-311d-4b1d-9a43-dd665c2b4a22" providerId="ADAL" clId="{B2952F6B-9F9E-174D-8EFF-46743EB8687F}" dt="2024-06-14T14:48:05.867" v="1834"/>
        <pc:sldMkLst>
          <pc:docMk/>
          <pc:sldMk cId="110995756" sldId="718"/>
        </pc:sldMkLst>
      </pc:sldChg>
      <pc:sldChg chg="modTransition">
        <pc:chgData name="Paul Bouanchaud" userId="d4768f94-311d-4b1d-9a43-dd665c2b4a22" providerId="ADAL" clId="{B2952F6B-9F9E-174D-8EFF-46743EB8687F}" dt="2024-06-14T14:48:05.867" v="1834"/>
        <pc:sldMkLst>
          <pc:docMk/>
          <pc:sldMk cId="3681480572" sldId="719"/>
        </pc:sldMkLst>
      </pc:sldChg>
      <pc:sldChg chg="modSp mod modTransition">
        <pc:chgData name="Paul Bouanchaud" userId="d4768f94-311d-4b1d-9a43-dd665c2b4a22" providerId="ADAL" clId="{B2952F6B-9F9E-174D-8EFF-46743EB8687F}" dt="2024-06-14T14:48:05.867" v="1834"/>
        <pc:sldMkLst>
          <pc:docMk/>
          <pc:sldMk cId="2124706377" sldId="720"/>
        </pc:sldMkLst>
      </pc:sldChg>
      <pc:sldChg chg="modTransition">
        <pc:chgData name="Paul Bouanchaud" userId="d4768f94-311d-4b1d-9a43-dd665c2b4a22" providerId="ADAL" clId="{B2952F6B-9F9E-174D-8EFF-46743EB8687F}" dt="2024-06-14T14:48:05.867" v="1834"/>
        <pc:sldMkLst>
          <pc:docMk/>
          <pc:sldMk cId="1756712584" sldId="724"/>
        </pc:sldMkLst>
      </pc:sldChg>
      <pc:sldChg chg="modTransition">
        <pc:chgData name="Paul Bouanchaud" userId="d4768f94-311d-4b1d-9a43-dd665c2b4a22" providerId="ADAL" clId="{B2952F6B-9F9E-174D-8EFF-46743EB8687F}" dt="2024-06-14T14:48:05.867" v="1834"/>
        <pc:sldMkLst>
          <pc:docMk/>
          <pc:sldMk cId="2018730198" sldId="725"/>
        </pc:sldMkLst>
      </pc:sldChg>
      <pc:sldChg chg="modTransition">
        <pc:chgData name="Paul Bouanchaud" userId="d4768f94-311d-4b1d-9a43-dd665c2b4a22" providerId="ADAL" clId="{B2952F6B-9F9E-174D-8EFF-46743EB8687F}" dt="2024-06-14T14:48:05.867" v="1834"/>
        <pc:sldMkLst>
          <pc:docMk/>
          <pc:sldMk cId="3092291436" sldId="726"/>
        </pc:sldMkLst>
      </pc:sldChg>
      <pc:sldChg chg="modTransition">
        <pc:chgData name="Paul Bouanchaud" userId="d4768f94-311d-4b1d-9a43-dd665c2b4a22" providerId="ADAL" clId="{B2952F6B-9F9E-174D-8EFF-46743EB8687F}" dt="2024-06-14T14:48:05.867" v="1834"/>
        <pc:sldMkLst>
          <pc:docMk/>
          <pc:sldMk cId="3956165445" sldId="728"/>
        </pc:sldMkLst>
      </pc:sldChg>
      <pc:sldChg chg="modTransition">
        <pc:chgData name="Paul Bouanchaud" userId="d4768f94-311d-4b1d-9a43-dd665c2b4a22" providerId="ADAL" clId="{B2952F6B-9F9E-174D-8EFF-46743EB8687F}" dt="2024-06-14T14:48:05.867" v="1834"/>
        <pc:sldMkLst>
          <pc:docMk/>
          <pc:sldMk cId="1915090252" sldId="729"/>
        </pc:sldMkLst>
      </pc:sldChg>
      <pc:sldChg chg="modTransition">
        <pc:chgData name="Paul Bouanchaud" userId="d4768f94-311d-4b1d-9a43-dd665c2b4a22" providerId="ADAL" clId="{B2952F6B-9F9E-174D-8EFF-46743EB8687F}" dt="2024-06-14T14:48:05.867" v="1834"/>
        <pc:sldMkLst>
          <pc:docMk/>
          <pc:sldMk cId="1648205944" sldId="732"/>
        </pc:sldMkLst>
      </pc:sldChg>
      <pc:sldChg chg="modTransition">
        <pc:chgData name="Paul Bouanchaud" userId="d4768f94-311d-4b1d-9a43-dd665c2b4a22" providerId="ADAL" clId="{B2952F6B-9F9E-174D-8EFF-46743EB8687F}" dt="2024-06-14T14:48:05.867" v="1834"/>
        <pc:sldMkLst>
          <pc:docMk/>
          <pc:sldMk cId="1427007763" sldId="733"/>
        </pc:sldMkLst>
      </pc:sldChg>
      <pc:sldChg chg="del">
        <pc:chgData name="Paul Bouanchaud" userId="d4768f94-311d-4b1d-9a43-dd665c2b4a22" providerId="ADAL" clId="{B2952F6B-9F9E-174D-8EFF-46743EB8687F}" dt="2024-06-14T14:40:08.281" v="1569" actId="2696"/>
        <pc:sldMkLst>
          <pc:docMk/>
          <pc:sldMk cId="4190885158" sldId="743"/>
        </pc:sldMkLst>
      </pc:sldChg>
      <pc:sldChg chg="del">
        <pc:chgData name="Paul Bouanchaud" userId="d4768f94-311d-4b1d-9a43-dd665c2b4a22" providerId="ADAL" clId="{B2952F6B-9F9E-174D-8EFF-46743EB8687F}" dt="2024-06-14T14:40:08.281" v="1569" actId="2696"/>
        <pc:sldMkLst>
          <pc:docMk/>
          <pc:sldMk cId="2790336577" sldId="744"/>
        </pc:sldMkLst>
      </pc:sldChg>
      <pc:sldChg chg="del">
        <pc:chgData name="Paul Bouanchaud" userId="d4768f94-311d-4b1d-9a43-dd665c2b4a22" providerId="ADAL" clId="{B2952F6B-9F9E-174D-8EFF-46743EB8687F}" dt="2024-06-14T14:40:08.281" v="1569" actId="2696"/>
        <pc:sldMkLst>
          <pc:docMk/>
          <pc:sldMk cId="2009630048" sldId="745"/>
        </pc:sldMkLst>
      </pc:sldChg>
      <pc:sldChg chg="del">
        <pc:chgData name="Paul Bouanchaud" userId="d4768f94-311d-4b1d-9a43-dd665c2b4a22" providerId="ADAL" clId="{B2952F6B-9F9E-174D-8EFF-46743EB8687F}" dt="2024-06-14T14:40:08.281" v="1569" actId="2696"/>
        <pc:sldMkLst>
          <pc:docMk/>
          <pc:sldMk cId="310574597" sldId="746"/>
        </pc:sldMkLst>
      </pc:sldChg>
      <pc:sldChg chg="del">
        <pc:chgData name="Paul Bouanchaud" userId="d4768f94-311d-4b1d-9a43-dd665c2b4a22" providerId="ADAL" clId="{B2952F6B-9F9E-174D-8EFF-46743EB8687F}" dt="2024-06-14T14:40:08.281" v="1569" actId="2696"/>
        <pc:sldMkLst>
          <pc:docMk/>
          <pc:sldMk cId="118644775" sldId="747"/>
        </pc:sldMkLst>
      </pc:sldChg>
      <pc:sldChg chg="del">
        <pc:chgData name="Paul Bouanchaud" userId="d4768f94-311d-4b1d-9a43-dd665c2b4a22" providerId="ADAL" clId="{B2952F6B-9F9E-174D-8EFF-46743EB8687F}" dt="2024-06-14T14:40:08.281" v="1569" actId="2696"/>
        <pc:sldMkLst>
          <pc:docMk/>
          <pc:sldMk cId="2793932279" sldId="748"/>
        </pc:sldMkLst>
      </pc:sldChg>
      <pc:sldChg chg="del">
        <pc:chgData name="Paul Bouanchaud" userId="d4768f94-311d-4b1d-9a43-dd665c2b4a22" providerId="ADAL" clId="{B2952F6B-9F9E-174D-8EFF-46743EB8687F}" dt="2024-06-14T14:40:08.281" v="1569" actId="2696"/>
        <pc:sldMkLst>
          <pc:docMk/>
          <pc:sldMk cId="1400003128" sldId="750"/>
        </pc:sldMkLst>
      </pc:sldChg>
      <pc:sldChg chg="modSp del mod">
        <pc:chgData name="Paul Bouanchaud" userId="d4768f94-311d-4b1d-9a43-dd665c2b4a22" providerId="ADAL" clId="{B2952F6B-9F9E-174D-8EFF-46743EB8687F}" dt="2024-06-14T14:40:08.281" v="1569" actId="2696"/>
        <pc:sldMkLst>
          <pc:docMk/>
          <pc:sldMk cId="1140746967" sldId="751"/>
        </pc:sldMkLst>
      </pc:sldChg>
      <pc:sldChg chg="del">
        <pc:chgData name="Paul Bouanchaud" userId="d4768f94-311d-4b1d-9a43-dd665c2b4a22" providerId="ADAL" clId="{B2952F6B-9F9E-174D-8EFF-46743EB8687F}" dt="2024-06-14T14:40:08.281" v="1569" actId="2696"/>
        <pc:sldMkLst>
          <pc:docMk/>
          <pc:sldMk cId="3248604188" sldId="752"/>
        </pc:sldMkLst>
      </pc:sldChg>
      <pc:sldChg chg="del">
        <pc:chgData name="Paul Bouanchaud" userId="d4768f94-311d-4b1d-9a43-dd665c2b4a22" providerId="ADAL" clId="{B2952F6B-9F9E-174D-8EFF-46743EB8687F}" dt="2024-06-14T14:40:08.281" v="1569" actId="2696"/>
        <pc:sldMkLst>
          <pc:docMk/>
          <pc:sldMk cId="3311933805" sldId="753"/>
        </pc:sldMkLst>
      </pc:sldChg>
      <pc:sldChg chg="modTransition">
        <pc:chgData name="Paul Bouanchaud" userId="d4768f94-311d-4b1d-9a43-dd665c2b4a22" providerId="ADAL" clId="{B2952F6B-9F9E-174D-8EFF-46743EB8687F}" dt="2024-06-14T14:48:05.867" v="1834"/>
        <pc:sldMkLst>
          <pc:docMk/>
          <pc:sldMk cId="900707963" sldId="756"/>
        </pc:sldMkLst>
      </pc:sldChg>
      <pc:sldChg chg="modTransition">
        <pc:chgData name="Paul Bouanchaud" userId="d4768f94-311d-4b1d-9a43-dd665c2b4a22" providerId="ADAL" clId="{B2952F6B-9F9E-174D-8EFF-46743EB8687F}" dt="2024-06-14T14:48:05.867" v="1834"/>
        <pc:sldMkLst>
          <pc:docMk/>
          <pc:sldMk cId="1683631418" sldId="758"/>
        </pc:sldMkLst>
      </pc:sldChg>
      <pc:sldChg chg="modTransition">
        <pc:chgData name="Paul Bouanchaud" userId="d4768f94-311d-4b1d-9a43-dd665c2b4a22" providerId="ADAL" clId="{B2952F6B-9F9E-174D-8EFF-46743EB8687F}" dt="2024-06-14T14:48:05.867" v="1834"/>
        <pc:sldMkLst>
          <pc:docMk/>
          <pc:sldMk cId="571532103" sldId="759"/>
        </pc:sldMkLst>
      </pc:sldChg>
      <pc:sldChg chg="modTransition">
        <pc:chgData name="Paul Bouanchaud" userId="d4768f94-311d-4b1d-9a43-dd665c2b4a22" providerId="ADAL" clId="{B2952F6B-9F9E-174D-8EFF-46743EB8687F}" dt="2024-06-14T14:48:05.867" v="1834"/>
        <pc:sldMkLst>
          <pc:docMk/>
          <pc:sldMk cId="3194860487" sldId="760"/>
        </pc:sldMkLst>
      </pc:sldChg>
      <pc:sldChg chg="modTransition">
        <pc:chgData name="Paul Bouanchaud" userId="d4768f94-311d-4b1d-9a43-dd665c2b4a22" providerId="ADAL" clId="{B2952F6B-9F9E-174D-8EFF-46743EB8687F}" dt="2024-06-14T14:48:05.867" v="1834"/>
        <pc:sldMkLst>
          <pc:docMk/>
          <pc:sldMk cId="1196547234" sldId="761"/>
        </pc:sldMkLst>
      </pc:sldChg>
      <pc:sldChg chg="modTransition">
        <pc:chgData name="Paul Bouanchaud" userId="d4768f94-311d-4b1d-9a43-dd665c2b4a22" providerId="ADAL" clId="{B2952F6B-9F9E-174D-8EFF-46743EB8687F}" dt="2024-06-14T14:48:05.867" v="1834"/>
        <pc:sldMkLst>
          <pc:docMk/>
          <pc:sldMk cId="2088762697" sldId="762"/>
        </pc:sldMkLst>
      </pc:sldChg>
      <pc:sldChg chg="modTransition">
        <pc:chgData name="Paul Bouanchaud" userId="d4768f94-311d-4b1d-9a43-dd665c2b4a22" providerId="ADAL" clId="{B2952F6B-9F9E-174D-8EFF-46743EB8687F}" dt="2024-06-14T14:48:05.867" v="1834"/>
        <pc:sldMkLst>
          <pc:docMk/>
          <pc:sldMk cId="3768283927" sldId="763"/>
        </pc:sldMkLst>
      </pc:sldChg>
      <pc:sldChg chg="modTransition">
        <pc:chgData name="Paul Bouanchaud" userId="d4768f94-311d-4b1d-9a43-dd665c2b4a22" providerId="ADAL" clId="{B2952F6B-9F9E-174D-8EFF-46743EB8687F}" dt="2024-06-14T14:48:05.867" v="1834"/>
        <pc:sldMkLst>
          <pc:docMk/>
          <pc:sldMk cId="1860926217" sldId="764"/>
        </pc:sldMkLst>
      </pc:sldChg>
      <pc:sldChg chg="modTransition">
        <pc:chgData name="Paul Bouanchaud" userId="d4768f94-311d-4b1d-9a43-dd665c2b4a22" providerId="ADAL" clId="{B2952F6B-9F9E-174D-8EFF-46743EB8687F}" dt="2024-06-14T14:48:05.867" v="1834"/>
        <pc:sldMkLst>
          <pc:docMk/>
          <pc:sldMk cId="750921469" sldId="765"/>
        </pc:sldMkLst>
      </pc:sldChg>
      <pc:sldChg chg="modTransition">
        <pc:chgData name="Paul Bouanchaud" userId="d4768f94-311d-4b1d-9a43-dd665c2b4a22" providerId="ADAL" clId="{B2952F6B-9F9E-174D-8EFF-46743EB8687F}" dt="2024-06-14T14:48:05.867" v="1834"/>
        <pc:sldMkLst>
          <pc:docMk/>
          <pc:sldMk cId="2358216903" sldId="767"/>
        </pc:sldMkLst>
      </pc:sldChg>
      <pc:sldChg chg="modTransition">
        <pc:chgData name="Paul Bouanchaud" userId="d4768f94-311d-4b1d-9a43-dd665c2b4a22" providerId="ADAL" clId="{B2952F6B-9F9E-174D-8EFF-46743EB8687F}" dt="2024-06-14T14:48:05.867" v="1834"/>
        <pc:sldMkLst>
          <pc:docMk/>
          <pc:sldMk cId="904141195" sldId="769"/>
        </pc:sldMkLst>
      </pc:sldChg>
      <pc:sldChg chg="modTransition">
        <pc:chgData name="Paul Bouanchaud" userId="d4768f94-311d-4b1d-9a43-dd665c2b4a22" providerId="ADAL" clId="{B2952F6B-9F9E-174D-8EFF-46743EB8687F}" dt="2024-06-14T14:48:05.867" v="1834"/>
        <pc:sldMkLst>
          <pc:docMk/>
          <pc:sldMk cId="520771201" sldId="770"/>
        </pc:sldMkLst>
      </pc:sldChg>
      <pc:sldChg chg="modTransition">
        <pc:chgData name="Paul Bouanchaud" userId="d4768f94-311d-4b1d-9a43-dd665c2b4a22" providerId="ADAL" clId="{B2952F6B-9F9E-174D-8EFF-46743EB8687F}" dt="2024-06-14T14:48:05.867" v="1834"/>
        <pc:sldMkLst>
          <pc:docMk/>
          <pc:sldMk cId="138443105" sldId="771"/>
        </pc:sldMkLst>
      </pc:sldChg>
      <pc:sldChg chg="modTransition">
        <pc:chgData name="Paul Bouanchaud" userId="d4768f94-311d-4b1d-9a43-dd665c2b4a22" providerId="ADAL" clId="{B2952F6B-9F9E-174D-8EFF-46743EB8687F}" dt="2024-06-14T14:48:05.867" v="1834"/>
        <pc:sldMkLst>
          <pc:docMk/>
          <pc:sldMk cId="4068971140" sldId="772"/>
        </pc:sldMkLst>
      </pc:sldChg>
      <pc:sldChg chg="modTransition">
        <pc:chgData name="Paul Bouanchaud" userId="d4768f94-311d-4b1d-9a43-dd665c2b4a22" providerId="ADAL" clId="{B2952F6B-9F9E-174D-8EFF-46743EB8687F}" dt="2024-06-14T14:48:05.867" v="1834"/>
        <pc:sldMkLst>
          <pc:docMk/>
          <pc:sldMk cId="2587909162" sldId="773"/>
        </pc:sldMkLst>
      </pc:sldChg>
      <pc:sldChg chg="modSp mod modTransition">
        <pc:chgData name="Paul Bouanchaud" userId="d4768f94-311d-4b1d-9a43-dd665c2b4a22" providerId="ADAL" clId="{B2952F6B-9F9E-174D-8EFF-46743EB8687F}" dt="2024-06-14T14:48:05.867" v="1834"/>
        <pc:sldMkLst>
          <pc:docMk/>
          <pc:sldMk cId="3619174141" sldId="774"/>
        </pc:sldMkLst>
      </pc:sldChg>
      <pc:sldChg chg="modTransition">
        <pc:chgData name="Paul Bouanchaud" userId="d4768f94-311d-4b1d-9a43-dd665c2b4a22" providerId="ADAL" clId="{B2952F6B-9F9E-174D-8EFF-46743EB8687F}" dt="2024-06-14T14:48:05.867" v="1834"/>
        <pc:sldMkLst>
          <pc:docMk/>
          <pc:sldMk cId="1737446485" sldId="776"/>
        </pc:sldMkLst>
      </pc:sldChg>
      <pc:sldChg chg="modTransition">
        <pc:chgData name="Paul Bouanchaud" userId="d4768f94-311d-4b1d-9a43-dd665c2b4a22" providerId="ADAL" clId="{B2952F6B-9F9E-174D-8EFF-46743EB8687F}" dt="2024-06-14T14:48:05.867" v="1834"/>
        <pc:sldMkLst>
          <pc:docMk/>
          <pc:sldMk cId="125116970" sldId="777"/>
        </pc:sldMkLst>
      </pc:sldChg>
      <pc:sldChg chg="addSp delSp modSp add mod modTransition">
        <pc:chgData name="Paul Bouanchaud" userId="d4768f94-311d-4b1d-9a43-dd665c2b4a22" providerId="ADAL" clId="{B2952F6B-9F9E-174D-8EFF-46743EB8687F}" dt="2024-06-14T14:48:05.867" v="1834"/>
        <pc:sldMkLst>
          <pc:docMk/>
          <pc:sldMk cId="2070439855" sldId="778"/>
        </pc:sldMkLst>
      </pc:sldChg>
      <pc:sldChg chg="addSp delSp modSp add mod modTransition">
        <pc:chgData name="Paul Bouanchaud" userId="d4768f94-311d-4b1d-9a43-dd665c2b4a22" providerId="ADAL" clId="{B2952F6B-9F9E-174D-8EFF-46743EB8687F}" dt="2024-06-14T14:48:05.867" v="1834"/>
        <pc:sldMkLst>
          <pc:docMk/>
          <pc:sldMk cId="441331518" sldId="779"/>
        </pc:sldMkLst>
      </pc:sldChg>
      <pc:sldChg chg="modSp add del mod">
        <pc:chgData name="Paul Bouanchaud" userId="d4768f94-311d-4b1d-9a43-dd665c2b4a22" providerId="ADAL" clId="{B2952F6B-9F9E-174D-8EFF-46743EB8687F}" dt="2024-06-14T14:42:05.476" v="1578" actId="2696"/>
        <pc:sldMkLst>
          <pc:docMk/>
          <pc:sldMk cId="2024354506" sldId="780"/>
        </pc:sldMkLst>
      </pc:sldChg>
      <pc:sldChg chg="delSp modSp add mod modTransition">
        <pc:chgData name="Paul Bouanchaud" userId="d4768f94-311d-4b1d-9a43-dd665c2b4a22" providerId="ADAL" clId="{B2952F6B-9F9E-174D-8EFF-46743EB8687F}" dt="2024-06-14T14:48:05.867" v="1834"/>
        <pc:sldMkLst>
          <pc:docMk/>
          <pc:sldMk cId="2225158594" sldId="780"/>
        </pc:sldMkLst>
      </pc:sldChg>
      <pc:sldChg chg="modSp add mod modTransition addCm">
        <pc:chgData name="Paul Bouanchaud" userId="d4768f94-311d-4b1d-9a43-dd665c2b4a22" providerId="ADAL" clId="{B2952F6B-9F9E-174D-8EFF-46743EB8687F}" dt="2024-06-14T14:48:05.867" v="1834"/>
        <pc:sldMkLst>
          <pc:docMk/>
          <pc:sldMk cId="4250071227" sldId="781"/>
        </pc:sldMkLst>
        <pc:extLst>
          <p:ext xmlns:p="http://schemas.openxmlformats.org/presentationml/2006/main" uri="{D6D511B9-2390-475A-947B-AFAB55BFBCF1}">
            <pc226:cmChg xmlns:pc226="http://schemas.microsoft.com/office/powerpoint/2022/06/main/command" chg="add">
              <pc226:chgData name="Paul Bouanchaud" userId="d4768f94-311d-4b1d-9a43-dd665c2b4a22" providerId="ADAL" clId="{B2952F6B-9F9E-174D-8EFF-46743EB8687F}" dt="2024-06-14T14:45:49.017" v="1620"/>
              <pc2:cmMkLst xmlns:pc2="http://schemas.microsoft.com/office/powerpoint/2019/9/main/command">
                <pc:docMk/>
                <pc:sldMk cId="4250071227" sldId="781"/>
                <pc2:cmMk id="{1559FA65-F85E-CB4F-96B6-522CFAD46C5E}"/>
              </pc2:cmMkLst>
            </pc226:cmChg>
          </p:ext>
        </pc:extLst>
      </pc:sldChg>
      <pc:sldChg chg="modSp add mod modTransition">
        <pc:chgData name="Paul Bouanchaud" userId="d4768f94-311d-4b1d-9a43-dd665c2b4a22" providerId="ADAL" clId="{B2952F6B-9F9E-174D-8EFF-46743EB8687F}" dt="2024-06-14T14:48:05.867" v="1834"/>
        <pc:sldMkLst>
          <pc:docMk/>
          <pc:sldMk cId="3952585967" sldId="782"/>
        </pc:sldMkLst>
      </pc:sldChg>
      <pc:sldChg chg="modSp add mod">
        <pc:chgData name="Paul Bouanchaud" userId="d4768f94-311d-4b1d-9a43-dd665c2b4a22" providerId="ADAL" clId="{B2952F6B-9F9E-174D-8EFF-46743EB8687F}" dt="2024-06-14T14:48:33.646" v="1839" actId="20577"/>
        <pc:sldMkLst>
          <pc:docMk/>
          <pc:sldMk cId="1236286995" sldId="783"/>
        </pc:sldMkLst>
      </pc:sldChg>
      <pc:sldChg chg="modSp add mod">
        <pc:chgData name="Paul Bouanchaud" userId="d4768f94-311d-4b1d-9a43-dd665c2b4a22" providerId="ADAL" clId="{B2952F6B-9F9E-174D-8EFF-46743EB8687F}" dt="2024-06-14T14:52:20.019" v="1859" actId="20577"/>
        <pc:sldMkLst>
          <pc:docMk/>
          <pc:sldMk cId="1760608139" sldId="784"/>
        </pc:sldMkLst>
      </pc:sldChg>
      <pc:sldChg chg="modSp add del mod">
        <pc:chgData name="Paul Bouanchaud" userId="d4768f94-311d-4b1d-9a43-dd665c2b4a22" providerId="ADAL" clId="{B2952F6B-9F9E-174D-8EFF-46743EB8687F}" dt="2024-06-14T14:23:07.649" v="408" actId="2696"/>
        <pc:sldMkLst>
          <pc:docMk/>
          <pc:sldMk cId="1037089607" sldId="2145706778"/>
        </pc:sldMkLst>
      </pc:sldChg>
    </pc:docChg>
  </pc:docChgLst>
  <pc:docChgLst>
    <pc:chgData name="liaflorey@gmail.com" userId="S::urn:spo:guest#liaflorey@gmail.com::" providerId="AD" clId="Web-{79B81950-18AC-E8E5-DB48-E295B06B17DD}"/>
    <pc:docChg chg="modSld">
      <pc:chgData name="liaflorey@gmail.com" userId="S::urn:spo:guest#liaflorey@gmail.com::" providerId="AD" clId="Web-{79B81950-18AC-E8E5-DB48-E295B06B17DD}" dt="2025-06-29T16:53:50.110" v="2" actId="20577"/>
      <pc:docMkLst>
        <pc:docMk/>
      </pc:docMkLst>
      <pc:sldChg chg="modSp">
        <pc:chgData name="liaflorey@gmail.com" userId="S::urn:spo:guest#liaflorey@gmail.com::" providerId="AD" clId="Web-{79B81950-18AC-E8E5-DB48-E295B06B17DD}" dt="2025-06-29T16:53:01.921" v="0" actId="20577"/>
        <pc:sldMkLst>
          <pc:docMk/>
          <pc:sldMk cId="0" sldId="607"/>
        </pc:sldMkLst>
      </pc:sldChg>
      <pc:sldChg chg="modSp">
        <pc:chgData name="liaflorey@gmail.com" userId="S::urn:spo:guest#liaflorey@gmail.com::" providerId="AD" clId="Web-{79B81950-18AC-E8E5-DB48-E295B06B17DD}" dt="2025-06-29T16:53:50.110" v="2" actId="20577"/>
        <pc:sldMkLst>
          <pc:docMk/>
          <pc:sldMk cId="3412872616" sldId="610"/>
        </pc:sldMkLst>
      </pc:sldChg>
      <pc:sldChg chg="modSp">
        <pc:chgData name="liaflorey@gmail.com" userId="S::urn:spo:guest#liaflorey@gmail.com::" providerId="AD" clId="Web-{79B81950-18AC-E8E5-DB48-E295B06B17DD}" dt="2025-06-29T16:53:29.735" v="1" actId="20577"/>
        <pc:sldMkLst>
          <pc:docMk/>
          <pc:sldMk cId="750921469" sldId="765"/>
        </pc:sldMkLst>
      </pc:sldChg>
    </pc:docChg>
  </pc:docChgLst>
  <pc:docChgLst>
    <pc:chgData name="Jacky Raharinjatovo" userId="S::jackyr@psi.org::b13895ac-ac15-4d78-94bc-42abed9aff10" providerId="AD" clId="Web-{ACAB7983-FDA1-20E5-FAF5-0287638D910E}"/>
    <pc:docChg chg="mod modSld">
      <pc:chgData name="Jacky Raharinjatovo" userId="S::jackyr@psi.org::b13895ac-ac15-4d78-94bc-42abed9aff10" providerId="AD" clId="Web-{ACAB7983-FDA1-20E5-FAF5-0287638D910E}" dt="2025-07-28T08:30:47.360" v="18"/>
      <pc:docMkLst>
        <pc:docMk/>
      </pc:docMkLst>
      <pc:sldChg chg="modSp">
        <pc:chgData name="Jacky Raharinjatovo" userId="S::jackyr@psi.org::b13895ac-ac15-4d78-94bc-42abed9aff10" providerId="AD" clId="Web-{ACAB7983-FDA1-20E5-FAF5-0287638D910E}" dt="2025-07-28T08:28:30.682" v="17" actId="20577"/>
        <pc:sldMkLst>
          <pc:docMk/>
          <pc:sldMk cId="1605804597" sldId="661"/>
        </pc:sldMkLst>
      </pc:sldChg>
    </pc:docChg>
  </pc:docChgLst>
  <pc:docChgLst>
    <pc:chgData name="hellengatakaa@gmail.com" userId="S::urn:spo:guest#hellengatakaa@gmail.com::" providerId="AD" clId="Web-{9BA02179-D42D-1383-3710-5D19815A4D1F}"/>
    <pc:docChg chg="modSld">
      <pc:chgData name="hellengatakaa@gmail.com" userId="S::urn:spo:guest#hellengatakaa@gmail.com::" providerId="AD" clId="Web-{9BA02179-D42D-1383-3710-5D19815A4D1F}" dt="2025-06-23T15:42:57.460" v="5" actId="20577"/>
      <pc:docMkLst>
        <pc:docMk/>
      </pc:docMkLst>
      <pc:sldChg chg="modSp">
        <pc:chgData name="hellengatakaa@gmail.com" userId="S::urn:spo:guest#hellengatakaa@gmail.com::" providerId="AD" clId="Web-{9BA02179-D42D-1383-3710-5D19815A4D1F}" dt="2025-06-23T15:42:57.460" v="5" actId="20577"/>
        <pc:sldMkLst>
          <pc:docMk/>
          <pc:sldMk cId="0" sldId="289"/>
        </pc:sldMkLst>
      </pc:sldChg>
    </pc:docChg>
  </pc:docChgLst>
  <pc:docChgLst>
    <pc:chgData name="Elisabeth Tyler" userId="fc91868f-1ace-4b9c-bbeb-d150c4bb0ca5" providerId="ADAL" clId="{75C27AD7-35E2-4243-96D2-DF4D2B42DBBE}"/>
    <pc:docChg chg="undo redo custSel addSld delSld modSld modSection">
      <pc:chgData name="Elisabeth Tyler" userId="fc91868f-1ace-4b9c-bbeb-d150c4bb0ca5" providerId="ADAL" clId="{75C27AD7-35E2-4243-96D2-DF4D2B42DBBE}" dt="2025-08-08T22:12:44.779" v="7142" actId="14100"/>
      <pc:docMkLst>
        <pc:docMk/>
      </pc:docMkLst>
      <pc:sldChg chg="modSp mod">
        <pc:chgData name="Elisabeth Tyler" userId="fc91868f-1ace-4b9c-bbeb-d150c4bb0ca5" providerId="ADAL" clId="{75C27AD7-35E2-4243-96D2-DF4D2B42DBBE}" dt="2025-08-07T19:42:22.708" v="139" actId="1076"/>
        <pc:sldMkLst>
          <pc:docMk/>
          <pc:sldMk cId="0" sldId="257"/>
        </pc:sldMkLst>
      </pc:sldChg>
      <pc:sldChg chg="modSp mod">
        <pc:chgData name="Elisabeth Tyler" userId="fc91868f-1ace-4b9c-bbeb-d150c4bb0ca5" providerId="ADAL" clId="{75C27AD7-35E2-4243-96D2-DF4D2B42DBBE}" dt="2025-08-07T19:49:05.783" v="220" actId="114"/>
        <pc:sldMkLst>
          <pc:docMk/>
          <pc:sldMk cId="0" sldId="259"/>
        </pc:sldMkLst>
      </pc:sldChg>
      <pc:sldChg chg="modSp mod">
        <pc:chgData name="Elisabeth Tyler" userId="fc91868f-1ace-4b9c-bbeb-d150c4bb0ca5" providerId="ADAL" clId="{75C27AD7-35E2-4243-96D2-DF4D2B42DBBE}" dt="2025-08-07T19:51:03.104" v="250" actId="1076"/>
        <pc:sldMkLst>
          <pc:docMk/>
          <pc:sldMk cId="0" sldId="260"/>
        </pc:sldMkLst>
      </pc:sldChg>
      <pc:sldChg chg="modSp">
        <pc:chgData name="Elisabeth Tyler" userId="fc91868f-1ace-4b9c-bbeb-d150c4bb0ca5" providerId="ADAL" clId="{75C27AD7-35E2-4243-96D2-DF4D2B42DBBE}" dt="2025-08-07T21:55:29.200" v="1459" actId="1076"/>
        <pc:sldMkLst>
          <pc:docMk/>
          <pc:sldMk cId="2233394522" sldId="262"/>
        </pc:sldMkLst>
      </pc:sldChg>
      <pc:sldChg chg="delSp modSp mod">
        <pc:chgData name="Elisabeth Tyler" userId="fc91868f-1ace-4b9c-bbeb-d150c4bb0ca5" providerId="ADAL" clId="{75C27AD7-35E2-4243-96D2-DF4D2B42DBBE}" dt="2025-08-07T21:55:20.889" v="1457" actId="478"/>
        <pc:sldMkLst>
          <pc:docMk/>
          <pc:sldMk cId="309180786" sldId="263"/>
        </pc:sldMkLst>
      </pc:sldChg>
      <pc:sldChg chg="modSp">
        <pc:chgData name="Elisabeth Tyler" userId="fc91868f-1ace-4b9c-bbeb-d150c4bb0ca5" providerId="ADAL" clId="{75C27AD7-35E2-4243-96D2-DF4D2B42DBBE}" dt="2025-08-07T21:55:14.968" v="1455" actId="1076"/>
        <pc:sldMkLst>
          <pc:docMk/>
          <pc:sldMk cId="519854404" sldId="264"/>
        </pc:sldMkLst>
      </pc:sldChg>
      <pc:sldChg chg="modSp mod modClrScheme chgLayout">
        <pc:chgData name="Elisabeth Tyler" userId="fc91868f-1ace-4b9c-bbeb-d150c4bb0ca5" providerId="ADAL" clId="{75C27AD7-35E2-4243-96D2-DF4D2B42DBBE}" dt="2025-08-08T19:49:51.407" v="4615"/>
        <pc:sldMkLst>
          <pc:docMk/>
          <pc:sldMk cId="3279001714" sldId="265"/>
        </pc:sldMkLst>
      </pc:sldChg>
      <pc:sldChg chg="modSp mod modClrScheme chgLayout">
        <pc:chgData name="Elisabeth Tyler" userId="fc91868f-1ace-4b9c-bbeb-d150c4bb0ca5" providerId="ADAL" clId="{75C27AD7-35E2-4243-96D2-DF4D2B42DBBE}" dt="2025-08-08T18:06:16.517" v="3331" actId="1076"/>
        <pc:sldMkLst>
          <pc:docMk/>
          <pc:sldMk cId="410439953" sldId="266"/>
        </pc:sldMkLst>
      </pc:sldChg>
      <pc:sldChg chg="delSp modSp mod modClrScheme chgLayout">
        <pc:chgData name="Elisabeth Tyler" userId="fc91868f-1ace-4b9c-bbeb-d150c4bb0ca5" providerId="ADAL" clId="{75C27AD7-35E2-4243-96D2-DF4D2B42DBBE}" dt="2025-08-08T18:07:02.565" v="3342" actId="1076"/>
        <pc:sldMkLst>
          <pc:docMk/>
          <pc:sldMk cId="3070578234" sldId="267"/>
        </pc:sldMkLst>
      </pc:sldChg>
      <pc:sldChg chg="modSp mod modClrScheme chgLayout">
        <pc:chgData name="Elisabeth Tyler" userId="fc91868f-1ace-4b9c-bbeb-d150c4bb0ca5" providerId="ADAL" clId="{75C27AD7-35E2-4243-96D2-DF4D2B42DBBE}" dt="2025-08-08T19:51:38.871" v="4643" actId="1076"/>
        <pc:sldMkLst>
          <pc:docMk/>
          <pc:sldMk cId="2485218986" sldId="268"/>
        </pc:sldMkLst>
      </pc:sldChg>
      <pc:sldChg chg="addSp delSp modSp mod modClrScheme chgLayout">
        <pc:chgData name="Elisabeth Tyler" userId="fc91868f-1ace-4b9c-bbeb-d150c4bb0ca5" providerId="ADAL" clId="{75C27AD7-35E2-4243-96D2-DF4D2B42DBBE}" dt="2025-08-08T19:51:20.588" v="4639" actId="1076"/>
        <pc:sldMkLst>
          <pc:docMk/>
          <pc:sldMk cId="2776598102" sldId="269"/>
        </pc:sldMkLst>
      </pc:sldChg>
      <pc:sldChg chg="modSp mod modClrScheme chgLayout">
        <pc:chgData name="Elisabeth Tyler" userId="fc91868f-1ace-4b9c-bbeb-d150c4bb0ca5" providerId="ADAL" clId="{75C27AD7-35E2-4243-96D2-DF4D2B42DBBE}" dt="2025-08-08T19:50:40.147" v="4624" actId="14100"/>
        <pc:sldMkLst>
          <pc:docMk/>
          <pc:sldMk cId="1083365541" sldId="270"/>
        </pc:sldMkLst>
      </pc:sldChg>
      <pc:sldChg chg="delSp modSp mod">
        <pc:chgData name="Elisabeth Tyler" userId="fc91868f-1ace-4b9c-bbeb-d150c4bb0ca5" providerId="ADAL" clId="{75C27AD7-35E2-4243-96D2-DF4D2B42DBBE}" dt="2025-08-08T18:08:27.682" v="3365" actId="1076"/>
        <pc:sldMkLst>
          <pc:docMk/>
          <pc:sldMk cId="1570015170" sldId="271"/>
        </pc:sldMkLst>
      </pc:sldChg>
      <pc:sldChg chg="addSp delSp modSp mod modClrScheme chgLayout">
        <pc:chgData name="Elisabeth Tyler" userId="fc91868f-1ace-4b9c-bbeb-d150c4bb0ca5" providerId="ADAL" clId="{75C27AD7-35E2-4243-96D2-DF4D2B42DBBE}" dt="2025-08-08T18:08:01.412" v="3357" actId="1076"/>
        <pc:sldMkLst>
          <pc:docMk/>
          <pc:sldMk cId="404354538" sldId="272"/>
        </pc:sldMkLst>
      </pc:sldChg>
      <pc:sldChg chg="modSp mod">
        <pc:chgData name="Elisabeth Tyler" userId="fc91868f-1ace-4b9c-bbeb-d150c4bb0ca5" providerId="ADAL" clId="{75C27AD7-35E2-4243-96D2-DF4D2B42DBBE}" dt="2025-08-08T18:07:35.452" v="3351" actId="1076"/>
        <pc:sldMkLst>
          <pc:docMk/>
          <pc:sldMk cId="483420405" sldId="273"/>
        </pc:sldMkLst>
      </pc:sldChg>
      <pc:sldChg chg="modSp mod">
        <pc:chgData name="Elisabeth Tyler" userId="fc91868f-1ace-4b9c-bbeb-d150c4bb0ca5" providerId="ADAL" clId="{75C27AD7-35E2-4243-96D2-DF4D2B42DBBE}" dt="2025-08-07T19:51:58.340" v="262" actId="1076"/>
        <pc:sldMkLst>
          <pc:docMk/>
          <pc:sldMk cId="0" sldId="274"/>
        </pc:sldMkLst>
      </pc:sldChg>
      <pc:sldChg chg="addSp delSp modSp mod modClrScheme chgLayout">
        <pc:chgData name="Elisabeth Tyler" userId="fc91868f-1ace-4b9c-bbeb-d150c4bb0ca5" providerId="ADAL" clId="{75C27AD7-35E2-4243-96D2-DF4D2B42DBBE}" dt="2025-08-08T20:53:09.729" v="5917" actId="948"/>
        <pc:sldMkLst>
          <pc:docMk/>
          <pc:sldMk cId="2431467174" sldId="278"/>
        </pc:sldMkLst>
      </pc:sldChg>
      <pc:sldChg chg="addSp delSp modSp mod modClrScheme chgLayout">
        <pc:chgData name="Elisabeth Tyler" userId="fc91868f-1ace-4b9c-bbeb-d150c4bb0ca5" providerId="ADAL" clId="{75C27AD7-35E2-4243-96D2-DF4D2B42DBBE}" dt="2025-08-08T20:54:01.555" v="5931" actId="1076"/>
        <pc:sldMkLst>
          <pc:docMk/>
          <pc:sldMk cId="839405909" sldId="280"/>
        </pc:sldMkLst>
      </pc:sldChg>
      <pc:sldChg chg="addSp delSp modSp mod modClrScheme chgLayout">
        <pc:chgData name="Elisabeth Tyler" userId="fc91868f-1ace-4b9c-bbeb-d150c4bb0ca5" providerId="ADAL" clId="{75C27AD7-35E2-4243-96D2-DF4D2B42DBBE}" dt="2025-08-08T20:55:06.864" v="5950" actId="14100"/>
        <pc:sldMkLst>
          <pc:docMk/>
          <pc:sldMk cId="224519321" sldId="282"/>
        </pc:sldMkLst>
      </pc:sldChg>
      <pc:sldChg chg="modSp mod">
        <pc:chgData name="Elisabeth Tyler" userId="fc91868f-1ace-4b9c-bbeb-d150c4bb0ca5" providerId="ADAL" clId="{75C27AD7-35E2-4243-96D2-DF4D2B42DBBE}" dt="2025-08-08T13:16:24.733" v="1854" actId="20577"/>
        <pc:sldMkLst>
          <pc:docMk/>
          <pc:sldMk cId="0" sldId="289"/>
        </pc:sldMkLst>
      </pc:sldChg>
      <pc:sldChg chg="modSp mod">
        <pc:chgData name="Elisabeth Tyler" userId="fc91868f-1ace-4b9c-bbeb-d150c4bb0ca5" providerId="ADAL" clId="{75C27AD7-35E2-4243-96D2-DF4D2B42DBBE}" dt="2025-08-07T19:59:24.123" v="331" actId="1076"/>
        <pc:sldMkLst>
          <pc:docMk/>
          <pc:sldMk cId="3996583206" sldId="347"/>
        </pc:sldMkLst>
      </pc:sldChg>
      <pc:sldChg chg="addSp modSp mod modAnim">
        <pc:chgData name="Elisabeth Tyler" userId="fc91868f-1ace-4b9c-bbeb-d150c4bb0ca5" providerId="ADAL" clId="{75C27AD7-35E2-4243-96D2-DF4D2B42DBBE}" dt="2025-08-08T13:16:18.220" v="1853" actId="2711"/>
        <pc:sldMkLst>
          <pc:docMk/>
          <pc:sldMk cId="3235871584" sldId="355"/>
        </pc:sldMkLst>
      </pc:sldChg>
      <pc:sldChg chg="delSp modSp mod">
        <pc:chgData name="Elisabeth Tyler" userId="fc91868f-1ace-4b9c-bbeb-d150c4bb0ca5" providerId="ADAL" clId="{75C27AD7-35E2-4243-96D2-DF4D2B42DBBE}" dt="2025-08-08T17:25:44.250" v="2842" actId="1076"/>
        <pc:sldMkLst>
          <pc:docMk/>
          <pc:sldMk cId="208600736" sldId="357"/>
        </pc:sldMkLst>
      </pc:sldChg>
      <pc:sldChg chg="addSp modSp mod modAnim">
        <pc:chgData name="Elisabeth Tyler" userId="fc91868f-1ace-4b9c-bbeb-d150c4bb0ca5" providerId="ADAL" clId="{75C27AD7-35E2-4243-96D2-DF4D2B42DBBE}" dt="2025-08-07T20:04:28.509" v="388" actId="255"/>
        <pc:sldMkLst>
          <pc:docMk/>
          <pc:sldMk cId="3681944992" sldId="358"/>
        </pc:sldMkLst>
      </pc:sldChg>
      <pc:sldChg chg="modSp mod">
        <pc:chgData name="Elisabeth Tyler" userId="fc91868f-1ace-4b9c-bbeb-d150c4bb0ca5" providerId="ADAL" clId="{75C27AD7-35E2-4243-96D2-DF4D2B42DBBE}" dt="2025-08-08T17:26:55.859" v="2855" actId="1076"/>
        <pc:sldMkLst>
          <pc:docMk/>
          <pc:sldMk cId="1873830730" sldId="359"/>
        </pc:sldMkLst>
      </pc:sldChg>
      <pc:sldChg chg="addSp modSp mod modAnim">
        <pc:chgData name="Elisabeth Tyler" userId="fc91868f-1ace-4b9c-bbeb-d150c4bb0ca5" providerId="ADAL" clId="{75C27AD7-35E2-4243-96D2-DF4D2B42DBBE}" dt="2025-08-07T20:10:04.590" v="440" actId="1076"/>
        <pc:sldMkLst>
          <pc:docMk/>
          <pc:sldMk cId="2747640560" sldId="360"/>
        </pc:sldMkLst>
      </pc:sldChg>
      <pc:sldChg chg="addSp modSp mod modAnim">
        <pc:chgData name="Elisabeth Tyler" userId="fc91868f-1ace-4b9c-bbeb-d150c4bb0ca5" providerId="ADAL" clId="{75C27AD7-35E2-4243-96D2-DF4D2B42DBBE}" dt="2025-08-07T20:12:16.930" v="453" actId="1076"/>
        <pc:sldMkLst>
          <pc:docMk/>
          <pc:sldMk cId="2355840829" sldId="361"/>
        </pc:sldMkLst>
      </pc:sldChg>
      <pc:sldChg chg="addSp delSp modSp mod modAnim">
        <pc:chgData name="Elisabeth Tyler" userId="fc91868f-1ace-4b9c-bbeb-d150c4bb0ca5" providerId="ADAL" clId="{75C27AD7-35E2-4243-96D2-DF4D2B42DBBE}" dt="2025-08-07T20:14:08.873" v="474" actId="1076"/>
        <pc:sldMkLst>
          <pc:docMk/>
          <pc:sldMk cId="598870342" sldId="363"/>
        </pc:sldMkLst>
      </pc:sldChg>
      <pc:sldChg chg="modSp mod">
        <pc:chgData name="Elisabeth Tyler" userId="fc91868f-1ace-4b9c-bbeb-d150c4bb0ca5" providerId="ADAL" clId="{75C27AD7-35E2-4243-96D2-DF4D2B42DBBE}" dt="2025-08-07T20:15:48.444" v="491" actId="1076"/>
        <pc:sldMkLst>
          <pc:docMk/>
          <pc:sldMk cId="3605229064" sldId="364"/>
        </pc:sldMkLst>
      </pc:sldChg>
      <pc:sldChg chg="modSp mod">
        <pc:chgData name="Elisabeth Tyler" userId="fc91868f-1ace-4b9c-bbeb-d150c4bb0ca5" providerId="ADAL" clId="{75C27AD7-35E2-4243-96D2-DF4D2B42DBBE}" dt="2025-08-07T21:16:11.985" v="823" actId="1076"/>
        <pc:sldMkLst>
          <pc:docMk/>
          <pc:sldMk cId="423216594" sldId="367"/>
        </pc:sldMkLst>
      </pc:sldChg>
      <pc:sldChg chg="addSp delSp modSp mod modClrScheme chgLayout">
        <pc:chgData name="Elisabeth Tyler" userId="fc91868f-1ace-4b9c-bbeb-d150c4bb0ca5" providerId="ADAL" clId="{75C27AD7-35E2-4243-96D2-DF4D2B42DBBE}" dt="2025-08-07T21:49:22.062" v="1390" actId="478"/>
        <pc:sldMkLst>
          <pc:docMk/>
          <pc:sldMk cId="3892308758" sldId="368"/>
        </pc:sldMkLst>
      </pc:sldChg>
      <pc:sldChg chg="modSp mod">
        <pc:chgData name="Elisabeth Tyler" userId="fc91868f-1ace-4b9c-bbeb-d150c4bb0ca5" providerId="ADAL" clId="{75C27AD7-35E2-4243-96D2-DF4D2B42DBBE}" dt="2025-08-07T21:15:49.944" v="816" actId="14100"/>
        <pc:sldMkLst>
          <pc:docMk/>
          <pc:sldMk cId="2938469346" sldId="369"/>
        </pc:sldMkLst>
      </pc:sldChg>
      <pc:sldChg chg="addSp delSp modSp mod modClrScheme modAnim chgLayout">
        <pc:chgData name="Elisabeth Tyler" userId="fc91868f-1ace-4b9c-bbeb-d150c4bb0ca5" providerId="ADAL" clId="{75C27AD7-35E2-4243-96D2-DF4D2B42DBBE}" dt="2025-08-08T13:15:33.374" v="1849" actId="20577"/>
        <pc:sldMkLst>
          <pc:docMk/>
          <pc:sldMk cId="297250839" sldId="371"/>
        </pc:sldMkLst>
      </pc:sldChg>
      <pc:sldChg chg="modSp mod">
        <pc:chgData name="Elisabeth Tyler" userId="fc91868f-1ace-4b9c-bbeb-d150c4bb0ca5" providerId="ADAL" clId="{75C27AD7-35E2-4243-96D2-DF4D2B42DBBE}" dt="2025-08-07T21:19:06.485" v="845" actId="1076"/>
        <pc:sldMkLst>
          <pc:docMk/>
          <pc:sldMk cId="1588279570" sldId="373"/>
        </pc:sldMkLst>
      </pc:sldChg>
      <pc:sldChg chg="addSp delSp modSp mod modClrScheme modAnim chgLayout">
        <pc:chgData name="Elisabeth Tyler" userId="fc91868f-1ace-4b9c-bbeb-d150c4bb0ca5" providerId="ADAL" clId="{75C27AD7-35E2-4243-96D2-DF4D2B42DBBE}" dt="2025-08-08T13:15:39.467" v="1851" actId="20577"/>
        <pc:sldMkLst>
          <pc:docMk/>
          <pc:sldMk cId="123778427" sldId="374"/>
        </pc:sldMkLst>
      </pc:sldChg>
      <pc:sldChg chg="addSp delSp modSp mod modClrScheme chgLayout">
        <pc:chgData name="Elisabeth Tyler" userId="fc91868f-1ace-4b9c-bbeb-d150c4bb0ca5" providerId="ADAL" clId="{75C27AD7-35E2-4243-96D2-DF4D2B42DBBE}" dt="2025-08-08T21:08:30.454" v="6135" actId="207"/>
        <pc:sldMkLst>
          <pc:docMk/>
          <pc:sldMk cId="0" sldId="375"/>
        </pc:sldMkLst>
      </pc:sldChg>
      <pc:sldChg chg="addSp delSp modSp mod modClrScheme delAnim chgLayout">
        <pc:chgData name="Elisabeth Tyler" userId="fc91868f-1ace-4b9c-bbeb-d150c4bb0ca5" providerId="ADAL" clId="{75C27AD7-35E2-4243-96D2-DF4D2B42DBBE}" dt="2025-08-08T13:15:36.768" v="1850" actId="20577"/>
        <pc:sldMkLst>
          <pc:docMk/>
          <pc:sldMk cId="3236614678" sldId="377"/>
        </pc:sldMkLst>
      </pc:sldChg>
      <pc:sldChg chg="addSp modSp mod modClrScheme modAnim chgLayout">
        <pc:chgData name="Elisabeth Tyler" userId="fc91868f-1ace-4b9c-bbeb-d150c4bb0ca5" providerId="ADAL" clId="{75C27AD7-35E2-4243-96D2-DF4D2B42DBBE}" dt="2025-08-08T13:15:30.353" v="1848" actId="20577"/>
        <pc:sldMkLst>
          <pc:docMk/>
          <pc:sldMk cId="1292093749" sldId="378"/>
        </pc:sldMkLst>
      </pc:sldChg>
      <pc:sldChg chg="addSp delSp modSp mod modClrScheme chgLayout">
        <pc:chgData name="Elisabeth Tyler" userId="fc91868f-1ace-4b9c-bbeb-d150c4bb0ca5" providerId="ADAL" clId="{75C27AD7-35E2-4243-96D2-DF4D2B42DBBE}" dt="2025-08-08T21:16:03.435" v="6243" actId="1076"/>
        <pc:sldMkLst>
          <pc:docMk/>
          <pc:sldMk cId="0" sldId="379"/>
        </pc:sldMkLst>
      </pc:sldChg>
      <pc:sldChg chg="modSp mod">
        <pc:chgData name="Elisabeth Tyler" userId="fc91868f-1ace-4b9c-bbeb-d150c4bb0ca5" providerId="ADAL" clId="{75C27AD7-35E2-4243-96D2-DF4D2B42DBBE}" dt="2025-08-08T21:03:23.760" v="6070" actId="1076"/>
        <pc:sldMkLst>
          <pc:docMk/>
          <pc:sldMk cId="758040875" sldId="381"/>
        </pc:sldMkLst>
      </pc:sldChg>
      <pc:sldChg chg="addSp delSp modSp mod modClrScheme chgLayout">
        <pc:chgData name="Elisabeth Tyler" userId="fc91868f-1ace-4b9c-bbeb-d150c4bb0ca5" providerId="ADAL" clId="{75C27AD7-35E2-4243-96D2-DF4D2B42DBBE}" dt="2025-08-08T21:18:34.822" v="6281" actId="207"/>
        <pc:sldMkLst>
          <pc:docMk/>
          <pc:sldMk cId="0" sldId="382"/>
        </pc:sldMkLst>
      </pc:sldChg>
      <pc:sldChg chg="delSp modSp mod">
        <pc:chgData name="Elisabeth Tyler" userId="fc91868f-1ace-4b9c-bbeb-d150c4bb0ca5" providerId="ADAL" clId="{75C27AD7-35E2-4243-96D2-DF4D2B42DBBE}" dt="2025-08-07T20:16:40.060" v="504" actId="478"/>
        <pc:sldMkLst>
          <pc:docMk/>
          <pc:sldMk cId="1488265166" sldId="386"/>
        </pc:sldMkLst>
      </pc:sldChg>
      <pc:sldChg chg="addSp delSp modSp mod modClrScheme chgLayout">
        <pc:chgData name="Elisabeth Tyler" userId="fc91868f-1ace-4b9c-bbeb-d150c4bb0ca5" providerId="ADAL" clId="{75C27AD7-35E2-4243-96D2-DF4D2B42DBBE}" dt="2025-08-08T21:26:11.538" v="6415" actId="1076"/>
        <pc:sldMkLst>
          <pc:docMk/>
          <pc:sldMk cId="0" sldId="388"/>
        </pc:sldMkLst>
      </pc:sldChg>
      <pc:sldChg chg="addSp modSp mod modAnim">
        <pc:chgData name="Elisabeth Tyler" userId="fc91868f-1ace-4b9c-bbeb-d150c4bb0ca5" providerId="ADAL" clId="{75C27AD7-35E2-4243-96D2-DF4D2B42DBBE}" dt="2025-08-07T20:20:56.212" v="548" actId="14100"/>
        <pc:sldMkLst>
          <pc:docMk/>
          <pc:sldMk cId="341486782" sldId="390"/>
        </pc:sldMkLst>
      </pc:sldChg>
      <pc:sldChg chg="addSp delSp modSp mod modClrScheme chgLayout">
        <pc:chgData name="Elisabeth Tyler" userId="fc91868f-1ace-4b9c-bbeb-d150c4bb0ca5" providerId="ADAL" clId="{75C27AD7-35E2-4243-96D2-DF4D2B42DBBE}" dt="2025-08-08T21:28:45.070" v="6457" actId="207"/>
        <pc:sldMkLst>
          <pc:docMk/>
          <pc:sldMk cId="0" sldId="391"/>
        </pc:sldMkLst>
      </pc:sldChg>
      <pc:sldChg chg="addSp delSp modSp mod modClrScheme chgLayout">
        <pc:chgData name="Elisabeth Tyler" userId="fc91868f-1ace-4b9c-bbeb-d150c4bb0ca5" providerId="ADAL" clId="{75C27AD7-35E2-4243-96D2-DF4D2B42DBBE}" dt="2025-08-08T21:31:24.266" v="6497" actId="1076"/>
        <pc:sldMkLst>
          <pc:docMk/>
          <pc:sldMk cId="0" sldId="394"/>
        </pc:sldMkLst>
      </pc:sldChg>
      <pc:sldChg chg="addSp delSp modSp mod modClrScheme chgLayout">
        <pc:chgData name="Elisabeth Tyler" userId="fc91868f-1ace-4b9c-bbeb-d150c4bb0ca5" providerId="ADAL" clId="{75C27AD7-35E2-4243-96D2-DF4D2B42DBBE}" dt="2025-08-08T20:32:49.501" v="5722" actId="1076"/>
        <pc:sldMkLst>
          <pc:docMk/>
          <pc:sldMk cId="346949873" sldId="397"/>
        </pc:sldMkLst>
      </pc:sldChg>
      <pc:sldChg chg="addSp delSp modSp mod modClrScheme chgLayout">
        <pc:chgData name="Elisabeth Tyler" userId="fc91868f-1ace-4b9c-bbeb-d150c4bb0ca5" providerId="ADAL" clId="{75C27AD7-35E2-4243-96D2-DF4D2B42DBBE}" dt="2025-08-08T20:32:25.721" v="5717" actId="255"/>
        <pc:sldMkLst>
          <pc:docMk/>
          <pc:sldMk cId="4150197717" sldId="401"/>
        </pc:sldMkLst>
      </pc:sldChg>
      <pc:sldChg chg="addSp delSp modSp mod modClrScheme chgLayout">
        <pc:chgData name="Elisabeth Tyler" userId="fc91868f-1ace-4b9c-bbeb-d150c4bb0ca5" providerId="ADAL" clId="{75C27AD7-35E2-4243-96D2-DF4D2B42DBBE}" dt="2025-08-08T20:36:29.098" v="5777" actId="1076"/>
        <pc:sldMkLst>
          <pc:docMk/>
          <pc:sldMk cId="1630067828" sldId="403"/>
        </pc:sldMkLst>
      </pc:sldChg>
      <pc:sldChg chg="addSp delSp modSp mod modClrScheme chgLayout">
        <pc:chgData name="Elisabeth Tyler" userId="fc91868f-1ace-4b9c-bbeb-d150c4bb0ca5" providerId="ADAL" clId="{75C27AD7-35E2-4243-96D2-DF4D2B42DBBE}" dt="2025-08-08T20:40:57.693" v="5808" actId="14100"/>
        <pc:sldMkLst>
          <pc:docMk/>
          <pc:sldMk cId="4213217498" sldId="405"/>
        </pc:sldMkLst>
      </pc:sldChg>
      <pc:sldChg chg="addSp delSp modSp mod modClrScheme chgLayout">
        <pc:chgData name="Elisabeth Tyler" userId="fc91868f-1ace-4b9c-bbeb-d150c4bb0ca5" providerId="ADAL" clId="{75C27AD7-35E2-4243-96D2-DF4D2B42DBBE}" dt="2025-08-08T20:44:01.165" v="5837" actId="14100"/>
        <pc:sldMkLst>
          <pc:docMk/>
          <pc:sldMk cId="3362345084" sldId="407"/>
        </pc:sldMkLst>
      </pc:sldChg>
      <pc:sldChg chg="addSp delSp modSp mod modClrScheme chgLayout">
        <pc:chgData name="Elisabeth Tyler" userId="fc91868f-1ace-4b9c-bbeb-d150c4bb0ca5" providerId="ADAL" clId="{75C27AD7-35E2-4243-96D2-DF4D2B42DBBE}" dt="2025-08-08T22:09:21.302" v="7096" actId="207"/>
        <pc:sldMkLst>
          <pc:docMk/>
          <pc:sldMk cId="0" sldId="409"/>
        </pc:sldMkLst>
      </pc:sldChg>
      <pc:sldChg chg="addSp modSp mod modAnim">
        <pc:chgData name="Elisabeth Tyler" userId="fc91868f-1ace-4b9c-bbeb-d150c4bb0ca5" providerId="ADAL" clId="{75C27AD7-35E2-4243-96D2-DF4D2B42DBBE}" dt="2025-08-08T16:56:28.263" v="2448" actId="20577"/>
        <pc:sldMkLst>
          <pc:docMk/>
          <pc:sldMk cId="0" sldId="411"/>
        </pc:sldMkLst>
      </pc:sldChg>
      <pc:sldChg chg="modSp mod modAnim">
        <pc:chgData name="Elisabeth Tyler" userId="fc91868f-1ace-4b9c-bbeb-d150c4bb0ca5" providerId="ADAL" clId="{75C27AD7-35E2-4243-96D2-DF4D2B42DBBE}" dt="2025-08-08T16:58:41.627" v="2463" actId="1076"/>
        <pc:sldMkLst>
          <pc:docMk/>
          <pc:sldMk cId="0" sldId="412"/>
        </pc:sldMkLst>
      </pc:sldChg>
      <pc:sldChg chg="modSp mod">
        <pc:chgData name="Elisabeth Tyler" userId="fc91868f-1ace-4b9c-bbeb-d150c4bb0ca5" providerId="ADAL" clId="{75C27AD7-35E2-4243-96D2-DF4D2B42DBBE}" dt="2025-08-08T17:43:41.601" v="3025" actId="14100"/>
        <pc:sldMkLst>
          <pc:docMk/>
          <pc:sldMk cId="0" sldId="413"/>
        </pc:sldMkLst>
      </pc:sldChg>
      <pc:sldChg chg="modSp mod modAnim">
        <pc:chgData name="Elisabeth Tyler" userId="fc91868f-1ace-4b9c-bbeb-d150c4bb0ca5" providerId="ADAL" clId="{75C27AD7-35E2-4243-96D2-DF4D2B42DBBE}" dt="2025-08-08T18:32:13.979" v="3617" actId="20577"/>
        <pc:sldMkLst>
          <pc:docMk/>
          <pc:sldMk cId="0" sldId="414"/>
        </pc:sldMkLst>
      </pc:sldChg>
      <pc:sldChg chg="modSp mod">
        <pc:chgData name="Elisabeth Tyler" userId="fc91868f-1ace-4b9c-bbeb-d150c4bb0ca5" providerId="ADAL" clId="{75C27AD7-35E2-4243-96D2-DF4D2B42DBBE}" dt="2025-08-08T17:37:54.961" v="2950" actId="208"/>
        <pc:sldMkLst>
          <pc:docMk/>
          <pc:sldMk cId="0" sldId="415"/>
        </pc:sldMkLst>
      </pc:sldChg>
      <pc:sldChg chg="addSp delSp modSp mod modClrScheme chgLayout">
        <pc:chgData name="Elisabeth Tyler" userId="fc91868f-1ace-4b9c-bbeb-d150c4bb0ca5" providerId="ADAL" clId="{75C27AD7-35E2-4243-96D2-DF4D2B42DBBE}" dt="2025-08-08T17:39:21.006" v="2972" actId="1076"/>
        <pc:sldMkLst>
          <pc:docMk/>
          <pc:sldMk cId="0" sldId="416"/>
        </pc:sldMkLst>
      </pc:sldChg>
      <pc:sldChg chg="modSp mod">
        <pc:chgData name="Elisabeth Tyler" userId="fc91868f-1ace-4b9c-bbeb-d150c4bb0ca5" providerId="ADAL" clId="{75C27AD7-35E2-4243-96D2-DF4D2B42DBBE}" dt="2025-08-08T17:40:33.423" v="2985" actId="1076"/>
        <pc:sldMkLst>
          <pc:docMk/>
          <pc:sldMk cId="0" sldId="417"/>
        </pc:sldMkLst>
      </pc:sldChg>
      <pc:sldChg chg="modSp mod modClrScheme chgLayout">
        <pc:chgData name="Elisabeth Tyler" userId="fc91868f-1ace-4b9c-bbeb-d150c4bb0ca5" providerId="ADAL" clId="{75C27AD7-35E2-4243-96D2-DF4D2B42DBBE}" dt="2025-08-08T19:25:45.552" v="4239" actId="1076"/>
        <pc:sldMkLst>
          <pc:docMk/>
          <pc:sldMk cId="0" sldId="421"/>
        </pc:sldMkLst>
      </pc:sldChg>
      <pc:sldChg chg="modSp mod modClrScheme chgLayout">
        <pc:chgData name="Elisabeth Tyler" userId="fc91868f-1ace-4b9c-bbeb-d150c4bb0ca5" providerId="ADAL" clId="{75C27AD7-35E2-4243-96D2-DF4D2B42DBBE}" dt="2025-08-08T19:07:45.072" v="3963" actId="1076"/>
        <pc:sldMkLst>
          <pc:docMk/>
          <pc:sldMk cId="0" sldId="422"/>
        </pc:sldMkLst>
      </pc:sldChg>
      <pc:sldChg chg="modSp mod modClrScheme chgLayout">
        <pc:chgData name="Elisabeth Tyler" userId="fc91868f-1ace-4b9c-bbeb-d150c4bb0ca5" providerId="ADAL" clId="{75C27AD7-35E2-4243-96D2-DF4D2B42DBBE}" dt="2025-08-08T21:38:40.743" v="6602" actId="1076"/>
        <pc:sldMkLst>
          <pc:docMk/>
          <pc:sldMk cId="1794569573" sldId="428"/>
        </pc:sldMkLst>
      </pc:sldChg>
      <pc:sldChg chg="modSp mod modClrScheme chgLayout">
        <pc:chgData name="Elisabeth Tyler" userId="fc91868f-1ace-4b9c-bbeb-d150c4bb0ca5" providerId="ADAL" clId="{75C27AD7-35E2-4243-96D2-DF4D2B42DBBE}" dt="2025-08-08T21:41:25.584" v="6647" actId="1076"/>
        <pc:sldMkLst>
          <pc:docMk/>
          <pc:sldMk cId="3046174626" sldId="429"/>
        </pc:sldMkLst>
      </pc:sldChg>
      <pc:sldChg chg="modSp mod modClrScheme chgLayout">
        <pc:chgData name="Elisabeth Tyler" userId="fc91868f-1ace-4b9c-bbeb-d150c4bb0ca5" providerId="ADAL" clId="{75C27AD7-35E2-4243-96D2-DF4D2B42DBBE}" dt="2025-08-08T21:45:58.118" v="6725" actId="207"/>
        <pc:sldMkLst>
          <pc:docMk/>
          <pc:sldMk cId="1483082434" sldId="434"/>
        </pc:sldMkLst>
      </pc:sldChg>
      <pc:sldChg chg="addSp modSp mod modClrScheme modAnim chgLayout">
        <pc:chgData name="Elisabeth Tyler" userId="fc91868f-1ace-4b9c-bbeb-d150c4bb0ca5" providerId="ADAL" clId="{75C27AD7-35E2-4243-96D2-DF4D2B42DBBE}" dt="2025-08-08T17:17:28.539" v="2799" actId="1076"/>
        <pc:sldMkLst>
          <pc:docMk/>
          <pc:sldMk cId="433577974" sldId="435"/>
        </pc:sldMkLst>
      </pc:sldChg>
      <pc:sldChg chg="modSp mod modClrScheme chgLayout">
        <pc:chgData name="Elisabeth Tyler" userId="fc91868f-1ace-4b9c-bbeb-d150c4bb0ca5" providerId="ADAL" clId="{75C27AD7-35E2-4243-96D2-DF4D2B42DBBE}" dt="2025-08-08T21:50:08.859" v="6809" actId="1076"/>
        <pc:sldMkLst>
          <pc:docMk/>
          <pc:sldMk cId="1972756372" sldId="436"/>
        </pc:sldMkLst>
      </pc:sldChg>
      <pc:sldChg chg="addSp delSp modSp mod modClrScheme delAnim modAnim chgLayout">
        <pc:chgData name="Elisabeth Tyler" userId="fc91868f-1ace-4b9c-bbeb-d150c4bb0ca5" providerId="ADAL" clId="{75C27AD7-35E2-4243-96D2-DF4D2B42DBBE}" dt="2025-08-08T17:05:59.825" v="2666" actId="1076"/>
        <pc:sldMkLst>
          <pc:docMk/>
          <pc:sldMk cId="4179210504" sldId="441"/>
        </pc:sldMkLst>
      </pc:sldChg>
      <pc:sldChg chg="modSp mod">
        <pc:chgData name="Elisabeth Tyler" userId="fc91868f-1ace-4b9c-bbeb-d150c4bb0ca5" providerId="ADAL" clId="{75C27AD7-35E2-4243-96D2-DF4D2B42DBBE}" dt="2025-08-08T18:03:58.458" v="3304" actId="207"/>
        <pc:sldMkLst>
          <pc:docMk/>
          <pc:sldMk cId="0" sldId="442"/>
        </pc:sldMkLst>
      </pc:sldChg>
      <pc:sldChg chg="modSp mod">
        <pc:chgData name="Elisabeth Tyler" userId="fc91868f-1ace-4b9c-bbeb-d150c4bb0ca5" providerId="ADAL" clId="{75C27AD7-35E2-4243-96D2-DF4D2B42DBBE}" dt="2025-08-08T18:02:55.569" v="3287" actId="1076"/>
        <pc:sldMkLst>
          <pc:docMk/>
          <pc:sldMk cId="0" sldId="443"/>
        </pc:sldMkLst>
      </pc:sldChg>
      <pc:sldChg chg="addSp delSp modSp mod modClrScheme chgLayout">
        <pc:chgData name="Elisabeth Tyler" userId="fc91868f-1ace-4b9c-bbeb-d150c4bb0ca5" providerId="ADAL" clId="{75C27AD7-35E2-4243-96D2-DF4D2B42DBBE}" dt="2025-08-08T21:10:48.282" v="6169" actId="207"/>
        <pc:sldMkLst>
          <pc:docMk/>
          <pc:sldMk cId="0" sldId="449"/>
        </pc:sldMkLst>
      </pc:sldChg>
      <pc:sldChg chg="addSp delSp modSp mod modClrScheme chgLayout">
        <pc:chgData name="Elisabeth Tyler" userId="fc91868f-1ace-4b9c-bbeb-d150c4bb0ca5" providerId="ADAL" clId="{75C27AD7-35E2-4243-96D2-DF4D2B42DBBE}" dt="2025-08-08T21:20:41.552" v="6318" actId="207"/>
        <pc:sldMkLst>
          <pc:docMk/>
          <pc:sldMk cId="0" sldId="450"/>
        </pc:sldMkLst>
      </pc:sldChg>
      <pc:sldChg chg="addSp delSp modSp mod modClrScheme chgLayout">
        <pc:chgData name="Elisabeth Tyler" userId="fc91868f-1ace-4b9c-bbeb-d150c4bb0ca5" providerId="ADAL" clId="{75C27AD7-35E2-4243-96D2-DF4D2B42DBBE}" dt="2025-08-08T13:42:48.477" v="2042" actId="14100"/>
        <pc:sldMkLst>
          <pc:docMk/>
          <pc:sldMk cId="0" sldId="452"/>
        </pc:sldMkLst>
      </pc:sldChg>
      <pc:sldChg chg="delSp modSp mod">
        <pc:chgData name="Elisabeth Tyler" userId="fc91868f-1ace-4b9c-bbeb-d150c4bb0ca5" providerId="ADAL" clId="{75C27AD7-35E2-4243-96D2-DF4D2B42DBBE}" dt="2025-08-07T19:31:08.550" v="26" actId="1076"/>
        <pc:sldMkLst>
          <pc:docMk/>
          <pc:sldMk cId="1336958462" sldId="453"/>
        </pc:sldMkLst>
      </pc:sldChg>
      <pc:sldChg chg="modSp mod">
        <pc:chgData name="Elisabeth Tyler" userId="fc91868f-1ace-4b9c-bbeb-d150c4bb0ca5" providerId="ADAL" clId="{75C27AD7-35E2-4243-96D2-DF4D2B42DBBE}" dt="2025-08-08T16:43:52.852" v="2263" actId="1076"/>
        <pc:sldMkLst>
          <pc:docMk/>
          <pc:sldMk cId="0" sldId="456"/>
        </pc:sldMkLst>
      </pc:sldChg>
      <pc:sldChg chg="modSp mod">
        <pc:chgData name="Elisabeth Tyler" userId="fc91868f-1ace-4b9c-bbeb-d150c4bb0ca5" providerId="ADAL" clId="{75C27AD7-35E2-4243-96D2-DF4D2B42DBBE}" dt="2025-08-07T19:30:12.018" v="8" actId="1076"/>
        <pc:sldMkLst>
          <pc:docMk/>
          <pc:sldMk cId="3496878480" sldId="463"/>
        </pc:sldMkLst>
      </pc:sldChg>
      <pc:sldChg chg="modSp mod">
        <pc:chgData name="Elisabeth Tyler" userId="fc91868f-1ace-4b9c-bbeb-d150c4bb0ca5" providerId="ADAL" clId="{75C27AD7-35E2-4243-96D2-DF4D2B42DBBE}" dt="2025-08-07T19:34:58.698" v="72" actId="1076"/>
        <pc:sldMkLst>
          <pc:docMk/>
          <pc:sldMk cId="3112079208" sldId="468"/>
        </pc:sldMkLst>
      </pc:sldChg>
      <pc:sldChg chg="modSp mod">
        <pc:chgData name="Elisabeth Tyler" userId="fc91868f-1ace-4b9c-bbeb-d150c4bb0ca5" providerId="ADAL" clId="{75C27AD7-35E2-4243-96D2-DF4D2B42DBBE}" dt="2025-08-07T21:58:44.587" v="1504" actId="1076"/>
        <pc:sldMkLst>
          <pc:docMk/>
          <pc:sldMk cId="2643541669" sldId="469"/>
        </pc:sldMkLst>
      </pc:sldChg>
      <pc:sldChg chg="modSp mod">
        <pc:chgData name="Elisabeth Tyler" userId="fc91868f-1ace-4b9c-bbeb-d150c4bb0ca5" providerId="ADAL" clId="{75C27AD7-35E2-4243-96D2-DF4D2B42DBBE}" dt="2025-08-08T18:17:13.914" v="3461" actId="1076"/>
        <pc:sldMkLst>
          <pc:docMk/>
          <pc:sldMk cId="1517833214" sldId="470"/>
        </pc:sldMkLst>
      </pc:sldChg>
      <pc:sldChg chg="modSp mod">
        <pc:chgData name="Elisabeth Tyler" userId="fc91868f-1ace-4b9c-bbeb-d150c4bb0ca5" providerId="ADAL" clId="{75C27AD7-35E2-4243-96D2-DF4D2B42DBBE}" dt="2025-08-08T19:57:17.217" v="4707" actId="1076"/>
        <pc:sldMkLst>
          <pc:docMk/>
          <pc:sldMk cId="3998954" sldId="471"/>
        </pc:sldMkLst>
      </pc:sldChg>
      <pc:sldChg chg="modSp mod">
        <pc:chgData name="Elisabeth Tyler" userId="fc91868f-1ace-4b9c-bbeb-d150c4bb0ca5" providerId="ADAL" clId="{75C27AD7-35E2-4243-96D2-DF4D2B42DBBE}" dt="2025-08-08T20:58:26.930" v="6006" actId="1076"/>
        <pc:sldMkLst>
          <pc:docMk/>
          <pc:sldMk cId="4118673588" sldId="472"/>
        </pc:sldMkLst>
      </pc:sldChg>
      <pc:sldChg chg="modSp mod">
        <pc:chgData name="Elisabeth Tyler" userId="fc91868f-1ace-4b9c-bbeb-d150c4bb0ca5" providerId="ADAL" clId="{75C27AD7-35E2-4243-96D2-DF4D2B42DBBE}" dt="2025-08-08T20:16:03.028" v="5490" actId="1076"/>
        <pc:sldMkLst>
          <pc:docMk/>
          <pc:sldMk cId="2127802095" sldId="475"/>
        </pc:sldMkLst>
      </pc:sldChg>
      <pc:sldChg chg="addSp delSp modSp mod modClrScheme chgLayout">
        <pc:chgData name="Elisabeth Tyler" userId="fc91868f-1ace-4b9c-bbeb-d150c4bb0ca5" providerId="ADAL" clId="{75C27AD7-35E2-4243-96D2-DF4D2B42DBBE}" dt="2025-08-08T20:45:48.701" v="5861" actId="1076"/>
        <pc:sldMkLst>
          <pc:docMk/>
          <pc:sldMk cId="3543666276" sldId="477"/>
        </pc:sldMkLst>
      </pc:sldChg>
      <pc:sldChg chg="addSp delSp modSp mod modClrScheme chgLayout">
        <pc:chgData name="Elisabeth Tyler" userId="fc91868f-1ace-4b9c-bbeb-d150c4bb0ca5" providerId="ADAL" clId="{75C27AD7-35E2-4243-96D2-DF4D2B42DBBE}" dt="2025-08-08T20:51:14.799" v="5893" actId="1076"/>
        <pc:sldMkLst>
          <pc:docMk/>
          <pc:sldMk cId="349258436" sldId="480"/>
        </pc:sldMkLst>
      </pc:sldChg>
      <pc:sldChg chg="modSp mod">
        <pc:chgData name="Elisabeth Tyler" userId="fc91868f-1ace-4b9c-bbeb-d150c4bb0ca5" providerId="ADAL" clId="{75C27AD7-35E2-4243-96D2-DF4D2B42DBBE}" dt="2025-08-08T21:05:28.523" v="6096" actId="20577"/>
        <pc:sldMkLst>
          <pc:docMk/>
          <pc:sldMk cId="0" sldId="481"/>
        </pc:sldMkLst>
      </pc:sldChg>
      <pc:sldChg chg="addSp delSp modSp mod modClrScheme chgLayout">
        <pc:chgData name="Elisabeth Tyler" userId="fc91868f-1ace-4b9c-bbeb-d150c4bb0ca5" providerId="ADAL" clId="{75C27AD7-35E2-4243-96D2-DF4D2B42DBBE}" dt="2025-08-08T17:49:13.090" v="3111" actId="207"/>
        <pc:sldMkLst>
          <pc:docMk/>
          <pc:sldMk cId="2404458934" sldId="482"/>
        </pc:sldMkLst>
      </pc:sldChg>
      <pc:sldChg chg="modSp mod modClrScheme chgLayout">
        <pc:chgData name="Elisabeth Tyler" userId="fc91868f-1ace-4b9c-bbeb-d150c4bb0ca5" providerId="ADAL" clId="{75C27AD7-35E2-4243-96D2-DF4D2B42DBBE}" dt="2025-08-08T21:54:51.940" v="6877" actId="1076"/>
        <pc:sldMkLst>
          <pc:docMk/>
          <pc:sldMk cId="0" sldId="490"/>
        </pc:sldMkLst>
      </pc:sldChg>
      <pc:sldChg chg="modSp mod modClrScheme chgLayout">
        <pc:chgData name="Elisabeth Tyler" userId="fc91868f-1ace-4b9c-bbeb-d150c4bb0ca5" providerId="ADAL" clId="{75C27AD7-35E2-4243-96D2-DF4D2B42DBBE}" dt="2025-08-08T21:56:08.357" v="6897" actId="1076"/>
        <pc:sldMkLst>
          <pc:docMk/>
          <pc:sldMk cId="0" sldId="491"/>
        </pc:sldMkLst>
      </pc:sldChg>
      <pc:sldChg chg="modSp mod modClrScheme chgLayout">
        <pc:chgData name="Elisabeth Tyler" userId="fc91868f-1ace-4b9c-bbeb-d150c4bb0ca5" providerId="ADAL" clId="{75C27AD7-35E2-4243-96D2-DF4D2B42DBBE}" dt="2025-08-08T21:56:51.289" v="6910" actId="1076"/>
        <pc:sldMkLst>
          <pc:docMk/>
          <pc:sldMk cId="0" sldId="492"/>
        </pc:sldMkLst>
      </pc:sldChg>
      <pc:sldChg chg="modSp mod modClrScheme chgLayout">
        <pc:chgData name="Elisabeth Tyler" userId="fc91868f-1ace-4b9c-bbeb-d150c4bb0ca5" providerId="ADAL" clId="{75C27AD7-35E2-4243-96D2-DF4D2B42DBBE}" dt="2025-08-08T21:57:32.309" v="6923" actId="1076"/>
        <pc:sldMkLst>
          <pc:docMk/>
          <pc:sldMk cId="0" sldId="493"/>
        </pc:sldMkLst>
      </pc:sldChg>
      <pc:sldChg chg="addSp delSp modSp mod modClrScheme chgLayout">
        <pc:chgData name="Elisabeth Tyler" userId="fc91868f-1ace-4b9c-bbeb-d150c4bb0ca5" providerId="ADAL" clId="{75C27AD7-35E2-4243-96D2-DF4D2B42DBBE}" dt="2025-08-08T18:02:18.862" v="3278" actId="1076"/>
        <pc:sldMkLst>
          <pc:docMk/>
          <pc:sldMk cId="1977851497" sldId="494"/>
        </pc:sldMkLst>
      </pc:sldChg>
      <pc:sldChg chg="modSp mod modClrScheme chgLayout">
        <pc:chgData name="Elisabeth Tyler" userId="fc91868f-1ace-4b9c-bbeb-d150c4bb0ca5" providerId="ADAL" clId="{75C27AD7-35E2-4243-96D2-DF4D2B42DBBE}" dt="2025-08-08T21:58:20.555" v="6940" actId="1076"/>
        <pc:sldMkLst>
          <pc:docMk/>
          <pc:sldMk cId="0" sldId="495"/>
        </pc:sldMkLst>
      </pc:sldChg>
      <pc:sldChg chg="modSp mod modClrScheme chgLayout">
        <pc:chgData name="Elisabeth Tyler" userId="fc91868f-1ace-4b9c-bbeb-d150c4bb0ca5" providerId="ADAL" clId="{75C27AD7-35E2-4243-96D2-DF4D2B42DBBE}" dt="2025-08-08T21:58:52.296" v="6947" actId="1076"/>
        <pc:sldMkLst>
          <pc:docMk/>
          <pc:sldMk cId="0" sldId="496"/>
        </pc:sldMkLst>
      </pc:sldChg>
      <pc:sldChg chg="addSp delSp modSp mod modClrScheme chgLayout">
        <pc:chgData name="Elisabeth Tyler" userId="fc91868f-1ace-4b9c-bbeb-d150c4bb0ca5" providerId="ADAL" clId="{75C27AD7-35E2-4243-96D2-DF4D2B42DBBE}" dt="2025-08-08T22:01:25.059" v="6979" actId="207"/>
        <pc:sldMkLst>
          <pc:docMk/>
          <pc:sldMk cId="0" sldId="497"/>
        </pc:sldMkLst>
      </pc:sldChg>
      <pc:sldChg chg="addSp delSp modSp mod modClrScheme chgLayout">
        <pc:chgData name="Elisabeth Tyler" userId="fc91868f-1ace-4b9c-bbeb-d150c4bb0ca5" providerId="ADAL" clId="{75C27AD7-35E2-4243-96D2-DF4D2B42DBBE}" dt="2025-08-08T22:02:47.693" v="7000" actId="1076"/>
        <pc:sldMkLst>
          <pc:docMk/>
          <pc:sldMk cId="0" sldId="498"/>
        </pc:sldMkLst>
      </pc:sldChg>
      <pc:sldChg chg="addSp delSp modSp mod modClrScheme chgLayout">
        <pc:chgData name="Elisabeth Tyler" userId="fc91868f-1ace-4b9c-bbeb-d150c4bb0ca5" providerId="ADAL" clId="{75C27AD7-35E2-4243-96D2-DF4D2B42DBBE}" dt="2025-08-08T22:05:04.764" v="7038"/>
        <pc:sldMkLst>
          <pc:docMk/>
          <pc:sldMk cId="0" sldId="499"/>
        </pc:sldMkLst>
      </pc:sldChg>
      <pc:sldChg chg="addSp delSp modSp mod modClrScheme chgLayout">
        <pc:chgData name="Elisabeth Tyler" userId="fc91868f-1ace-4b9c-bbeb-d150c4bb0ca5" providerId="ADAL" clId="{75C27AD7-35E2-4243-96D2-DF4D2B42DBBE}" dt="2025-08-08T22:06:17.163" v="7058" actId="1076"/>
        <pc:sldMkLst>
          <pc:docMk/>
          <pc:sldMk cId="0" sldId="500"/>
        </pc:sldMkLst>
      </pc:sldChg>
      <pc:sldChg chg="addSp modSp mod modClrScheme modAnim chgLayout">
        <pc:chgData name="Elisabeth Tyler" userId="fc91868f-1ace-4b9c-bbeb-d150c4bb0ca5" providerId="ADAL" clId="{75C27AD7-35E2-4243-96D2-DF4D2B42DBBE}" dt="2025-08-08T17:15:37.185" v="2777" actId="1076"/>
        <pc:sldMkLst>
          <pc:docMk/>
          <pc:sldMk cId="4174742417" sldId="501"/>
        </pc:sldMkLst>
      </pc:sldChg>
      <pc:sldChg chg="delSp modSp mod delAnim">
        <pc:chgData name="Elisabeth Tyler" userId="fc91868f-1ace-4b9c-bbeb-d150c4bb0ca5" providerId="ADAL" clId="{75C27AD7-35E2-4243-96D2-DF4D2B42DBBE}" dt="2025-08-08T17:28:55.774" v="2884" actId="1076"/>
        <pc:sldMkLst>
          <pc:docMk/>
          <pc:sldMk cId="3767350593" sldId="503"/>
        </pc:sldMkLst>
      </pc:sldChg>
      <pc:sldChg chg="modSp mod modClrScheme chgLayout">
        <pc:chgData name="Elisabeth Tyler" userId="fc91868f-1ace-4b9c-bbeb-d150c4bb0ca5" providerId="ADAL" clId="{75C27AD7-35E2-4243-96D2-DF4D2B42DBBE}" dt="2025-08-08T19:10:15.660" v="4002" actId="1076"/>
        <pc:sldMkLst>
          <pc:docMk/>
          <pc:sldMk cId="0" sldId="507"/>
        </pc:sldMkLst>
      </pc:sldChg>
      <pc:sldChg chg="addSp modSp mod">
        <pc:chgData name="Elisabeth Tyler" userId="fc91868f-1ace-4b9c-bbeb-d150c4bb0ca5" providerId="ADAL" clId="{75C27AD7-35E2-4243-96D2-DF4D2B42DBBE}" dt="2025-08-08T19:12:38.552" v="4033" actId="208"/>
        <pc:sldMkLst>
          <pc:docMk/>
          <pc:sldMk cId="0" sldId="510"/>
        </pc:sldMkLst>
      </pc:sldChg>
      <pc:sldChg chg="addSp modSp mod modClrScheme chgLayout">
        <pc:chgData name="Elisabeth Tyler" userId="fc91868f-1ace-4b9c-bbeb-d150c4bb0ca5" providerId="ADAL" clId="{75C27AD7-35E2-4243-96D2-DF4D2B42DBBE}" dt="2025-08-08T21:36:40.722" v="6567" actId="14100"/>
        <pc:sldMkLst>
          <pc:docMk/>
          <pc:sldMk cId="2850344607" sldId="513"/>
        </pc:sldMkLst>
      </pc:sldChg>
      <pc:sldChg chg="modSp mod modClrScheme chgLayout">
        <pc:chgData name="Elisabeth Tyler" userId="fc91868f-1ace-4b9c-bbeb-d150c4bb0ca5" providerId="ADAL" clId="{75C27AD7-35E2-4243-96D2-DF4D2B42DBBE}" dt="2025-08-08T21:48:02.879" v="6767" actId="1076"/>
        <pc:sldMkLst>
          <pc:docMk/>
          <pc:sldMk cId="1554235616" sldId="514"/>
        </pc:sldMkLst>
      </pc:sldChg>
      <pc:sldChg chg="modSp mod">
        <pc:chgData name="Elisabeth Tyler" userId="fc91868f-1ace-4b9c-bbeb-d150c4bb0ca5" providerId="ADAL" clId="{75C27AD7-35E2-4243-96D2-DF4D2B42DBBE}" dt="2025-08-08T20:04:13.695" v="4777" actId="108"/>
        <pc:sldMkLst>
          <pc:docMk/>
          <pc:sldMk cId="94498397" sldId="519"/>
        </pc:sldMkLst>
      </pc:sldChg>
      <pc:sldChg chg="addSp delSp modSp mod">
        <pc:chgData name="Elisabeth Tyler" userId="fc91868f-1ace-4b9c-bbeb-d150c4bb0ca5" providerId="ADAL" clId="{75C27AD7-35E2-4243-96D2-DF4D2B42DBBE}" dt="2025-08-08T20:13:20.357" v="5466" actId="1076"/>
        <pc:sldMkLst>
          <pc:docMk/>
          <pc:sldMk cId="2437680" sldId="520"/>
        </pc:sldMkLst>
      </pc:sldChg>
      <pc:sldChg chg="modSp mod">
        <pc:chgData name="Elisabeth Tyler" userId="fc91868f-1ace-4b9c-bbeb-d150c4bb0ca5" providerId="ADAL" clId="{75C27AD7-35E2-4243-96D2-DF4D2B42DBBE}" dt="2025-08-08T18:24:04.911" v="3523" actId="1076"/>
        <pc:sldMkLst>
          <pc:docMk/>
          <pc:sldMk cId="0" sldId="522"/>
        </pc:sldMkLst>
      </pc:sldChg>
      <pc:sldChg chg="modSp mod">
        <pc:chgData name="Elisabeth Tyler" userId="fc91868f-1ace-4b9c-bbeb-d150c4bb0ca5" providerId="ADAL" clId="{75C27AD7-35E2-4243-96D2-DF4D2B42DBBE}" dt="2025-08-08T18:25:04.683" v="3538" actId="1076"/>
        <pc:sldMkLst>
          <pc:docMk/>
          <pc:sldMk cId="0" sldId="523"/>
        </pc:sldMkLst>
      </pc:sldChg>
      <pc:sldChg chg="addSp modSp mod">
        <pc:chgData name="Elisabeth Tyler" userId="fc91868f-1ace-4b9c-bbeb-d150c4bb0ca5" providerId="ADAL" clId="{75C27AD7-35E2-4243-96D2-DF4D2B42DBBE}" dt="2025-08-08T19:15:27.432" v="4071" actId="14100"/>
        <pc:sldMkLst>
          <pc:docMk/>
          <pc:sldMk cId="0" sldId="537"/>
        </pc:sldMkLst>
      </pc:sldChg>
      <pc:sldChg chg="modSp mod modClrScheme chgLayout">
        <pc:chgData name="Elisabeth Tyler" userId="fc91868f-1ace-4b9c-bbeb-d150c4bb0ca5" providerId="ADAL" clId="{75C27AD7-35E2-4243-96D2-DF4D2B42DBBE}" dt="2025-08-08T18:59:14.450" v="3812" actId="1076"/>
        <pc:sldMkLst>
          <pc:docMk/>
          <pc:sldMk cId="3508025776" sldId="544"/>
        </pc:sldMkLst>
      </pc:sldChg>
      <pc:sldChg chg="modSp mod modClrScheme chgLayout">
        <pc:chgData name="Elisabeth Tyler" userId="fc91868f-1ace-4b9c-bbeb-d150c4bb0ca5" providerId="ADAL" clId="{75C27AD7-35E2-4243-96D2-DF4D2B42DBBE}" dt="2025-08-08T19:16:17.939" v="4083" actId="1076"/>
        <pc:sldMkLst>
          <pc:docMk/>
          <pc:sldMk cId="3919594896" sldId="550"/>
        </pc:sldMkLst>
      </pc:sldChg>
      <pc:sldChg chg="modSp mod modClrScheme chgLayout">
        <pc:chgData name="Elisabeth Tyler" userId="fc91868f-1ace-4b9c-bbeb-d150c4bb0ca5" providerId="ADAL" clId="{75C27AD7-35E2-4243-96D2-DF4D2B42DBBE}" dt="2025-08-08T18:43:34.274" v="3655" actId="1076"/>
        <pc:sldMkLst>
          <pc:docMk/>
          <pc:sldMk cId="0" sldId="559"/>
        </pc:sldMkLst>
      </pc:sldChg>
      <pc:sldChg chg="modSp mod modClrScheme chgLayout">
        <pc:chgData name="Elisabeth Tyler" userId="fc91868f-1ace-4b9c-bbeb-d150c4bb0ca5" providerId="ADAL" clId="{75C27AD7-35E2-4243-96D2-DF4D2B42DBBE}" dt="2025-08-08T18:51:15.712" v="3690" actId="255"/>
        <pc:sldMkLst>
          <pc:docMk/>
          <pc:sldMk cId="0" sldId="561"/>
        </pc:sldMkLst>
      </pc:sldChg>
      <pc:sldChg chg="addSp delSp modSp mod modClrScheme chgLayout">
        <pc:chgData name="Elisabeth Tyler" userId="fc91868f-1ace-4b9c-bbeb-d150c4bb0ca5" providerId="ADAL" clId="{75C27AD7-35E2-4243-96D2-DF4D2B42DBBE}" dt="2025-08-08T18:53:23.951" v="3716" actId="1076"/>
        <pc:sldMkLst>
          <pc:docMk/>
          <pc:sldMk cId="0" sldId="563"/>
        </pc:sldMkLst>
      </pc:sldChg>
      <pc:sldChg chg="modSp mod modClrScheme chgLayout">
        <pc:chgData name="Elisabeth Tyler" userId="fc91868f-1ace-4b9c-bbeb-d150c4bb0ca5" providerId="ADAL" clId="{75C27AD7-35E2-4243-96D2-DF4D2B42DBBE}" dt="2025-08-08T18:55:59.132" v="3756" actId="1076"/>
        <pc:sldMkLst>
          <pc:docMk/>
          <pc:sldMk cId="0" sldId="565"/>
        </pc:sldMkLst>
      </pc:sldChg>
      <pc:sldChg chg="modSp mod modClrScheme chgLayout">
        <pc:chgData name="Elisabeth Tyler" userId="fc91868f-1ace-4b9c-bbeb-d150c4bb0ca5" providerId="ADAL" clId="{75C27AD7-35E2-4243-96D2-DF4D2B42DBBE}" dt="2025-08-08T19:00:57.766" v="3855" actId="1076"/>
        <pc:sldMkLst>
          <pc:docMk/>
          <pc:sldMk cId="0" sldId="567"/>
        </pc:sldMkLst>
      </pc:sldChg>
      <pc:sldChg chg="modSp mod modClrScheme chgLayout">
        <pc:chgData name="Elisabeth Tyler" userId="fc91868f-1ace-4b9c-bbeb-d150c4bb0ca5" providerId="ADAL" clId="{75C27AD7-35E2-4243-96D2-DF4D2B42DBBE}" dt="2025-08-08T19:02:49.445" v="3887" actId="1076"/>
        <pc:sldMkLst>
          <pc:docMk/>
          <pc:sldMk cId="0" sldId="568"/>
        </pc:sldMkLst>
      </pc:sldChg>
      <pc:sldChg chg="modSp mod modClrScheme chgLayout">
        <pc:chgData name="Elisabeth Tyler" userId="fc91868f-1ace-4b9c-bbeb-d150c4bb0ca5" providerId="ADAL" clId="{75C27AD7-35E2-4243-96D2-DF4D2B42DBBE}" dt="2025-08-08T19:06:06.999" v="3936" actId="1076"/>
        <pc:sldMkLst>
          <pc:docMk/>
          <pc:sldMk cId="0" sldId="570"/>
        </pc:sldMkLst>
      </pc:sldChg>
      <pc:sldChg chg="modSp mod modClrScheme chgLayout">
        <pc:chgData name="Elisabeth Tyler" userId="fc91868f-1ace-4b9c-bbeb-d150c4bb0ca5" providerId="ADAL" clId="{75C27AD7-35E2-4243-96D2-DF4D2B42DBBE}" dt="2025-08-08T19:20:06.597" v="4142" actId="1076"/>
        <pc:sldMkLst>
          <pc:docMk/>
          <pc:sldMk cId="0" sldId="574"/>
        </pc:sldMkLst>
      </pc:sldChg>
      <pc:sldChg chg="addSp delSp modSp mod modClrScheme chgLayout">
        <pc:chgData name="Elisabeth Tyler" userId="fc91868f-1ace-4b9c-bbeb-d150c4bb0ca5" providerId="ADAL" clId="{75C27AD7-35E2-4243-96D2-DF4D2B42DBBE}" dt="2025-08-08T19:22:16.132" v="4171" actId="1076"/>
        <pc:sldMkLst>
          <pc:docMk/>
          <pc:sldMk cId="0" sldId="575"/>
        </pc:sldMkLst>
      </pc:sldChg>
      <pc:sldChg chg="modSp mod modClrScheme chgLayout">
        <pc:chgData name="Elisabeth Tyler" userId="fc91868f-1ace-4b9c-bbeb-d150c4bb0ca5" providerId="ADAL" clId="{75C27AD7-35E2-4243-96D2-DF4D2B42DBBE}" dt="2025-08-08T19:24:53.497" v="4218" actId="207"/>
        <pc:sldMkLst>
          <pc:docMk/>
          <pc:sldMk cId="0" sldId="578"/>
        </pc:sldMkLst>
      </pc:sldChg>
      <pc:sldChg chg="addSp modSp mod">
        <pc:chgData name="Elisabeth Tyler" userId="fc91868f-1ace-4b9c-bbeb-d150c4bb0ca5" providerId="ADAL" clId="{75C27AD7-35E2-4243-96D2-DF4D2B42DBBE}" dt="2025-08-08T18:29:26.815" v="3589" actId="1076"/>
        <pc:sldMkLst>
          <pc:docMk/>
          <pc:sldMk cId="4251802984" sldId="581"/>
        </pc:sldMkLst>
      </pc:sldChg>
      <pc:sldChg chg="modSp mod">
        <pc:chgData name="Elisabeth Tyler" userId="fc91868f-1ace-4b9c-bbeb-d150c4bb0ca5" providerId="ADAL" clId="{75C27AD7-35E2-4243-96D2-DF4D2B42DBBE}" dt="2025-08-08T18:30:06.950" v="3593" actId="948"/>
        <pc:sldMkLst>
          <pc:docMk/>
          <pc:sldMk cId="47079678" sldId="582"/>
        </pc:sldMkLst>
      </pc:sldChg>
      <pc:sldChg chg="modSp mod modClrScheme chgLayout">
        <pc:chgData name="Elisabeth Tyler" userId="fc91868f-1ace-4b9c-bbeb-d150c4bb0ca5" providerId="ADAL" clId="{75C27AD7-35E2-4243-96D2-DF4D2B42DBBE}" dt="2025-08-08T19:28:24.045" v="4276" actId="1076"/>
        <pc:sldMkLst>
          <pc:docMk/>
          <pc:sldMk cId="0" sldId="583"/>
        </pc:sldMkLst>
      </pc:sldChg>
      <pc:sldChg chg="modSp mod modClrScheme chgLayout">
        <pc:chgData name="Elisabeth Tyler" userId="fc91868f-1ace-4b9c-bbeb-d150c4bb0ca5" providerId="ADAL" clId="{75C27AD7-35E2-4243-96D2-DF4D2B42DBBE}" dt="2025-08-08T19:33:06.965" v="4382" actId="1076"/>
        <pc:sldMkLst>
          <pc:docMk/>
          <pc:sldMk cId="0" sldId="585"/>
        </pc:sldMkLst>
      </pc:sldChg>
      <pc:sldChg chg="modSp">
        <pc:chgData name="Elisabeth Tyler" userId="fc91868f-1ace-4b9c-bbeb-d150c4bb0ca5" providerId="ADAL" clId="{75C27AD7-35E2-4243-96D2-DF4D2B42DBBE}" dt="2025-08-08T19:35:34.785" v="4416" actId="1076"/>
        <pc:sldMkLst>
          <pc:docMk/>
          <pc:sldMk cId="0" sldId="586"/>
        </pc:sldMkLst>
      </pc:sldChg>
      <pc:sldChg chg="addSp delSp modSp mod">
        <pc:chgData name="Elisabeth Tyler" userId="fc91868f-1ace-4b9c-bbeb-d150c4bb0ca5" providerId="ADAL" clId="{75C27AD7-35E2-4243-96D2-DF4D2B42DBBE}" dt="2025-08-08T19:36:36.282" v="4434" actId="1076"/>
        <pc:sldMkLst>
          <pc:docMk/>
          <pc:sldMk cId="0" sldId="587"/>
        </pc:sldMkLst>
      </pc:sldChg>
      <pc:sldChg chg="addSp delSp modSp mod modAnim">
        <pc:chgData name="Elisabeth Tyler" userId="fc91868f-1ace-4b9c-bbeb-d150c4bb0ca5" providerId="ADAL" clId="{75C27AD7-35E2-4243-96D2-DF4D2B42DBBE}" dt="2025-08-08T19:43:31.966" v="4530" actId="1076"/>
        <pc:sldMkLst>
          <pc:docMk/>
          <pc:sldMk cId="0" sldId="588"/>
        </pc:sldMkLst>
      </pc:sldChg>
      <pc:sldChg chg="addSp delSp modSp mod">
        <pc:chgData name="Elisabeth Tyler" userId="fc91868f-1ace-4b9c-bbeb-d150c4bb0ca5" providerId="ADAL" clId="{75C27AD7-35E2-4243-96D2-DF4D2B42DBBE}" dt="2025-08-08T19:45:12.317" v="4549" actId="1076"/>
        <pc:sldMkLst>
          <pc:docMk/>
          <pc:sldMk cId="0" sldId="589"/>
        </pc:sldMkLst>
      </pc:sldChg>
      <pc:sldChg chg="modSp mod">
        <pc:chgData name="Elisabeth Tyler" userId="fc91868f-1ace-4b9c-bbeb-d150c4bb0ca5" providerId="ADAL" clId="{75C27AD7-35E2-4243-96D2-DF4D2B42DBBE}" dt="2025-08-08T19:46:12.355" v="4578" actId="1076"/>
        <pc:sldMkLst>
          <pc:docMk/>
          <pc:sldMk cId="0" sldId="590"/>
        </pc:sldMkLst>
      </pc:sldChg>
      <pc:sldChg chg="modSp mod">
        <pc:chgData name="Elisabeth Tyler" userId="fc91868f-1ace-4b9c-bbeb-d150c4bb0ca5" providerId="ADAL" clId="{75C27AD7-35E2-4243-96D2-DF4D2B42DBBE}" dt="2025-08-08T19:47:44.950" v="4594" actId="948"/>
        <pc:sldMkLst>
          <pc:docMk/>
          <pc:sldMk cId="0" sldId="591"/>
        </pc:sldMkLst>
      </pc:sldChg>
      <pc:sldChg chg="modSp mod">
        <pc:chgData name="Elisabeth Tyler" userId="fc91868f-1ace-4b9c-bbeb-d150c4bb0ca5" providerId="ADAL" clId="{75C27AD7-35E2-4243-96D2-DF4D2B42DBBE}" dt="2025-08-08T18:14:54.232" v="3437" actId="1076"/>
        <pc:sldMkLst>
          <pc:docMk/>
          <pc:sldMk cId="2542787830" sldId="592"/>
        </pc:sldMkLst>
      </pc:sldChg>
      <pc:sldChg chg="modSp mod">
        <pc:chgData name="Elisabeth Tyler" userId="fc91868f-1ace-4b9c-bbeb-d150c4bb0ca5" providerId="ADAL" clId="{75C27AD7-35E2-4243-96D2-DF4D2B42DBBE}" dt="2025-08-08T18:15:41.179" v="3445" actId="1076"/>
        <pc:sldMkLst>
          <pc:docMk/>
          <pc:sldMk cId="3898053494" sldId="593"/>
        </pc:sldMkLst>
      </pc:sldChg>
      <pc:sldChg chg="addSp delSp modSp mod modClrScheme chgLayout">
        <pc:chgData name="Elisabeth Tyler" userId="fc91868f-1ace-4b9c-bbeb-d150c4bb0ca5" providerId="ADAL" clId="{75C27AD7-35E2-4243-96D2-DF4D2B42DBBE}" dt="2025-08-08T18:16:48.935" v="3459" actId="478"/>
        <pc:sldMkLst>
          <pc:docMk/>
          <pc:sldMk cId="901633460" sldId="594"/>
        </pc:sldMkLst>
      </pc:sldChg>
      <pc:sldChg chg="modSp mod modClrScheme chgLayout">
        <pc:chgData name="Elisabeth Tyler" userId="fc91868f-1ace-4b9c-bbeb-d150c4bb0ca5" providerId="ADAL" clId="{75C27AD7-35E2-4243-96D2-DF4D2B42DBBE}" dt="2025-08-08T13:37:26.150" v="1969" actId="1076"/>
        <pc:sldMkLst>
          <pc:docMk/>
          <pc:sldMk cId="0" sldId="600"/>
        </pc:sldMkLst>
      </pc:sldChg>
      <pc:sldChg chg="delSp modSp mod">
        <pc:chgData name="Elisabeth Tyler" userId="fc91868f-1ace-4b9c-bbeb-d150c4bb0ca5" providerId="ADAL" clId="{75C27AD7-35E2-4243-96D2-DF4D2B42DBBE}" dt="2025-08-08T13:14:46.921" v="1837" actId="1076"/>
        <pc:sldMkLst>
          <pc:docMk/>
          <pc:sldMk cId="2142164773" sldId="603"/>
        </pc:sldMkLst>
      </pc:sldChg>
      <pc:sldChg chg="modSp mod modClrScheme chgLayout">
        <pc:chgData name="Elisabeth Tyler" userId="fc91868f-1ace-4b9c-bbeb-d150c4bb0ca5" providerId="ADAL" clId="{75C27AD7-35E2-4243-96D2-DF4D2B42DBBE}" dt="2025-08-08T13:32:16.853" v="1913" actId="1076"/>
        <pc:sldMkLst>
          <pc:docMk/>
          <pc:sldMk cId="0" sldId="606"/>
        </pc:sldMkLst>
      </pc:sldChg>
      <pc:sldChg chg="addSp modSp mod">
        <pc:chgData name="Elisabeth Tyler" userId="fc91868f-1ace-4b9c-bbeb-d150c4bb0ca5" providerId="ADAL" clId="{75C27AD7-35E2-4243-96D2-DF4D2B42DBBE}" dt="2025-08-08T16:49:51.064" v="2367" actId="1076"/>
        <pc:sldMkLst>
          <pc:docMk/>
          <pc:sldMk cId="0" sldId="607"/>
        </pc:sldMkLst>
      </pc:sldChg>
      <pc:sldChg chg="addSp delSp modSp mod">
        <pc:chgData name="Elisabeth Tyler" userId="fc91868f-1ace-4b9c-bbeb-d150c4bb0ca5" providerId="ADAL" clId="{75C27AD7-35E2-4243-96D2-DF4D2B42DBBE}" dt="2025-08-08T16:46:42.410" v="2302" actId="1076"/>
        <pc:sldMkLst>
          <pc:docMk/>
          <pc:sldMk cId="0" sldId="608"/>
        </pc:sldMkLst>
      </pc:sldChg>
      <pc:sldChg chg="modSp mod modAnim">
        <pc:chgData name="Elisabeth Tyler" userId="fc91868f-1ace-4b9c-bbeb-d150c4bb0ca5" providerId="ADAL" clId="{75C27AD7-35E2-4243-96D2-DF4D2B42DBBE}" dt="2025-08-08T16:56:35.160" v="2449" actId="20577"/>
        <pc:sldMkLst>
          <pc:docMk/>
          <pc:sldMk cId="3412872616" sldId="610"/>
        </pc:sldMkLst>
      </pc:sldChg>
      <pc:sldChg chg="modSp mod">
        <pc:chgData name="Elisabeth Tyler" userId="fc91868f-1ace-4b9c-bbeb-d150c4bb0ca5" providerId="ADAL" clId="{75C27AD7-35E2-4243-96D2-DF4D2B42DBBE}" dt="2025-08-08T17:42:01.108" v="3004" actId="1076"/>
        <pc:sldMkLst>
          <pc:docMk/>
          <pc:sldMk cId="1826329820" sldId="612"/>
        </pc:sldMkLst>
      </pc:sldChg>
      <pc:sldChg chg="modSp mod">
        <pc:chgData name="Elisabeth Tyler" userId="fc91868f-1ace-4b9c-bbeb-d150c4bb0ca5" providerId="ADAL" clId="{75C27AD7-35E2-4243-96D2-DF4D2B42DBBE}" dt="2025-08-08T17:46:59.045" v="3074" actId="1076"/>
        <pc:sldMkLst>
          <pc:docMk/>
          <pc:sldMk cId="0" sldId="613"/>
        </pc:sldMkLst>
      </pc:sldChg>
      <pc:sldChg chg="addSp modSp mod modAnim">
        <pc:chgData name="Elisabeth Tyler" userId="fc91868f-1ace-4b9c-bbeb-d150c4bb0ca5" providerId="ADAL" clId="{75C27AD7-35E2-4243-96D2-DF4D2B42DBBE}" dt="2025-08-08T17:14:32.326" v="2763" actId="1076"/>
        <pc:sldMkLst>
          <pc:docMk/>
          <pc:sldMk cId="4251491179" sldId="618"/>
        </pc:sldMkLst>
      </pc:sldChg>
      <pc:sldChg chg="addSp modSp mod modClrScheme modAnim chgLayout">
        <pc:chgData name="Elisabeth Tyler" userId="fc91868f-1ace-4b9c-bbeb-d150c4bb0ca5" providerId="ADAL" clId="{75C27AD7-35E2-4243-96D2-DF4D2B42DBBE}" dt="2025-08-08T17:16:11.333" v="2784" actId="1076"/>
        <pc:sldMkLst>
          <pc:docMk/>
          <pc:sldMk cId="504250348" sldId="619"/>
        </pc:sldMkLst>
      </pc:sldChg>
      <pc:sldChg chg="addSp delSp modSp mod delAnim modAnim">
        <pc:chgData name="Elisabeth Tyler" userId="fc91868f-1ace-4b9c-bbeb-d150c4bb0ca5" providerId="ADAL" clId="{75C27AD7-35E2-4243-96D2-DF4D2B42DBBE}" dt="2025-08-08T17:13:19.084" v="2751" actId="1076"/>
        <pc:sldMkLst>
          <pc:docMk/>
          <pc:sldMk cId="3486425714" sldId="620"/>
        </pc:sldMkLst>
      </pc:sldChg>
      <pc:sldChg chg="addSp delSp modSp mod modClrScheme chgLayout">
        <pc:chgData name="Elisabeth Tyler" userId="fc91868f-1ace-4b9c-bbeb-d150c4bb0ca5" providerId="ADAL" clId="{75C27AD7-35E2-4243-96D2-DF4D2B42DBBE}" dt="2025-08-08T17:59:26.589" v="3236" actId="1076"/>
        <pc:sldMkLst>
          <pc:docMk/>
          <pc:sldMk cId="2693525425" sldId="623"/>
        </pc:sldMkLst>
      </pc:sldChg>
      <pc:sldChg chg="addSp delSp modSp mod modClrScheme chgLayout">
        <pc:chgData name="Elisabeth Tyler" userId="fc91868f-1ace-4b9c-bbeb-d150c4bb0ca5" providerId="ADAL" clId="{75C27AD7-35E2-4243-96D2-DF4D2B42DBBE}" dt="2025-08-08T18:00:51.847" v="3255" actId="1076"/>
        <pc:sldMkLst>
          <pc:docMk/>
          <pc:sldMk cId="108788778" sldId="625"/>
        </pc:sldMkLst>
      </pc:sldChg>
      <pc:sldChg chg="addSp delSp modSp mod modClrScheme chgLayout">
        <pc:chgData name="Elisabeth Tyler" userId="fc91868f-1ace-4b9c-bbeb-d150c4bb0ca5" providerId="ADAL" clId="{75C27AD7-35E2-4243-96D2-DF4D2B42DBBE}" dt="2025-08-08T17:45:09.593" v="3045" actId="1076"/>
        <pc:sldMkLst>
          <pc:docMk/>
          <pc:sldMk cId="1943683706" sldId="627"/>
        </pc:sldMkLst>
      </pc:sldChg>
      <pc:sldChg chg="addSp delSp modSp mod modClrScheme chgLayout">
        <pc:chgData name="Elisabeth Tyler" userId="fc91868f-1ace-4b9c-bbeb-d150c4bb0ca5" providerId="ADAL" clId="{75C27AD7-35E2-4243-96D2-DF4D2B42DBBE}" dt="2025-08-08T17:46:06.122" v="3063" actId="1076"/>
        <pc:sldMkLst>
          <pc:docMk/>
          <pc:sldMk cId="2244279203" sldId="629"/>
        </pc:sldMkLst>
      </pc:sldChg>
      <pc:sldChg chg="modSp mod modAnim">
        <pc:chgData name="Elisabeth Tyler" userId="fc91868f-1ace-4b9c-bbeb-d150c4bb0ca5" providerId="ADAL" clId="{75C27AD7-35E2-4243-96D2-DF4D2B42DBBE}" dt="2025-08-08T17:00:53.974" v="2491" actId="1076"/>
        <pc:sldMkLst>
          <pc:docMk/>
          <pc:sldMk cId="467750101" sldId="632"/>
        </pc:sldMkLst>
      </pc:sldChg>
      <pc:sldChg chg="del">
        <pc:chgData name="Elisabeth Tyler" userId="fc91868f-1ace-4b9c-bbeb-d150c4bb0ca5" providerId="ADAL" clId="{75C27AD7-35E2-4243-96D2-DF4D2B42DBBE}" dt="2025-08-08T17:54:31.453" v="3172" actId="2696"/>
        <pc:sldMkLst>
          <pc:docMk/>
          <pc:sldMk cId="0" sldId="634"/>
        </pc:sldMkLst>
      </pc:sldChg>
      <pc:sldChg chg="addSp delSp modSp mod modClrScheme chgLayout">
        <pc:chgData name="Elisabeth Tyler" userId="fc91868f-1ace-4b9c-bbeb-d150c4bb0ca5" providerId="ADAL" clId="{75C27AD7-35E2-4243-96D2-DF4D2B42DBBE}" dt="2025-08-08T17:53:32.612" v="3164" actId="14100"/>
        <pc:sldMkLst>
          <pc:docMk/>
          <pc:sldMk cId="3620866209" sldId="635"/>
        </pc:sldMkLst>
      </pc:sldChg>
      <pc:sldChg chg="del">
        <pc:chgData name="Elisabeth Tyler" userId="fc91868f-1ace-4b9c-bbeb-d150c4bb0ca5" providerId="ADAL" clId="{75C27AD7-35E2-4243-96D2-DF4D2B42DBBE}" dt="2025-08-08T17:47:40.980" v="3083" actId="2696"/>
        <pc:sldMkLst>
          <pc:docMk/>
          <pc:sldMk cId="2281337521" sldId="637"/>
        </pc:sldMkLst>
      </pc:sldChg>
      <pc:sldChg chg="addSp delSp modSp mod modClrScheme chgLayout">
        <pc:chgData name="Elisabeth Tyler" userId="fc91868f-1ace-4b9c-bbeb-d150c4bb0ca5" providerId="ADAL" clId="{75C27AD7-35E2-4243-96D2-DF4D2B42DBBE}" dt="2025-08-08T17:30:30.728" v="2901" actId="1076"/>
        <pc:sldMkLst>
          <pc:docMk/>
          <pc:sldMk cId="3483427180" sldId="638"/>
        </pc:sldMkLst>
      </pc:sldChg>
      <pc:sldChg chg="addSp delSp modSp mod modClrScheme chgLayout">
        <pc:chgData name="Elisabeth Tyler" userId="fc91868f-1ace-4b9c-bbeb-d150c4bb0ca5" providerId="ADAL" clId="{75C27AD7-35E2-4243-96D2-DF4D2B42DBBE}" dt="2025-08-08T17:56:06.700" v="3190" actId="1076"/>
        <pc:sldMkLst>
          <pc:docMk/>
          <pc:sldMk cId="1679857728" sldId="640"/>
        </pc:sldMkLst>
      </pc:sldChg>
      <pc:sldChg chg="addSp delSp modSp mod modClrScheme chgLayout">
        <pc:chgData name="Elisabeth Tyler" userId="fc91868f-1ace-4b9c-bbeb-d150c4bb0ca5" providerId="ADAL" clId="{75C27AD7-35E2-4243-96D2-DF4D2B42DBBE}" dt="2025-08-08T17:57:50.254" v="3215" actId="1076"/>
        <pc:sldMkLst>
          <pc:docMk/>
          <pc:sldMk cId="2652029948" sldId="642"/>
        </pc:sldMkLst>
      </pc:sldChg>
      <pc:sldChg chg="modSp mod">
        <pc:chgData name="Elisabeth Tyler" userId="fc91868f-1ace-4b9c-bbeb-d150c4bb0ca5" providerId="ADAL" clId="{75C27AD7-35E2-4243-96D2-DF4D2B42DBBE}" dt="2025-08-07T20:01:25.841" v="350" actId="1076"/>
        <pc:sldMkLst>
          <pc:docMk/>
          <pc:sldMk cId="2744590936" sldId="647"/>
        </pc:sldMkLst>
      </pc:sldChg>
      <pc:sldChg chg="addSp modSp mod modAnim">
        <pc:chgData name="Elisabeth Tyler" userId="fc91868f-1ace-4b9c-bbeb-d150c4bb0ca5" providerId="ADAL" clId="{75C27AD7-35E2-4243-96D2-DF4D2B42DBBE}" dt="2025-08-07T20:03:44.575" v="379" actId="1076"/>
        <pc:sldMkLst>
          <pc:docMk/>
          <pc:sldMk cId="569590350" sldId="649"/>
        </pc:sldMkLst>
      </pc:sldChg>
      <pc:sldChg chg="addSp modSp mod modAnim">
        <pc:chgData name="Elisabeth Tyler" userId="fc91868f-1ace-4b9c-bbeb-d150c4bb0ca5" providerId="ADAL" clId="{75C27AD7-35E2-4243-96D2-DF4D2B42DBBE}" dt="2025-08-07T20:06:50.690" v="410" actId="1076"/>
        <pc:sldMkLst>
          <pc:docMk/>
          <pc:sldMk cId="1752537598" sldId="650"/>
        </pc:sldMkLst>
      </pc:sldChg>
      <pc:sldChg chg="modSp mod">
        <pc:chgData name="Elisabeth Tyler" userId="fc91868f-1ace-4b9c-bbeb-d150c4bb0ca5" providerId="ADAL" clId="{75C27AD7-35E2-4243-96D2-DF4D2B42DBBE}" dt="2025-08-07T20:18:29.291" v="521" actId="20577"/>
        <pc:sldMkLst>
          <pc:docMk/>
          <pc:sldMk cId="1398592441" sldId="651"/>
        </pc:sldMkLst>
      </pc:sldChg>
      <pc:sldChg chg="modSp mod modAnim">
        <pc:chgData name="Elisabeth Tyler" userId="fc91868f-1ace-4b9c-bbeb-d150c4bb0ca5" providerId="ADAL" clId="{75C27AD7-35E2-4243-96D2-DF4D2B42DBBE}" dt="2025-08-07T20:19:48.009" v="535" actId="20577"/>
        <pc:sldMkLst>
          <pc:docMk/>
          <pc:sldMk cId="2294659062" sldId="652"/>
        </pc:sldMkLst>
      </pc:sldChg>
      <pc:sldChg chg="addSp delSp modSp mod modAnim">
        <pc:chgData name="Elisabeth Tyler" userId="fc91868f-1ace-4b9c-bbeb-d150c4bb0ca5" providerId="ADAL" clId="{75C27AD7-35E2-4243-96D2-DF4D2B42DBBE}" dt="2025-08-07T20:21:53.149" v="559" actId="1076"/>
        <pc:sldMkLst>
          <pc:docMk/>
          <pc:sldMk cId="1047210517" sldId="653"/>
        </pc:sldMkLst>
      </pc:sldChg>
      <pc:sldChg chg="modSp mod">
        <pc:chgData name="Elisabeth Tyler" userId="fc91868f-1ace-4b9c-bbeb-d150c4bb0ca5" providerId="ADAL" clId="{75C27AD7-35E2-4243-96D2-DF4D2B42DBBE}" dt="2025-08-07T20:25:51.111" v="601" actId="1076"/>
        <pc:sldMkLst>
          <pc:docMk/>
          <pc:sldMk cId="4054181065" sldId="654"/>
        </pc:sldMkLst>
      </pc:sldChg>
      <pc:sldChg chg="addSp modSp mod">
        <pc:chgData name="Elisabeth Tyler" userId="fc91868f-1ace-4b9c-bbeb-d150c4bb0ca5" providerId="ADAL" clId="{75C27AD7-35E2-4243-96D2-DF4D2B42DBBE}" dt="2025-08-07T20:58:45.141" v="690" actId="1076"/>
        <pc:sldMkLst>
          <pc:docMk/>
          <pc:sldMk cId="3522310995" sldId="657"/>
        </pc:sldMkLst>
      </pc:sldChg>
      <pc:sldChg chg="modSp mod">
        <pc:chgData name="Elisabeth Tyler" userId="fc91868f-1ace-4b9c-bbeb-d150c4bb0ca5" providerId="ADAL" clId="{75C27AD7-35E2-4243-96D2-DF4D2B42DBBE}" dt="2025-08-07T20:58:08.491" v="680" actId="948"/>
        <pc:sldMkLst>
          <pc:docMk/>
          <pc:sldMk cId="874581037" sldId="658"/>
        </pc:sldMkLst>
      </pc:sldChg>
      <pc:sldChg chg="modSp mod">
        <pc:chgData name="Elisabeth Tyler" userId="fc91868f-1ace-4b9c-bbeb-d150c4bb0ca5" providerId="ADAL" clId="{75C27AD7-35E2-4243-96D2-DF4D2B42DBBE}" dt="2025-08-07T20:59:46.803" v="703" actId="1076"/>
        <pc:sldMkLst>
          <pc:docMk/>
          <pc:sldMk cId="3047961341" sldId="660"/>
        </pc:sldMkLst>
      </pc:sldChg>
      <pc:sldChg chg="modSp mod">
        <pc:chgData name="Elisabeth Tyler" userId="fc91868f-1ace-4b9c-bbeb-d150c4bb0ca5" providerId="ADAL" clId="{75C27AD7-35E2-4243-96D2-DF4D2B42DBBE}" dt="2025-08-07T21:05:01.270" v="745" actId="20577"/>
        <pc:sldMkLst>
          <pc:docMk/>
          <pc:sldMk cId="1605804597" sldId="661"/>
        </pc:sldMkLst>
      </pc:sldChg>
      <pc:sldChg chg="modSp mod">
        <pc:chgData name="Elisabeth Tyler" userId="fc91868f-1ace-4b9c-bbeb-d150c4bb0ca5" providerId="ADAL" clId="{75C27AD7-35E2-4243-96D2-DF4D2B42DBBE}" dt="2025-08-07T21:06:16.717" v="761" actId="1076"/>
        <pc:sldMkLst>
          <pc:docMk/>
          <pc:sldMk cId="1021578337" sldId="662"/>
        </pc:sldMkLst>
      </pc:sldChg>
      <pc:sldChg chg="modSp mod">
        <pc:chgData name="Elisabeth Tyler" userId="fc91868f-1ace-4b9c-bbeb-d150c4bb0ca5" providerId="ADAL" clId="{75C27AD7-35E2-4243-96D2-DF4D2B42DBBE}" dt="2025-08-07T21:10:04.575" v="787" actId="1076"/>
        <pc:sldMkLst>
          <pc:docMk/>
          <pc:sldMk cId="2328858454" sldId="664"/>
        </pc:sldMkLst>
      </pc:sldChg>
      <pc:sldChg chg="modSp mod modClrScheme chgLayout">
        <pc:chgData name="Elisabeth Tyler" userId="fc91868f-1ace-4b9c-bbeb-d150c4bb0ca5" providerId="ADAL" clId="{75C27AD7-35E2-4243-96D2-DF4D2B42DBBE}" dt="2025-08-08T13:15:21.094" v="1846" actId="20577"/>
        <pc:sldMkLst>
          <pc:docMk/>
          <pc:sldMk cId="730711195" sldId="666"/>
        </pc:sldMkLst>
      </pc:sldChg>
      <pc:sldChg chg="addSp modSp mod modClrScheme modAnim chgLayout">
        <pc:chgData name="Elisabeth Tyler" userId="fc91868f-1ace-4b9c-bbeb-d150c4bb0ca5" providerId="ADAL" clId="{75C27AD7-35E2-4243-96D2-DF4D2B42DBBE}" dt="2025-08-08T13:15:17.690" v="1845" actId="20577"/>
        <pc:sldMkLst>
          <pc:docMk/>
          <pc:sldMk cId="3337064137" sldId="667"/>
        </pc:sldMkLst>
      </pc:sldChg>
      <pc:sldChg chg="addSp modSp mod modClrScheme modAnim chgLayout">
        <pc:chgData name="Elisabeth Tyler" userId="fc91868f-1ace-4b9c-bbeb-d150c4bb0ca5" providerId="ADAL" clId="{75C27AD7-35E2-4243-96D2-DF4D2B42DBBE}" dt="2025-08-08T13:15:15.272" v="1844" actId="20577"/>
        <pc:sldMkLst>
          <pc:docMk/>
          <pc:sldMk cId="2868848860" sldId="668"/>
        </pc:sldMkLst>
      </pc:sldChg>
      <pc:sldChg chg="addSp delSp modSp mod modClrScheme delAnim modAnim chgLayout">
        <pc:chgData name="Elisabeth Tyler" userId="fc91868f-1ace-4b9c-bbeb-d150c4bb0ca5" providerId="ADAL" clId="{75C27AD7-35E2-4243-96D2-DF4D2B42DBBE}" dt="2025-08-08T13:15:11.892" v="1843" actId="20577"/>
        <pc:sldMkLst>
          <pc:docMk/>
          <pc:sldMk cId="1971991196" sldId="669"/>
        </pc:sldMkLst>
      </pc:sldChg>
      <pc:sldChg chg="addSp delSp modSp mod modClrScheme chgLayout">
        <pc:chgData name="Elisabeth Tyler" userId="fc91868f-1ace-4b9c-bbeb-d150c4bb0ca5" providerId="ADAL" clId="{75C27AD7-35E2-4243-96D2-DF4D2B42DBBE}" dt="2025-08-08T13:15:08.947" v="1842" actId="20577"/>
        <pc:sldMkLst>
          <pc:docMk/>
          <pc:sldMk cId="3900212923" sldId="670"/>
        </pc:sldMkLst>
      </pc:sldChg>
      <pc:sldChg chg="addSp modSp mod modAnim">
        <pc:chgData name="Elisabeth Tyler" userId="fc91868f-1ace-4b9c-bbeb-d150c4bb0ca5" providerId="ADAL" clId="{75C27AD7-35E2-4243-96D2-DF4D2B42DBBE}" dt="2025-08-08T13:15:05.953" v="1839" actId="20577"/>
        <pc:sldMkLst>
          <pc:docMk/>
          <pc:sldMk cId="2395256810" sldId="671"/>
        </pc:sldMkLst>
      </pc:sldChg>
      <pc:sldChg chg="modSp mod modAnim">
        <pc:chgData name="Elisabeth Tyler" userId="fc91868f-1ace-4b9c-bbeb-d150c4bb0ca5" providerId="ADAL" clId="{75C27AD7-35E2-4243-96D2-DF4D2B42DBBE}" dt="2025-08-07T21:45:38.327" v="1350" actId="1076"/>
        <pc:sldMkLst>
          <pc:docMk/>
          <pc:sldMk cId="3119323622" sldId="675"/>
        </pc:sldMkLst>
      </pc:sldChg>
      <pc:sldChg chg="modSp mod">
        <pc:chgData name="Elisabeth Tyler" userId="fc91868f-1ace-4b9c-bbeb-d150c4bb0ca5" providerId="ADAL" clId="{75C27AD7-35E2-4243-96D2-DF4D2B42DBBE}" dt="2025-08-07T21:43:31.051" v="1321" actId="1076"/>
        <pc:sldMkLst>
          <pc:docMk/>
          <pc:sldMk cId="1970208869" sldId="677"/>
        </pc:sldMkLst>
      </pc:sldChg>
      <pc:sldChg chg="modSp mod">
        <pc:chgData name="Elisabeth Tyler" userId="fc91868f-1ace-4b9c-bbeb-d150c4bb0ca5" providerId="ADAL" clId="{75C27AD7-35E2-4243-96D2-DF4D2B42DBBE}" dt="2025-08-08T17:09:43.378" v="2701"/>
        <pc:sldMkLst>
          <pc:docMk/>
          <pc:sldMk cId="3338872912" sldId="678"/>
        </pc:sldMkLst>
      </pc:sldChg>
      <pc:sldChg chg="modSp mod">
        <pc:chgData name="Elisabeth Tyler" userId="fc91868f-1ace-4b9c-bbeb-d150c4bb0ca5" providerId="ADAL" clId="{75C27AD7-35E2-4243-96D2-DF4D2B42DBBE}" dt="2025-08-07T19:42:04.050" v="137" actId="1076"/>
        <pc:sldMkLst>
          <pc:docMk/>
          <pc:sldMk cId="3868436617" sldId="682"/>
        </pc:sldMkLst>
      </pc:sldChg>
      <pc:sldChg chg="delSp modSp mod">
        <pc:chgData name="Elisabeth Tyler" userId="fc91868f-1ace-4b9c-bbeb-d150c4bb0ca5" providerId="ADAL" clId="{75C27AD7-35E2-4243-96D2-DF4D2B42DBBE}" dt="2025-08-08T17:10:09.878" v="2705" actId="14100"/>
        <pc:sldMkLst>
          <pc:docMk/>
          <pc:sldMk cId="1465034772" sldId="683"/>
        </pc:sldMkLst>
      </pc:sldChg>
      <pc:sldChg chg="modSp mod">
        <pc:chgData name="Elisabeth Tyler" userId="fc91868f-1ace-4b9c-bbeb-d150c4bb0ca5" providerId="ADAL" clId="{75C27AD7-35E2-4243-96D2-DF4D2B42DBBE}" dt="2025-08-08T21:02:20.865" v="6058" actId="1076"/>
        <pc:sldMkLst>
          <pc:docMk/>
          <pc:sldMk cId="2591976104" sldId="684"/>
        </pc:sldMkLst>
      </pc:sldChg>
      <pc:sldChg chg="modSp mod">
        <pc:chgData name="Elisabeth Tyler" userId="fc91868f-1ace-4b9c-bbeb-d150c4bb0ca5" providerId="ADAL" clId="{75C27AD7-35E2-4243-96D2-DF4D2B42DBBE}" dt="2025-08-08T12:59:08.121" v="1629" actId="1076"/>
        <pc:sldMkLst>
          <pc:docMk/>
          <pc:sldMk cId="1598669355" sldId="686"/>
        </pc:sldMkLst>
      </pc:sldChg>
      <pc:sldChg chg="addSp modSp mod modAnim">
        <pc:chgData name="Elisabeth Tyler" userId="fc91868f-1ace-4b9c-bbeb-d150c4bb0ca5" providerId="ADAL" clId="{75C27AD7-35E2-4243-96D2-DF4D2B42DBBE}" dt="2025-08-08T13:03:32.225" v="1732" actId="1076"/>
        <pc:sldMkLst>
          <pc:docMk/>
          <pc:sldMk cId="321337584" sldId="687"/>
        </pc:sldMkLst>
      </pc:sldChg>
      <pc:sldChg chg="addSp modSp mod">
        <pc:chgData name="Elisabeth Tyler" userId="fc91868f-1ace-4b9c-bbeb-d150c4bb0ca5" providerId="ADAL" clId="{75C27AD7-35E2-4243-96D2-DF4D2B42DBBE}" dt="2025-08-08T13:26:10.315" v="1896" actId="1076"/>
        <pc:sldMkLst>
          <pc:docMk/>
          <pc:sldMk cId="2202576157" sldId="688"/>
        </pc:sldMkLst>
      </pc:sldChg>
      <pc:sldChg chg="addSp modSp mod modAnim">
        <pc:chgData name="Elisabeth Tyler" userId="fc91868f-1ace-4b9c-bbeb-d150c4bb0ca5" providerId="ADAL" clId="{75C27AD7-35E2-4243-96D2-DF4D2B42DBBE}" dt="2025-08-08T13:38:39.770" v="1983" actId="1076"/>
        <pc:sldMkLst>
          <pc:docMk/>
          <pc:sldMk cId="2003246977" sldId="689"/>
        </pc:sldMkLst>
      </pc:sldChg>
      <pc:sldChg chg="addSp delSp modSp mod modClrScheme chgLayout">
        <pc:chgData name="Elisabeth Tyler" userId="fc91868f-1ace-4b9c-bbeb-d150c4bb0ca5" providerId="ADAL" clId="{75C27AD7-35E2-4243-96D2-DF4D2B42DBBE}" dt="2025-08-08T13:40:39.486" v="2009" actId="1076"/>
        <pc:sldMkLst>
          <pc:docMk/>
          <pc:sldMk cId="739451750" sldId="690"/>
        </pc:sldMkLst>
      </pc:sldChg>
      <pc:sldChg chg="del">
        <pc:chgData name="Elisabeth Tyler" userId="fc91868f-1ace-4b9c-bbeb-d150c4bb0ca5" providerId="ADAL" clId="{75C27AD7-35E2-4243-96D2-DF4D2B42DBBE}" dt="2025-08-08T13:49:01.534" v="2142" actId="2696"/>
        <pc:sldMkLst>
          <pc:docMk/>
          <pc:sldMk cId="1584218998" sldId="691"/>
        </pc:sldMkLst>
      </pc:sldChg>
      <pc:sldChg chg="addSp modSp mod modClrScheme modAnim chgLayout">
        <pc:chgData name="Elisabeth Tyler" userId="fc91868f-1ace-4b9c-bbeb-d150c4bb0ca5" providerId="ADAL" clId="{75C27AD7-35E2-4243-96D2-DF4D2B42DBBE}" dt="2025-08-08T16:43:03.642" v="2252" actId="1076"/>
        <pc:sldMkLst>
          <pc:docMk/>
          <pc:sldMk cId="462900669" sldId="692"/>
        </pc:sldMkLst>
      </pc:sldChg>
      <pc:sldChg chg="addSp modSp mod modClrScheme chgLayout">
        <pc:chgData name="Elisabeth Tyler" userId="fc91868f-1ace-4b9c-bbeb-d150c4bb0ca5" providerId="ADAL" clId="{75C27AD7-35E2-4243-96D2-DF4D2B42DBBE}" dt="2025-08-08T13:37:06.756" v="1965" actId="1076"/>
        <pc:sldMkLst>
          <pc:docMk/>
          <pc:sldMk cId="2260099550" sldId="693"/>
        </pc:sldMkLst>
      </pc:sldChg>
      <pc:sldChg chg="addSp modSp mod modAnim">
        <pc:chgData name="Elisabeth Tyler" userId="fc91868f-1ace-4b9c-bbeb-d150c4bb0ca5" providerId="ADAL" clId="{75C27AD7-35E2-4243-96D2-DF4D2B42DBBE}" dt="2025-08-08T13:31:08.573" v="1903" actId="1076"/>
        <pc:sldMkLst>
          <pc:docMk/>
          <pc:sldMk cId="3531881182" sldId="694"/>
        </pc:sldMkLst>
      </pc:sldChg>
      <pc:sldChg chg="modSp mod">
        <pc:chgData name="Elisabeth Tyler" userId="fc91868f-1ace-4b9c-bbeb-d150c4bb0ca5" providerId="ADAL" clId="{75C27AD7-35E2-4243-96D2-DF4D2B42DBBE}" dt="2025-08-08T16:44:30.149" v="2271" actId="1076"/>
        <pc:sldMkLst>
          <pc:docMk/>
          <pc:sldMk cId="2377525887" sldId="695"/>
        </pc:sldMkLst>
      </pc:sldChg>
      <pc:sldChg chg="modSp mod">
        <pc:chgData name="Elisabeth Tyler" userId="fc91868f-1ace-4b9c-bbeb-d150c4bb0ca5" providerId="ADAL" clId="{75C27AD7-35E2-4243-96D2-DF4D2B42DBBE}" dt="2025-08-08T17:09:03.394" v="2697" actId="1076"/>
        <pc:sldMkLst>
          <pc:docMk/>
          <pc:sldMk cId="267623242" sldId="696"/>
        </pc:sldMkLst>
      </pc:sldChg>
      <pc:sldChg chg="modSp mod">
        <pc:chgData name="Elisabeth Tyler" userId="fc91868f-1ace-4b9c-bbeb-d150c4bb0ca5" providerId="ADAL" clId="{75C27AD7-35E2-4243-96D2-DF4D2B42DBBE}" dt="2025-08-08T18:26:43.532" v="3555" actId="20577"/>
        <pc:sldMkLst>
          <pc:docMk/>
          <pc:sldMk cId="2273520187" sldId="698"/>
        </pc:sldMkLst>
      </pc:sldChg>
      <pc:sldChg chg="addSp modSp mod modAnim">
        <pc:chgData name="Elisabeth Tyler" userId="fc91868f-1ace-4b9c-bbeb-d150c4bb0ca5" providerId="ADAL" clId="{75C27AD7-35E2-4243-96D2-DF4D2B42DBBE}" dt="2025-08-07T20:08:37.987" v="426" actId="1076"/>
        <pc:sldMkLst>
          <pc:docMk/>
          <pc:sldMk cId="793611307" sldId="700"/>
        </pc:sldMkLst>
      </pc:sldChg>
      <pc:sldChg chg="modSp mod modClrScheme chgLayout">
        <pc:chgData name="Elisabeth Tyler" userId="fc91868f-1ace-4b9c-bbeb-d150c4bb0ca5" providerId="ADAL" clId="{75C27AD7-35E2-4243-96D2-DF4D2B42DBBE}" dt="2025-08-08T18:43:39.372" v="3657" actId="1076"/>
        <pc:sldMkLst>
          <pc:docMk/>
          <pc:sldMk cId="2394791904" sldId="704"/>
        </pc:sldMkLst>
      </pc:sldChg>
      <pc:sldChg chg="modSp mod modClrScheme chgLayout">
        <pc:chgData name="Elisabeth Tyler" userId="fc91868f-1ace-4b9c-bbeb-d150c4bb0ca5" providerId="ADAL" clId="{75C27AD7-35E2-4243-96D2-DF4D2B42DBBE}" dt="2025-08-08T18:49:59.537" v="3689" actId="207"/>
        <pc:sldMkLst>
          <pc:docMk/>
          <pc:sldMk cId="1249145109" sldId="705"/>
        </pc:sldMkLst>
      </pc:sldChg>
      <pc:sldChg chg="addSp delSp modSp mod modClrScheme chgLayout">
        <pc:chgData name="Elisabeth Tyler" userId="fc91868f-1ace-4b9c-bbeb-d150c4bb0ca5" providerId="ADAL" clId="{75C27AD7-35E2-4243-96D2-DF4D2B42DBBE}" dt="2025-08-08T18:55:18.947" v="3744" actId="1076"/>
        <pc:sldMkLst>
          <pc:docMk/>
          <pc:sldMk cId="447057821" sldId="706"/>
        </pc:sldMkLst>
      </pc:sldChg>
      <pc:sldChg chg="modSp mod modClrScheme chgLayout">
        <pc:chgData name="Elisabeth Tyler" userId="fc91868f-1ace-4b9c-bbeb-d150c4bb0ca5" providerId="ADAL" clId="{75C27AD7-35E2-4243-96D2-DF4D2B42DBBE}" dt="2025-08-08T18:58:26.763" v="3792" actId="1076"/>
        <pc:sldMkLst>
          <pc:docMk/>
          <pc:sldMk cId="2883578820" sldId="707"/>
        </pc:sldMkLst>
      </pc:sldChg>
      <pc:sldChg chg="modSp mod modClrScheme chgLayout">
        <pc:chgData name="Elisabeth Tyler" userId="fc91868f-1ace-4b9c-bbeb-d150c4bb0ca5" providerId="ADAL" clId="{75C27AD7-35E2-4243-96D2-DF4D2B42DBBE}" dt="2025-08-08T19:00:17.310" v="3838" actId="1076"/>
        <pc:sldMkLst>
          <pc:docMk/>
          <pc:sldMk cId="1173553039" sldId="708"/>
        </pc:sldMkLst>
      </pc:sldChg>
      <pc:sldChg chg="modSp mod modClrScheme chgLayout">
        <pc:chgData name="Elisabeth Tyler" userId="fc91868f-1ace-4b9c-bbeb-d150c4bb0ca5" providerId="ADAL" clId="{75C27AD7-35E2-4243-96D2-DF4D2B42DBBE}" dt="2025-08-08T19:02:01.030" v="3873" actId="207"/>
        <pc:sldMkLst>
          <pc:docMk/>
          <pc:sldMk cId="1973058088" sldId="709"/>
        </pc:sldMkLst>
      </pc:sldChg>
      <pc:sldChg chg="modSp mod modClrScheme addAnim delAnim chgLayout">
        <pc:chgData name="Elisabeth Tyler" userId="fc91868f-1ace-4b9c-bbeb-d150c4bb0ca5" providerId="ADAL" clId="{75C27AD7-35E2-4243-96D2-DF4D2B42DBBE}" dt="2025-08-08T19:05:14.005" v="3922" actId="1076"/>
        <pc:sldMkLst>
          <pc:docMk/>
          <pc:sldMk cId="771264619" sldId="710"/>
        </pc:sldMkLst>
      </pc:sldChg>
      <pc:sldChg chg="modSp mod modClrScheme chgLayout">
        <pc:chgData name="Elisabeth Tyler" userId="fc91868f-1ace-4b9c-bbeb-d150c4bb0ca5" providerId="ADAL" clId="{75C27AD7-35E2-4243-96D2-DF4D2B42DBBE}" dt="2025-08-08T19:07:04.141" v="3952" actId="14100"/>
        <pc:sldMkLst>
          <pc:docMk/>
          <pc:sldMk cId="1548766170" sldId="711"/>
        </pc:sldMkLst>
      </pc:sldChg>
      <pc:sldChg chg="modSp mod modClrScheme chgLayout">
        <pc:chgData name="Elisabeth Tyler" userId="fc91868f-1ace-4b9c-bbeb-d150c4bb0ca5" providerId="ADAL" clId="{75C27AD7-35E2-4243-96D2-DF4D2B42DBBE}" dt="2025-08-08T19:08:49.842" v="3982" actId="1076"/>
        <pc:sldMkLst>
          <pc:docMk/>
          <pc:sldMk cId="458221189" sldId="712"/>
        </pc:sldMkLst>
      </pc:sldChg>
      <pc:sldChg chg="modSp mod modClrScheme chgLayout">
        <pc:chgData name="Elisabeth Tyler" userId="fc91868f-1ace-4b9c-bbeb-d150c4bb0ca5" providerId="ADAL" clId="{75C27AD7-35E2-4243-96D2-DF4D2B42DBBE}" dt="2025-08-08T19:11:19.339" v="4020" actId="1076"/>
        <pc:sldMkLst>
          <pc:docMk/>
          <pc:sldMk cId="763579448" sldId="713"/>
        </pc:sldMkLst>
      </pc:sldChg>
      <pc:sldChg chg="modSp mod modClrScheme chgLayout">
        <pc:chgData name="Elisabeth Tyler" userId="fc91868f-1ace-4b9c-bbeb-d150c4bb0ca5" providerId="ADAL" clId="{75C27AD7-35E2-4243-96D2-DF4D2B42DBBE}" dt="2025-08-08T19:17:20.826" v="4099" actId="207"/>
        <pc:sldMkLst>
          <pc:docMk/>
          <pc:sldMk cId="2529069438" sldId="714"/>
        </pc:sldMkLst>
      </pc:sldChg>
      <pc:sldChg chg="addSp delSp modSp mod modClrScheme chgLayout">
        <pc:chgData name="Elisabeth Tyler" userId="fc91868f-1ace-4b9c-bbeb-d150c4bb0ca5" providerId="ADAL" clId="{75C27AD7-35E2-4243-96D2-DF4D2B42DBBE}" dt="2025-08-08T19:19:53.328" v="4140" actId="207"/>
        <pc:sldMkLst>
          <pc:docMk/>
          <pc:sldMk cId="70323547" sldId="715"/>
        </pc:sldMkLst>
      </pc:sldChg>
      <pc:sldChg chg="addSp delSp modSp mod modClrScheme chgLayout">
        <pc:chgData name="Elisabeth Tyler" userId="fc91868f-1ace-4b9c-bbeb-d150c4bb0ca5" providerId="ADAL" clId="{75C27AD7-35E2-4243-96D2-DF4D2B42DBBE}" dt="2025-08-08T19:23:25.924" v="4190" actId="14100"/>
        <pc:sldMkLst>
          <pc:docMk/>
          <pc:sldMk cId="1429929223" sldId="716"/>
        </pc:sldMkLst>
      </pc:sldChg>
      <pc:sldChg chg="modSp mod modClrScheme chgLayout">
        <pc:chgData name="Elisabeth Tyler" userId="fc91868f-1ace-4b9c-bbeb-d150c4bb0ca5" providerId="ADAL" clId="{75C27AD7-35E2-4243-96D2-DF4D2B42DBBE}" dt="2025-08-08T19:27:00.469" v="4261" actId="1076"/>
        <pc:sldMkLst>
          <pc:docMk/>
          <pc:sldMk cId="3715726581" sldId="717"/>
        </pc:sldMkLst>
      </pc:sldChg>
      <pc:sldChg chg="addSp delSp modSp mod modClrScheme chgLayout">
        <pc:chgData name="Elisabeth Tyler" userId="fc91868f-1ace-4b9c-bbeb-d150c4bb0ca5" providerId="ADAL" clId="{75C27AD7-35E2-4243-96D2-DF4D2B42DBBE}" dt="2025-08-08T19:31:56.155" v="4364" actId="207"/>
        <pc:sldMkLst>
          <pc:docMk/>
          <pc:sldMk cId="110995756" sldId="718"/>
        </pc:sldMkLst>
      </pc:sldChg>
      <pc:sldChg chg="addSp delSp modSp mod modClrScheme chgLayout">
        <pc:chgData name="Elisabeth Tyler" userId="fc91868f-1ace-4b9c-bbeb-d150c4bb0ca5" providerId="ADAL" clId="{75C27AD7-35E2-4243-96D2-DF4D2B42DBBE}" dt="2025-08-08T19:35:16.777" v="4412" actId="1076"/>
        <pc:sldMkLst>
          <pc:docMk/>
          <pc:sldMk cId="3681480572" sldId="719"/>
        </pc:sldMkLst>
      </pc:sldChg>
      <pc:sldChg chg="addSp delSp modSp mod modClrScheme chgLayout">
        <pc:chgData name="Elisabeth Tyler" userId="fc91868f-1ace-4b9c-bbeb-d150c4bb0ca5" providerId="ADAL" clId="{75C27AD7-35E2-4243-96D2-DF4D2B42DBBE}" dt="2025-08-08T20:33:18.338" v="5728" actId="1076"/>
        <pc:sldMkLst>
          <pc:docMk/>
          <pc:sldMk cId="2124706377" sldId="720"/>
        </pc:sldMkLst>
      </pc:sldChg>
      <pc:sldChg chg="addSp delSp modSp mod modClrScheme chgLayout">
        <pc:chgData name="Elisabeth Tyler" userId="fc91868f-1ace-4b9c-bbeb-d150c4bb0ca5" providerId="ADAL" clId="{75C27AD7-35E2-4243-96D2-DF4D2B42DBBE}" dt="2025-08-08T17:51:56.071" v="3149" actId="1076"/>
        <pc:sldMkLst>
          <pc:docMk/>
          <pc:sldMk cId="1756712584" sldId="724"/>
        </pc:sldMkLst>
      </pc:sldChg>
      <pc:sldChg chg="addSp delSp modSp mod modClrScheme chgLayout">
        <pc:chgData name="Elisabeth Tyler" userId="fc91868f-1ace-4b9c-bbeb-d150c4bb0ca5" providerId="ADAL" clId="{75C27AD7-35E2-4243-96D2-DF4D2B42DBBE}" dt="2025-08-08T21:33:48.199" v="6527" actId="1076"/>
        <pc:sldMkLst>
          <pc:docMk/>
          <pc:sldMk cId="2018730198" sldId="725"/>
        </pc:sldMkLst>
      </pc:sldChg>
      <pc:sldChg chg="delSp modSp mod modClrScheme chgLayout">
        <pc:chgData name="Elisabeth Tyler" userId="fc91868f-1ace-4b9c-bbeb-d150c4bb0ca5" providerId="ADAL" clId="{75C27AD7-35E2-4243-96D2-DF4D2B42DBBE}" dt="2025-08-08T20:17:48.505" v="5516" actId="1076"/>
        <pc:sldMkLst>
          <pc:docMk/>
          <pc:sldMk cId="3092291436" sldId="726"/>
        </pc:sldMkLst>
      </pc:sldChg>
      <pc:sldChg chg="addSp delSp modSp mod modClrScheme modAnim chgLayout">
        <pc:chgData name="Elisabeth Tyler" userId="fc91868f-1ace-4b9c-bbeb-d150c4bb0ca5" providerId="ADAL" clId="{75C27AD7-35E2-4243-96D2-DF4D2B42DBBE}" dt="2025-08-08T20:22:55.804" v="5592" actId="1076"/>
        <pc:sldMkLst>
          <pc:docMk/>
          <pc:sldMk cId="3956165445" sldId="728"/>
        </pc:sldMkLst>
      </pc:sldChg>
      <pc:sldChg chg="modSp mod modClrScheme chgLayout">
        <pc:chgData name="Elisabeth Tyler" userId="fc91868f-1ace-4b9c-bbeb-d150c4bb0ca5" providerId="ADAL" clId="{75C27AD7-35E2-4243-96D2-DF4D2B42DBBE}" dt="2025-08-08T20:19:36.388" v="5541" actId="1076"/>
        <pc:sldMkLst>
          <pc:docMk/>
          <pc:sldMk cId="1915090252" sldId="729"/>
        </pc:sldMkLst>
      </pc:sldChg>
      <pc:sldChg chg="addSp delSp modSp mod modClrScheme chgLayout">
        <pc:chgData name="Elisabeth Tyler" userId="fc91868f-1ace-4b9c-bbeb-d150c4bb0ca5" providerId="ADAL" clId="{75C27AD7-35E2-4243-96D2-DF4D2B42DBBE}" dt="2025-08-08T21:13:01.960" v="6203" actId="207"/>
        <pc:sldMkLst>
          <pc:docMk/>
          <pc:sldMk cId="1648205944" sldId="732"/>
        </pc:sldMkLst>
      </pc:sldChg>
      <pc:sldChg chg="addSp delSp modSp mod modClrScheme chgLayout">
        <pc:chgData name="Elisabeth Tyler" userId="fc91868f-1ace-4b9c-bbeb-d150c4bb0ca5" providerId="ADAL" clId="{75C27AD7-35E2-4243-96D2-DF4D2B42DBBE}" dt="2025-08-08T21:23:48.004" v="6377" actId="14100"/>
        <pc:sldMkLst>
          <pc:docMk/>
          <pc:sldMk cId="1427007763" sldId="733"/>
        </pc:sldMkLst>
      </pc:sldChg>
      <pc:sldChg chg="addSp modSp mod modClrScheme modAnim chgLayout">
        <pc:chgData name="Elisabeth Tyler" userId="fc91868f-1ace-4b9c-bbeb-d150c4bb0ca5" providerId="ADAL" clId="{75C27AD7-35E2-4243-96D2-DF4D2B42DBBE}" dt="2025-08-08T13:59:37.650" v="2231" actId="1076"/>
        <pc:sldMkLst>
          <pc:docMk/>
          <pc:sldMk cId="900707963" sldId="756"/>
        </pc:sldMkLst>
      </pc:sldChg>
      <pc:sldChg chg="addSp delSp modSp mod modClrScheme chgLayout">
        <pc:chgData name="Elisabeth Tyler" userId="fc91868f-1ace-4b9c-bbeb-d150c4bb0ca5" providerId="ADAL" clId="{75C27AD7-35E2-4243-96D2-DF4D2B42DBBE}" dt="2025-08-08T13:14:52.927" v="1838" actId="20577"/>
        <pc:sldMkLst>
          <pc:docMk/>
          <pc:sldMk cId="1683631418" sldId="758"/>
        </pc:sldMkLst>
      </pc:sldChg>
      <pc:sldChg chg="addSp modSp mod">
        <pc:chgData name="Elisabeth Tyler" userId="fc91868f-1ace-4b9c-bbeb-d150c4bb0ca5" providerId="ADAL" clId="{75C27AD7-35E2-4243-96D2-DF4D2B42DBBE}" dt="2025-08-08T13:51:59.341" v="2209" actId="1076"/>
        <pc:sldMkLst>
          <pc:docMk/>
          <pc:sldMk cId="571532103" sldId="759"/>
        </pc:sldMkLst>
      </pc:sldChg>
      <pc:sldChg chg="modSp mod modClrScheme chgLayout">
        <pc:chgData name="Elisabeth Tyler" userId="fc91868f-1ace-4b9c-bbeb-d150c4bb0ca5" providerId="ADAL" clId="{75C27AD7-35E2-4243-96D2-DF4D2B42DBBE}" dt="2025-08-08T17:54:05.832" v="3169" actId="1076"/>
        <pc:sldMkLst>
          <pc:docMk/>
          <pc:sldMk cId="3194860487" sldId="760"/>
        </pc:sldMkLst>
      </pc:sldChg>
      <pc:sldChg chg="modSp mod modClrScheme chgLayout">
        <pc:chgData name="Elisabeth Tyler" userId="fc91868f-1ace-4b9c-bbeb-d150c4bb0ca5" providerId="ADAL" clId="{75C27AD7-35E2-4243-96D2-DF4D2B42DBBE}" dt="2025-08-08T17:47:18.433" v="3080" actId="1076"/>
        <pc:sldMkLst>
          <pc:docMk/>
          <pc:sldMk cId="2830451789" sldId="761"/>
        </pc:sldMkLst>
      </pc:sldChg>
      <pc:sldChg chg="addSp delSp modSp mod modClrScheme chgLayout">
        <pc:chgData name="Elisabeth Tyler" userId="fc91868f-1ace-4b9c-bbeb-d150c4bb0ca5" providerId="ADAL" clId="{75C27AD7-35E2-4243-96D2-DF4D2B42DBBE}" dt="2025-08-08T13:14:26.388" v="1833" actId="948"/>
        <pc:sldMkLst>
          <pc:docMk/>
          <pc:sldMk cId="2088762697" sldId="762"/>
        </pc:sldMkLst>
      </pc:sldChg>
      <pc:sldChg chg="addSp delSp modSp mod modAnim">
        <pc:chgData name="Elisabeth Tyler" userId="fc91868f-1ace-4b9c-bbeb-d150c4bb0ca5" providerId="ADAL" clId="{75C27AD7-35E2-4243-96D2-DF4D2B42DBBE}" dt="2025-08-07T20:22:29.524" v="566" actId="1076"/>
        <pc:sldMkLst>
          <pc:docMk/>
          <pc:sldMk cId="3768283927" sldId="763"/>
        </pc:sldMkLst>
      </pc:sldChg>
      <pc:sldChg chg="addSp modSp mod modAnim">
        <pc:chgData name="Elisabeth Tyler" userId="fc91868f-1ace-4b9c-bbeb-d150c4bb0ca5" providerId="ADAL" clId="{75C27AD7-35E2-4243-96D2-DF4D2B42DBBE}" dt="2025-08-07T21:15:25.400" v="811" actId="1076"/>
        <pc:sldMkLst>
          <pc:docMk/>
          <pc:sldMk cId="1860926217" sldId="764"/>
        </pc:sldMkLst>
      </pc:sldChg>
      <pc:sldChg chg="addSp delSp modSp mod">
        <pc:chgData name="Elisabeth Tyler" userId="fc91868f-1ace-4b9c-bbeb-d150c4bb0ca5" providerId="ADAL" clId="{75C27AD7-35E2-4243-96D2-DF4D2B42DBBE}" dt="2025-08-08T16:53:08.122" v="2416" actId="1076"/>
        <pc:sldMkLst>
          <pc:docMk/>
          <pc:sldMk cId="750921469" sldId="765"/>
        </pc:sldMkLst>
      </pc:sldChg>
      <pc:sldChg chg="modSp mod">
        <pc:chgData name="Elisabeth Tyler" userId="fc91868f-1ace-4b9c-bbeb-d150c4bb0ca5" providerId="ADAL" clId="{75C27AD7-35E2-4243-96D2-DF4D2B42DBBE}" dt="2025-08-08T20:02:31.003" v="4763" actId="207"/>
        <pc:sldMkLst>
          <pc:docMk/>
          <pc:sldMk cId="2358216903" sldId="767"/>
        </pc:sldMkLst>
      </pc:sldChg>
      <pc:sldChg chg="modSp mod">
        <pc:chgData name="Elisabeth Tyler" userId="fc91868f-1ace-4b9c-bbeb-d150c4bb0ca5" providerId="ADAL" clId="{75C27AD7-35E2-4243-96D2-DF4D2B42DBBE}" dt="2025-08-07T19:32:14.988" v="40" actId="20577"/>
        <pc:sldMkLst>
          <pc:docMk/>
          <pc:sldMk cId="904141195" sldId="769"/>
        </pc:sldMkLst>
      </pc:sldChg>
      <pc:sldChg chg="addSp modSp mod">
        <pc:chgData name="Elisabeth Tyler" userId="fc91868f-1ace-4b9c-bbeb-d150c4bb0ca5" providerId="ADAL" clId="{75C27AD7-35E2-4243-96D2-DF4D2B42DBBE}" dt="2025-08-07T19:34:36.316" v="70" actId="1076"/>
        <pc:sldMkLst>
          <pc:docMk/>
          <pc:sldMk cId="520771201" sldId="770"/>
        </pc:sldMkLst>
      </pc:sldChg>
      <pc:sldChg chg="modSp mod">
        <pc:chgData name="Elisabeth Tyler" userId="fc91868f-1ace-4b9c-bbeb-d150c4bb0ca5" providerId="ADAL" clId="{75C27AD7-35E2-4243-96D2-DF4D2B42DBBE}" dt="2025-08-08T20:01:58.137" v="4759" actId="207"/>
        <pc:sldMkLst>
          <pc:docMk/>
          <pc:sldMk cId="138443105" sldId="771"/>
        </pc:sldMkLst>
      </pc:sldChg>
      <pc:sldChg chg="modSp mod">
        <pc:chgData name="Elisabeth Tyler" userId="fc91868f-1ace-4b9c-bbeb-d150c4bb0ca5" providerId="ADAL" clId="{75C27AD7-35E2-4243-96D2-DF4D2B42DBBE}" dt="2025-08-08T20:01:19.596" v="4756" actId="207"/>
        <pc:sldMkLst>
          <pc:docMk/>
          <pc:sldMk cId="4068971140" sldId="772"/>
        </pc:sldMkLst>
      </pc:sldChg>
      <pc:sldChg chg="modSp mod">
        <pc:chgData name="Elisabeth Tyler" userId="fc91868f-1ace-4b9c-bbeb-d150c4bb0ca5" providerId="ADAL" clId="{75C27AD7-35E2-4243-96D2-DF4D2B42DBBE}" dt="2025-08-08T20:01:00.520" v="4755" actId="207"/>
        <pc:sldMkLst>
          <pc:docMk/>
          <pc:sldMk cId="2587909162" sldId="773"/>
        </pc:sldMkLst>
      </pc:sldChg>
      <pc:sldChg chg="addSp delSp modSp mod modClrScheme chgLayout">
        <pc:chgData name="Elisabeth Tyler" userId="fc91868f-1ace-4b9c-bbeb-d150c4bb0ca5" providerId="ADAL" clId="{75C27AD7-35E2-4243-96D2-DF4D2B42DBBE}" dt="2025-08-08T20:24:32.247" v="5615" actId="1076"/>
        <pc:sldMkLst>
          <pc:docMk/>
          <pc:sldMk cId="3619174141" sldId="774"/>
        </pc:sldMkLst>
      </pc:sldChg>
      <pc:sldChg chg="modSp mod modClrScheme chgLayout">
        <pc:chgData name="Elisabeth Tyler" userId="fc91868f-1ace-4b9c-bbeb-d150c4bb0ca5" providerId="ADAL" clId="{75C27AD7-35E2-4243-96D2-DF4D2B42DBBE}" dt="2025-08-08T21:43:58.509" v="6687" actId="207"/>
        <pc:sldMkLst>
          <pc:docMk/>
          <pc:sldMk cId="1737446485" sldId="776"/>
        </pc:sldMkLst>
      </pc:sldChg>
      <pc:sldChg chg="modSp mod modClrScheme chgLayout">
        <pc:chgData name="Elisabeth Tyler" userId="fc91868f-1ace-4b9c-bbeb-d150c4bb0ca5" providerId="ADAL" clId="{75C27AD7-35E2-4243-96D2-DF4D2B42DBBE}" dt="2025-08-08T21:52:19.784" v="6846" actId="1076"/>
        <pc:sldMkLst>
          <pc:docMk/>
          <pc:sldMk cId="125116970" sldId="777"/>
        </pc:sldMkLst>
      </pc:sldChg>
      <pc:sldChg chg="modSp mod">
        <pc:chgData name="Elisabeth Tyler" userId="fc91868f-1ace-4b9c-bbeb-d150c4bb0ca5" providerId="ADAL" clId="{75C27AD7-35E2-4243-96D2-DF4D2B42DBBE}" dt="2025-08-07T21:48:14.616" v="1384" actId="12"/>
        <pc:sldMkLst>
          <pc:docMk/>
          <pc:sldMk cId="2070439855" sldId="778"/>
        </pc:sldMkLst>
      </pc:sldChg>
      <pc:sldChg chg="modSp mod">
        <pc:chgData name="Elisabeth Tyler" userId="fc91868f-1ace-4b9c-bbeb-d150c4bb0ca5" providerId="ADAL" clId="{75C27AD7-35E2-4243-96D2-DF4D2B42DBBE}" dt="2025-08-08T18:04:57.480" v="3318" actId="1076"/>
        <pc:sldMkLst>
          <pc:docMk/>
          <pc:sldMk cId="441331518" sldId="779"/>
        </pc:sldMkLst>
      </pc:sldChg>
      <pc:sldChg chg="modSp mod">
        <pc:chgData name="Elisabeth Tyler" userId="fc91868f-1ace-4b9c-bbeb-d150c4bb0ca5" providerId="ADAL" clId="{75C27AD7-35E2-4243-96D2-DF4D2B42DBBE}" dt="2025-08-08T19:49:10.496" v="4604" actId="1076"/>
        <pc:sldMkLst>
          <pc:docMk/>
          <pc:sldMk cId="4250071227" sldId="781"/>
        </pc:sldMkLst>
      </pc:sldChg>
      <pc:sldChg chg="modSp mod">
        <pc:chgData name="Elisabeth Tyler" userId="fc91868f-1ace-4b9c-bbeb-d150c4bb0ca5" providerId="ADAL" clId="{75C27AD7-35E2-4243-96D2-DF4D2B42DBBE}" dt="2025-08-08T20:52:12.792" v="5901" actId="1076"/>
        <pc:sldMkLst>
          <pc:docMk/>
          <pc:sldMk cId="1236286995" sldId="783"/>
        </pc:sldMkLst>
      </pc:sldChg>
      <pc:sldChg chg="modSp mod">
        <pc:chgData name="Elisabeth Tyler" userId="fc91868f-1ace-4b9c-bbeb-d150c4bb0ca5" providerId="ADAL" clId="{75C27AD7-35E2-4243-96D2-DF4D2B42DBBE}" dt="2025-08-08T21:53:36.724" v="6860" actId="20577"/>
        <pc:sldMkLst>
          <pc:docMk/>
          <pc:sldMk cId="1760608139" sldId="784"/>
        </pc:sldMkLst>
      </pc:sldChg>
      <pc:sldChg chg="delSp modSp mod">
        <pc:chgData name="Elisabeth Tyler" userId="fc91868f-1ace-4b9c-bbeb-d150c4bb0ca5" providerId="ADAL" clId="{75C27AD7-35E2-4243-96D2-DF4D2B42DBBE}" dt="2025-08-07T21:54:38.217" v="1447" actId="14100"/>
        <pc:sldMkLst>
          <pc:docMk/>
          <pc:sldMk cId="2191354634" sldId="785"/>
        </pc:sldMkLst>
      </pc:sldChg>
      <pc:sldChg chg="delSp modSp mod">
        <pc:chgData name="Elisabeth Tyler" userId="fc91868f-1ace-4b9c-bbeb-d150c4bb0ca5" providerId="ADAL" clId="{75C27AD7-35E2-4243-96D2-DF4D2B42DBBE}" dt="2025-08-07T21:54:50.684" v="1451" actId="14100"/>
        <pc:sldMkLst>
          <pc:docMk/>
          <pc:sldMk cId="3500845637" sldId="786"/>
        </pc:sldMkLst>
      </pc:sldChg>
      <pc:sldChg chg="modSp mod">
        <pc:chgData name="Elisabeth Tyler" userId="fc91868f-1ace-4b9c-bbeb-d150c4bb0ca5" providerId="ADAL" clId="{75C27AD7-35E2-4243-96D2-DF4D2B42DBBE}" dt="2025-08-07T21:57:42.964" v="1491" actId="1076"/>
        <pc:sldMkLst>
          <pc:docMk/>
          <pc:sldMk cId="3040572745" sldId="787"/>
        </pc:sldMkLst>
      </pc:sldChg>
      <pc:sldChg chg="addSp delSp modSp mod modClrScheme chgLayout">
        <pc:chgData name="Elisabeth Tyler" userId="fc91868f-1ace-4b9c-bbeb-d150c4bb0ca5" providerId="ADAL" clId="{75C27AD7-35E2-4243-96D2-DF4D2B42DBBE}" dt="2025-08-08T18:11:04.990" v="3399" actId="1076"/>
        <pc:sldMkLst>
          <pc:docMk/>
          <pc:sldMk cId="2030569073" sldId="788"/>
        </pc:sldMkLst>
      </pc:sldChg>
      <pc:sldChg chg="addSp delSp modSp mod modClrScheme chgLayout">
        <pc:chgData name="Elisabeth Tyler" userId="fc91868f-1ace-4b9c-bbeb-d150c4bb0ca5" providerId="ADAL" clId="{75C27AD7-35E2-4243-96D2-DF4D2B42DBBE}" dt="2025-08-08T18:12:00.076" v="3411" actId="1076"/>
        <pc:sldMkLst>
          <pc:docMk/>
          <pc:sldMk cId="589392377" sldId="789"/>
        </pc:sldMkLst>
      </pc:sldChg>
      <pc:sldChg chg="addSp delSp modSp mod modClrScheme chgLayout">
        <pc:chgData name="Elisabeth Tyler" userId="fc91868f-1ace-4b9c-bbeb-d150c4bb0ca5" providerId="ADAL" clId="{75C27AD7-35E2-4243-96D2-DF4D2B42DBBE}" dt="2025-08-08T18:13:08.069" v="3423" actId="1076"/>
        <pc:sldMkLst>
          <pc:docMk/>
          <pc:sldMk cId="3659810749" sldId="792"/>
        </pc:sldMkLst>
      </pc:sldChg>
      <pc:sldChg chg="modSp del mod">
        <pc:chgData name="Elisabeth Tyler" userId="fc91868f-1ace-4b9c-bbeb-d150c4bb0ca5" providerId="ADAL" clId="{75C27AD7-35E2-4243-96D2-DF4D2B42DBBE}" dt="2025-08-08T17:31:32.610" v="2906" actId="2696"/>
        <pc:sldMkLst>
          <pc:docMk/>
          <pc:sldMk cId="1631183805" sldId="793"/>
        </pc:sldMkLst>
      </pc:sldChg>
      <pc:sldChg chg="modSp mod modClrScheme chgLayout">
        <pc:chgData name="Elisabeth Tyler" userId="fc91868f-1ace-4b9c-bbeb-d150c4bb0ca5" providerId="ADAL" clId="{75C27AD7-35E2-4243-96D2-DF4D2B42DBBE}" dt="2025-08-08T19:49:38.892" v="4612" actId="1076"/>
        <pc:sldMkLst>
          <pc:docMk/>
          <pc:sldMk cId="3832925592" sldId="794"/>
        </pc:sldMkLst>
      </pc:sldChg>
      <pc:sldChg chg="modSp mod modClrScheme chgLayout">
        <pc:chgData name="Elisabeth Tyler" userId="fc91868f-1ace-4b9c-bbeb-d150c4bb0ca5" providerId="ADAL" clId="{75C27AD7-35E2-4243-96D2-DF4D2B42DBBE}" dt="2025-08-08T19:52:54.489" v="4658" actId="1076"/>
        <pc:sldMkLst>
          <pc:docMk/>
          <pc:sldMk cId="2751323173" sldId="795"/>
        </pc:sldMkLst>
      </pc:sldChg>
      <pc:sldChg chg="modSp mod modClrScheme chgLayout">
        <pc:chgData name="Elisabeth Tyler" userId="fc91868f-1ace-4b9c-bbeb-d150c4bb0ca5" providerId="ADAL" clId="{75C27AD7-35E2-4243-96D2-DF4D2B42DBBE}" dt="2025-08-08T19:57:00.346" v="4705" actId="1076"/>
        <pc:sldMkLst>
          <pc:docMk/>
          <pc:sldMk cId="2444161828" sldId="799"/>
        </pc:sldMkLst>
      </pc:sldChg>
      <pc:sldChg chg="addSp delSp modSp mod modClrScheme chgLayout">
        <pc:chgData name="Elisabeth Tyler" userId="fc91868f-1ace-4b9c-bbeb-d150c4bb0ca5" providerId="ADAL" clId="{75C27AD7-35E2-4243-96D2-DF4D2B42DBBE}" dt="2025-08-08T19:55:11.271" v="4692" actId="1076"/>
        <pc:sldMkLst>
          <pc:docMk/>
          <pc:sldMk cId="639436840" sldId="800"/>
        </pc:sldMkLst>
      </pc:sldChg>
      <pc:sldChg chg="addSp delSp modSp mod modClrScheme chgLayout">
        <pc:chgData name="Elisabeth Tyler" userId="fc91868f-1ace-4b9c-bbeb-d150c4bb0ca5" providerId="ADAL" clId="{75C27AD7-35E2-4243-96D2-DF4D2B42DBBE}" dt="2025-08-08T20:56:02.032" v="5964" actId="1076"/>
        <pc:sldMkLst>
          <pc:docMk/>
          <pc:sldMk cId="3726397520" sldId="801"/>
        </pc:sldMkLst>
      </pc:sldChg>
      <pc:sldChg chg="addSp delSp modSp mod modClrScheme chgLayout">
        <pc:chgData name="Elisabeth Tyler" userId="fc91868f-1ace-4b9c-bbeb-d150c4bb0ca5" providerId="ADAL" clId="{75C27AD7-35E2-4243-96D2-DF4D2B42DBBE}" dt="2025-08-08T20:57:07.990" v="5986" actId="1076"/>
        <pc:sldMkLst>
          <pc:docMk/>
          <pc:sldMk cId="3813908094" sldId="802"/>
        </pc:sldMkLst>
      </pc:sldChg>
      <pc:sldChg chg="addSp delSp modSp mod modClrScheme chgLayout">
        <pc:chgData name="Elisabeth Tyler" userId="fc91868f-1ace-4b9c-bbeb-d150c4bb0ca5" providerId="ADAL" clId="{75C27AD7-35E2-4243-96D2-DF4D2B42DBBE}" dt="2025-08-08T20:58:07.201" v="6003" actId="14100"/>
        <pc:sldMkLst>
          <pc:docMk/>
          <pc:sldMk cId="1300539156" sldId="803"/>
        </pc:sldMkLst>
      </pc:sldChg>
      <pc:sldChg chg="addSp modSp mod modClrScheme chgLayout">
        <pc:chgData name="Elisabeth Tyler" userId="fc91868f-1ace-4b9c-bbeb-d150c4bb0ca5" providerId="ADAL" clId="{75C27AD7-35E2-4243-96D2-DF4D2B42DBBE}" dt="2025-08-08T17:26:25.581" v="2850" actId="1076"/>
        <pc:sldMkLst>
          <pc:docMk/>
          <pc:sldMk cId="743612206" sldId="805"/>
        </pc:sldMkLst>
      </pc:sldChg>
      <pc:sldChg chg="modSp mod">
        <pc:chgData name="Elisabeth Tyler" userId="fc91868f-1ace-4b9c-bbeb-d150c4bb0ca5" providerId="ADAL" clId="{75C27AD7-35E2-4243-96D2-DF4D2B42DBBE}" dt="2025-08-08T22:12:44.779" v="7142" actId="14100"/>
        <pc:sldMkLst>
          <pc:docMk/>
          <pc:sldMk cId="2827169802" sldId="806"/>
        </pc:sldMkLst>
      </pc:sldChg>
      <pc:sldChg chg="modSp mod">
        <pc:chgData name="Elisabeth Tyler" userId="fc91868f-1ace-4b9c-bbeb-d150c4bb0ca5" providerId="ADAL" clId="{75C27AD7-35E2-4243-96D2-DF4D2B42DBBE}" dt="2025-08-08T22:09:46.482" v="7100" actId="1076"/>
        <pc:sldMkLst>
          <pc:docMk/>
          <pc:sldMk cId="1793872213" sldId="809"/>
        </pc:sldMkLst>
      </pc:sldChg>
      <pc:sldChg chg="modSp mod">
        <pc:chgData name="Elisabeth Tyler" userId="fc91868f-1ace-4b9c-bbeb-d150c4bb0ca5" providerId="ADAL" clId="{75C27AD7-35E2-4243-96D2-DF4D2B42DBBE}" dt="2025-08-08T22:12:20.656" v="7141" actId="1076"/>
        <pc:sldMkLst>
          <pc:docMk/>
          <pc:sldMk cId="532730578" sldId="810"/>
        </pc:sldMkLst>
      </pc:sldChg>
      <pc:sldChg chg="modSp mod">
        <pc:chgData name="Elisabeth Tyler" userId="fc91868f-1ace-4b9c-bbeb-d150c4bb0ca5" providerId="ADAL" clId="{75C27AD7-35E2-4243-96D2-DF4D2B42DBBE}" dt="2025-08-07T19:37:47.058" v="95" actId="20577"/>
        <pc:sldMkLst>
          <pc:docMk/>
          <pc:sldMk cId="711941797" sldId="811"/>
        </pc:sldMkLst>
      </pc:sldChg>
      <pc:sldChg chg="modSp mod">
        <pc:chgData name="Elisabeth Tyler" userId="fc91868f-1ace-4b9c-bbeb-d150c4bb0ca5" providerId="ADAL" clId="{75C27AD7-35E2-4243-96D2-DF4D2B42DBBE}" dt="2025-08-08T12:50:38.723" v="1550" actId="207"/>
        <pc:sldMkLst>
          <pc:docMk/>
          <pc:sldMk cId="3182730030" sldId="812"/>
        </pc:sldMkLst>
      </pc:sldChg>
      <pc:sldChg chg="modSp mod">
        <pc:chgData name="Elisabeth Tyler" userId="fc91868f-1ace-4b9c-bbeb-d150c4bb0ca5" providerId="ADAL" clId="{75C27AD7-35E2-4243-96D2-DF4D2B42DBBE}" dt="2025-08-08T18:18:47.783" v="3483" actId="20577"/>
        <pc:sldMkLst>
          <pc:docMk/>
          <pc:sldMk cId="1439003436" sldId="813"/>
        </pc:sldMkLst>
      </pc:sldChg>
      <pc:sldChg chg="modSp mod">
        <pc:chgData name="Elisabeth Tyler" userId="fc91868f-1ace-4b9c-bbeb-d150c4bb0ca5" providerId="ADAL" clId="{75C27AD7-35E2-4243-96D2-DF4D2B42DBBE}" dt="2025-08-08T19:59:02.455" v="4732" actId="12"/>
        <pc:sldMkLst>
          <pc:docMk/>
          <pc:sldMk cId="3858251887" sldId="814"/>
        </pc:sldMkLst>
      </pc:sldChg>
      <pc:sldChg chg="modSp mod">
        <pc:chgData name="Elisabeth Tyler" userId="fc91868f-1ace-4b9c-bbeb-d150c4bb0ca5" providerId="ADAL" clId="{75C27AD7-35E2-4243-96D2-DF4D2B42DBBE}" dt="2025-08-08T21:00:18.841" v="6030" actId="1076"/>
        <pc:sldMkLst>
          <pc:docMk/>
          <pc:sldMk cId="2603031437" sldId="815"/>
        </pc:sldMkLst>
      </pc:sldChg>
      <pc:sldChg chg="addSp delSp modSp add mod modClrScheme chgLayout">
        <pc:chgData name="Elisabeth Tyler" userId="fc91868f-1ace-4b9c-bbeb-d150c4bb0ca5" providerId="ADAL" clId="{75C27AD7-35E2-4243-96D2-DF4D2B42DBBE}" dt="2025-08-08T13:49:18.157" v="2144" actId="1076"/>
        <pc:sldMkLst>
          <pc:docMk/>
          <pc:sldMk cId="1497863969" sldId="816"/>
        </pc:sldMkLst>
      </pc:sldChg>
      <pc:sldChg chg="addSp delSp modSp add mod">
        <pc:chgData name="Elisabeth Tyler" userId="fc91868f-1ace-4b9c-bbeb-d150c4bb0ca5" providerId="ADAL" clId="{75C27AD7-35E2-4243-96D2-DF4D2B42DBBE}" dt="2025-08-08T17:32:51.902" v="2919" actId="1076"/>
        <pc:sldMkLst>
          <pc:docMk/>
          <pc:sldMk cId="1573447209" sldId="817"/>
        </pc:sldMkLst>
      </pc:sldChg>
      <pc:sldChg chg="addSp modSp add mod">
        <pc:chgData name="Elisabeth Tyler" userId="fc91868f-1ace-4b9c-bbeb-d150c4bb0ca5" providerId="ADAL" clId="{75C27AD7-35E2-4243-96D2-DF4D2B42DBBE}" dt="2025-08-08T17:48:03.959" v="3087" actId="1076"/>
        <pc:sldMkLst>
          <pc:docMk/>
          <pc:sldMk cId="1303652910" sldId="818"/>
        </pc:sldMkLst>
      </pc:sldChg>
      <pc:sldChg chg="addSp modSp add mod">
        <pc:chgData name="Elisabeth Tyler" userId="fc91868f-1ace-4b9c-bbeb-d150c4bb0ca5" providerId="ADAL" clId="{75C27AD7-35E2-4243-96D2-DF4D2B42DBBE}" dt="2025-08-08T17:55:00.136" v="3176" actId="1076"/>
        <pc:sldMkLst>
          <pc:docMk/>
          <pc:sldMk cId="2512286906" sldId="819"/>
        </pc:sldMkLst>
      </pc:sldChg>
    </pc:docChg>
  </pc:docChgLst>
  <pc:docChgLst>
    <pc:chgData name="Katelyn Woolheater" userId="S::kwoolheater@psi.org::6fb597a7-f115-4610-b283-fcc168807233" providerId="AD" clId="Web-{CCFD40EF-1806-2BAA-9D52-A0FFE35E83D3}"/>
    <pc:docChg chg="addSld delSld modSld modSection">
      <pc:chgData name="Katelyn Woolheater" userId="S::kwoolheater@psi.org::6fb597a7-f115-4610-b283-fcc168807233" providerId="AD" clId="Web-{CCFD40EF-1806-2BAA-9D52-A0FFE35E83D3}" dt="2025-03-31T15:22:07.947" v="158" actId="14100"/>
      <pc:docMkLst>
        <pc:docMk/>
      </pc:docMkLst>
      <pc:sldChg chg="add del replId">
        <pc:chgData name="Katelyn Woolheater" userId="S::kwoolheater@psi.org::6fb597a7-f115-4610-b283-fcc168807233" providerId="AD" clId="Web-{CCFD40EF-1806-2BAA-9D52-A0FFE35E83D3}" dt="2025-03-31T15:10:34.877" v="2"/>
        <pc:sldMkLst>
          <pc:docMk/>
          <pc:sldMk cId="3757341614" sldId="804"/>
        </pc:sldMkLst>
      </pc:sldChg>
      <pc:sldChg chg="addSp delSp modSp add replId addAnim delAnim">
        <pc:chgData name="Katelyn Woolheater" userId="S::kwoolheater@psi.org::6fb597a7-f115-4610-b283-fcc168807233" providerId="AD" clId="Web-{CCFD40EF-1806-2BAA-9D52-A0FFE35E83D3}" dt="2025-03-31T15:22:07.947" v="158" actId="14100"/>
        <pc:sldMkLst>
          <pc:docMk/>
          <pc:sldMk cId="743612206" sldId="805"/>
        </pc:sldMkLst>
      </pc:sldChg>
    </pc:docChg>
  </pc:docChgLst>
  <pc:docChgLst>
    <pc:chgData name="Paul Bouanchaud" userId="d4768f94-311d-4b1d-9a43-dd665c2b4a22" providerId="ADAL" clId="{5137F873-61DA-9041-B873-E6E750587E20}"/>
    <pc:docChg chg="custSel modSld">
      <pc:chgData name="Paul Bouanchaud" userId="d4768f94-311d-4b1d-9a43-dd665c2b4a22" providerId="ADAL" clId="{5137F873-61DA-9041-B873-E6E750587E20}" dt="2025-06-06T14:37:23.962" v="1" actId="478"/>
      <pc:docMkLst>
        <pc:docMk/>
      </pc:docMkLst>
      <pc:sldChg chg="modSp mod">
        <pc:chgData name="Paul Bouanchaud" userId="d4768f94-311d-4b1d-9a43-dd665c2b4a22" providerId="ADAL" clId="{5137F873-61DA-9041-B873-E6E750587E20}" dt="2025-06-06T14:37:01.540" v="0" actId="114"/>
        <pc:sldMkLst>
          <pc:docMk/>
          <pc:sldMk cId="0" sldId="259"/>
        </pc:sldMkLst>
      </pc:sldChg>
      <pc:sldChg chg="delSp mod">
        <pc:chgData name="Paul Bouanchaud" userId="d4768f94-311d-4b1d-9a43-dd665c2b4a22" providerId="ADAL" clId="{5137F873-61DA-9041-B873-E6E750587E20}" dt="2025-06-06T14:37:23.962" v="1" actId="478"/>
        <pc:sldMkLst>
          <pc:docMk/>
          <pc:sldMk cId="3768283927" sldId="763"/>
        </pc:sldMkLst>
      </pc:sldChg>
    </pc:docChg>
  </pc:docChgLst>
  <pc:docChgLst>
    <pc:chgData name="Katelyn Woolheater" userId="6fb597a7-f115-4610-b283-fcc168807233" providerId="ADAL" clId="{C0A3B063-A0A0-4752-9183-A68966AD3BCD}"/>
    <pc:docChg chg="custSel addSld delSld modSld sldOrd modSection">
      <pc:chgData name="Katelyn Woolheater" userId="6fb597a7-f115-4610-b283-fcc168807233" providerId="ADAL" clId="{C0A3B063-A0A0-4752-9183-A68966AD3BCD}" dt="2025-04-03T18:52:34.881" v="442" actId="313"/>
      <pc:docMkLst>
        <pc:docMk/>
      </pc:docMkLst>
      <pc:sldChg chg="modSp mod">
        <pc:chgData name="Katelyn Woolheater" userId="6fb597a7-f115-4610-b283-fcc168807233" providerId="ADAL" clId="{C0A3B063-A0A0-4752-9183-A68966AD3BCD}" dt="2025-03-28T15:10:15.465" v="17" actId="20577"/>
        <pc:sldMkLst>
          <pc:docMk/>
          <pc:sldMk cId="3496878480" sldId="463"/>
        </pc:sldMkLst>
      </pc:sldChg>
      <pc:sldChg chg="modSp mod">
        <pc:chgData name="Katelyn Woolheater" userId="6fb597a7-f115-4610-b283-fcc168807233" providerId="ADAL" clId="{C0A3B063-A0A0-4752-9183-A68966AD3BCD}" dt="2025-03-28T15:10:53.112" v="21" actId="13926"/>
        <pc:sldMkLst>
          <pc:docMk/>
          <pc:sldMk cId="2358216903" sldId="767"/>
        </pc:sldMkLst>
      </pc:sldChg>
      <pc:sldChg chg="modSp">
        <pc:chgData name="Katelyn Woolheater" userId="6fb597a7-f115-4610-b283-fcc168807233" providerId="ADAL" clId="{C0A3B063-A0A0-4752-9183-A68966AD3BCD}" dt="2025-03-28T15:10:30.814" v="18"/>
        <pc:sldMkLst>
          <pc:docMk/>
          <pc:sldMk cId="520771201" sldId="770"/>
        </pc:sldMkLst>
      </pc:sldChg>
      <pc:sldChg chg="modSp mod">
        <pc:chgData name="Katelyn Woolheater" userId="6fb597a7-f115-4610-b283-fcc168807233" providerId="ADAL" clId="{C0A3B063-A0A0-4752-9183-A68966AD3BCD}" dt="2025-03-28T15:11:22.839" v="24" actId="13926"/>
        <pc:sldMkLst>
          <pc:docMk/>
          <pc:sldMk cId="138443105" sldId="771"/>
        </pc:sldMkLst>
      </pc:sldChg>
      <pc:sldChg chg="modSp mod">
        <pc:chgData name="Katelyn Woolheater" userId="6fb597a7-f115-4610-b283-fcc168807233" providerId="ADAL" clId="{C0A3B063-A0A0-4752-9183-A68966AD3BCD}" dt="2025-03-28T15:13:25.274" v="30" actId="207"/>
        <pc:sldMkLst>
          <pc:docMk/>
          <pc:sldMk cId="2587909162" sldId="773"/>
        </pc:sldMkLst>
      </pc:sldChg>
      <pc:sldChg chg="modSp add del mod">
        <pc:chgData name="Katelyn Woolheater" userId="6fb597a7-f115-4610-b283-fcc168807233" providerId="ADAL" clId="{C0A3B063-A0A0-4752-9183-A68966AD3BCD}" dt="2025-04-03T18:46:42.208" v="42" actId="2696"/>
        <pc:sldMkLst>
          <pc:docMk/>
          <pc:sldMk cId="326207726" sldId="806"/>
        </pc:sldMkLst>
      </pc:sldChg>
      <pc:sldChg chg="modSp new del mod ord">
        <pc:chgData name="Katelyn Woolheater" userId="6fb597a7-f115-4610-b283-fcc168807233" providerId="ADAL" clId="{C0A3B063-A0A0-4752-9183-A68966AD3BCD}" dt="2025-04-03T18:44:43.835" v="37" actId="2696"/>
        <pc:sldMkLst>
          <pc:docMk/>
          <pc:sldMk cId="2238520978" sldId="806"/>
        </pc:sldMkLst>
      </pc:sldChg>
      <pc:sldChg chg="addSp modSp add mod ord modAnim">
        <pc:chgData name="Katelyn Woolheater" userId="6fb597a7-f115-4610-b283-fcc168807233" providerId="ADAL" clId="{C0A3B063-A0A0-4752-9183-A68966AD3BCD}" dt="2025-04-03T18:50:28.251" v="372"/>
        <pc:sldMkLst>
          <pc:docMk/>
          <pc:sldMk cId="2827169802" sldId="806"/>
        </pc:sldMkLst>
      </pc:sldChg>
      <pc:sldChg chg="addSp delSp modSp new del mod">
        <pc:chgData name="Katelyn Woolheater" userId="6fb597a7-f115-4610-b283-fcc168807233" providerId="ADAL" clId="{C0A3B063-A0A0-4752-9183-A68966AD3BCD}" dt="2025-04-03T18:51:52.712" v="392" actId="47"/>
        <pc:sldMkLst>
          <pc:docMk/>
          <pc:sldMk cId="589771577" sldId="807"/>
        </pc:sldMkLst>
      </pc:sldChg>
      <pc:sldChg chg="new del ord">
        <pc:chgData name="Katelyn Woolheater" userId="6fb597a7-f115-4610-b283-fcc168807233" providerId="ADAL" clId="{C0A3B063-A0A0-4752-9183-A68966AD3BCD}" dt="2025-04-03T18:51:51.547" v="391" actId="47"/>
        <pc:sldMkLst>
          <pc:docMk/>
          <pc:sldMk cId="1441718403" sldId="808"/>
        </pc:sldMkLst>
      </pc:sldChg>
      <pc:sldChg chg="modSp add mod">
        <pc:chgData name="Katelyn Woolheater" userId="6fb597a7-f115-4610-b283-fcc168807233" providerId="ADAL" clId="{C0A3B063-A0A0-4752-9183-A68966AD3BCD}" dt="2025-04-03T18:47:41.802" v="81" actId="20577"/>
        <pc:sldMkLst>
          <pc:docMk/>
          <pc:sldMk cId="1793872213" sldId="809"/>
        </pc:sldMkLst>
      </pc:sldChg>
      <pc:sldChg chg="addSp delSp modSp add mod delAnim">
        <pc:chgData name="Katelyn Woolheater" userId="6fb597a7-f115-4610-b283-fcc168807233" providerId="ADAL" clId="{C0A3B063-A0A0-4752-9183-A68966AD3BCD}" dt="2025-04-03T18:52:34.881" v="442" actId="313"/>
        <pc:sldMkLst>
          <pc:docMk/>
          <pc:sldMk cId="532730578" sldId="810"/>
        </pc:sldMkLst>
      </pc:sldChg>
      <pc:sldMasterChg chg="delSldLayout">
        <pc:chgData name="Katelyn Woolheater" userId="6fb597a7-f115-4610-b283-fcc168807233" providerId="ADAL" clId="{C0A3B063-A0A0-4752-9183-A68966AD3BCD}" dt="2025-04-03T18:51:51.547" v="391" actId="47"/>
        <pc:sldMasterMkLst>
          <pc:docMk/>
          <pc:sldMasterMk cId="4004315649" sldId="2147483815"/>
        </pc:sldMasterMkLst>
        <pc:sldLayoutChg chg="del">
          <pc:chgData name="Katelyn Woolheater" userId="6fb597a7-f115-4610-b283-fcc168807233" providerId="ADAL" clId="{C0A3B063-A0A0-4752-9183-A68966AD3BCD}" dt="2025-04-03T18:51:51.547" v="391" actId="47"/>
          <pc:sldLayoutMkLst>
            <pc:docMk/>
            <pc:sldMasterMk cId="4004315649" sldId="2147483815"/>
            <pc:sldLayoutMk cId="1261289291" sldId="2147483816"/>
          </pc:sldLayoutMkLst>
        </pc:sldLayoutChg>
      </pc:sldMasterChg>
    </pc:docChg>
  </pc:docChgLst>
  <pc:docChgLst>
    <pc:chgData name="Jacky Raharinjatovo" userId="S::jackyr@psi.org::b13895ac-ac15-4d78-94bc-42abed9aff10" providerId="AD" clId="Web-{404E149C-3143-793A-7757-9632B8C0CE4D}"/>
    <pc:docChg chg="modSld">
      <pc:chgData name="Jacky Raharinjatovo" userId="S::jackyr@psi.org::b13895ac-ac15-4d78-94bc-42abed9aff10" providerId="AD" clId="Web-{404E149C-3143-793A-7757-9632B8C0CE4D}" dt="2025-07-30T07:53:10.002" v="12" actId="1076"/>
      <pc:docMkLst>
        <pc:docMk/>
      </pc:docMkLst>
      <pc:sldChg chg="modSp">
        <pc:chgData name="Jacky Raharinjatovo" userId="S::jackyr@psi.org::b13895ac-ac15-4d78-94bc-42abed9aff10" providerId="AD" clId="Web-{404E149C-3143-793A-7757-9632B8C0CE4D}" dt="2025-07-30T07:52:15.939" v="8" actId="20577"/>
        <pc:sldMkLst>
          <pc:docMk/>
          <pc:sldMk cId="94498397" sldId="519"/>
        </pc:sldMkLst>
      </pc:sldChg>
      <pc:sldChg chg="addSp modSp">
        <pc:chgData name="Jacky Raharinjatovo" userId="S::jackyr@psi.org::b13895ac-ac15-4d78-94bc-42abed9aff10" providerId="AD" clId="Web-{404E149C-3143-793A-7757-9632B8C0CE4D}" dt="2025-07-30T07:53:10.002" v="12" actId="1076"/>
        <pc:sldMkLst>
          <pc:docMk/>
          <pc:sldMk cId="2437680" sldId="520"/>
        </pc:sldMkLst>
      </pc:sldChg>
    </pc:docChg>
  </pc:docChgLst>
  <pc:docChgLst>
    <pc:chgData name="Paul Bouanchaud" userId="d4768f94-311d-4b1d-9a43-dd665c2b4a22" providerId="ADAL" clId="{64A1477D-015B-124B-B96D-8B37853F164D}"/>
    <pc:docChg chg="undo custSel modSld">
      <pc:chgData name="Paul Bouanchaud" userId="d4768f94-311d-4b1d-9a43-dd665c2b4a22" providerId="ADAL" clId="{64A1477D-015B-124B-B96D-8B37853F164D}" dt="2025-05-13T14:46:30.894" v="5" actId="21"/>
      <pc:docMkLst>
        <pc:docMk/>
      </pc:docMkLst>
      <pc:sldChg chg="addSp delSp mod">
        <pc:chgData name="Paul Bouanchaud" userId="d4768f94-311d-4b1d-9a43-dd665c2b4a22" providerId="ADAL" clId="{64A1477D-015B-124B-B96D-8B37853F164D}" dt="2025-05-13T14:46:30.894" v="5" actId="21"/>
        <pc:sldMkLst>
          <pc:docMk/>
          <pc:sldMk cId="3284730486" sldId="261"/>
        </pc:sldMkLst>
      </pc:sldChg>
      <pc:sldChg chg="addSp delSp mod">
        <pc:chgData name="Paul Bouanchaud" userId="d4768f94-311d-4b1d-9a43-dd665c2b4a22" providerId="ADAL" clId="{64A1477D-015B-124B-B96D-8B37853F164D}" dt="2025-05-13T14:46:30.532" v="4" actId="21"/>
        <pc:sldMkLst>
          <pc:docMk/>
          <pc:sldMk cId="2233394522" sldId="262"/>
        </pc:sldMkLst>
      </pc:sldChg>
      <pc:sldChg chg="addSp delSp mod">
        <pc:chgData name="Paul Bouanchaud" userId="d4768f94-311d-4b1d-9a43-dd665c2b4a22" providerId="ADAL" clId="{64A1477D-015B-124B-B96D-8B37853F164D}" dt="2025-05-13T14:46:30.202" v="3" actId="21"/>
        <pc:sldMkLst>
          <pc:docMk/>
          <pc:sldMk cId="519854404" sldId="264"/>
        </pc:sldMkLst>
      </pc:sldChg>
    </pc:docChg>
  </pc:docChgLst>
  <pc:docChgLst>
    <pc:chgData name="Erica Wang" userId="7ae90e5f-ef07-4b36-87bc-7ce736b8208f" providerId="ADAL" clId="{3B6017BE-8143-4D21-82E9-8A4A676317C4}"/>
    <pc:docChg chg="undo custSel modSld">
      <pc:chgData name="Erica Wang" userId="7ae90e5f-ef07-4b36-87bc-7ce736b8208f" providerId="ADAL" clId="{3B6017BE-8143-4D21-82E9-8A4A676317C4}" dt="2024-06-20T09:21:58.099" v="156" actId="14100"/>
      <pc:docMkLst>
        <pc:docMk/>
      </pc:docMkLst>
      <pc:sldChg chg="addSp modSp mod">
        <pc:chgData name="Erica Wang" userId="7ae90e5f-ef07-4b36-87bc-7ce736b8208f" providerId="ADAL" clId="{3B6017BE-8143-4D21-82E9-8A4A676317C4}" dt="2024-06-20T09:11:20.530" v="13" actId="14100"/>
        <pc:sldMkLst>
          <pc:docMk/>
          <pc:sldMk cId="410439953" sldId="266"/>
        </pc:sldMkLst>
      </pc:sldChg>
      <pc:sldChg chg="addSp delSp modSp mod">
        <pc:chgData name="Erica Wang" userId="7ae90e5f-ef07-4b36-87bc-7ce736b8208f" providerId="ADAL" clId="{3B6017BE-8143-4D21-82E9-8A4A676317C4}" dt="2024-06-20T09:21:58.099" v="156" actId="14100"/>
        <pc:sldMkLst>
          <pc:docMk/>
          <pc:sldMk cId="3070578234" sldId="267"/>
        </pc:sldMkLst>
      </pc:sldChg>
      <pc:sldChg chg="addSp modSp mod">
        <pc:chgData name="Erica Wang" userId="7ae90e5f-ef07-4b36-87bc-7ce736b8208f" providerId="ADAL" clId="{3B6017BE-8143-4D21-82E9-8A4A676317C4}" dt="2024-06-20T09:20:26.333" v="146" actId="1076"/>
        <pc:sldMkLst>
          <pc:docMk/>
          <pc:sldMk cId="1570015170" sldId="271"/>
        </pc:sldMkLst>
      </pc:sldChg>
      <pc:sldChg chg="addSp modSp mod">
        <pc:chgData name="Erica Wang" userId="7ae90e5f-ef07-4b36-87bc-7ce736b8208f" providerId="ADAL" clId="{3B6017BE-8143-4D21-82E9-8A4A676317C4}" dt="2024-06-20T09:16:31.366" v="82" actId="14100"/>
        <pc:sldMkLst>
          <pc:docMk/>
          <pc:sldMk cId="404354538" sldId="272"/>
        </pc:sldMkLst>
      </pc:sldChg>
      <pc:sldChg chg="addSp delSp modSp mod">
        <pc:chgData name="Erica Wang" userId="7ae90e5f-ef07-4b36-87bc-7ce736b8208f" providerId="ADAL" clId="{3B6017BE-8143-4D21-82E9-8A4A676317C4}" dt="2024-06-20T09:14:55.405" v="62" actId="1076"/>
        <pc:sldMkLst>
          <pc:docMk/>
          <pc:sldMk cId="483420405" sldId="273"/>
        </pc:sldMkLst>
      </pc:sldChg>
    </pc:docChg>
  </pc:docChgLst>
  <pc:docChgLst>
    <pc:chgData name="Erica Wang" userId="7ae90e5f-ef07-4b36-87bc-7ce736b8208f" providerId="ADAL" clId="{892EF7CB-997E-461B-80D0-F6912ECAB6A3}"/>
    <pc:docChg chg="undo redo custSel modSld sldOrd">
      <pc:chgData name="Erica Wang" userId="7ae90e5f-ef07-4b36-87bc-7ce736b8208f" providerId="ADAL" clId="{892EF7CB-997E-461B-80D0-F6912ECAB6A3}" dt="2025-03-24T21:16:04.235" v="638" actId="1076"/>
      <pc:docMkLst>
        <pc:docMk/>
      </pc:docMkLst>
      <pc:sldChg chg="modSp mod">
        <pc:chgData name="Erica Wang" userId="7ae90e5f-ef07-4b36-87bc-7ce736b8208f" providerId="ADAL" clId="{892EF7CB-997E-461B-80D0-F6912ECAB6A3}" dt="2025-03-18T15:36:44.769" v="7" actId="790"/>
        <pc:sldMkLst>
          <pc:docMk/>
          <pc:sldMk cId="0" sldId="257"/>
        </pc:sldMkLst>
      </pc:sldChg>
      <pc:sldChg chg="modSp mod">
        <pc:chgData name="Erica Wang" userId="7ae90e5f-ef07-4b36-87bc-7ce736b8208f" providerId="ADAL" clId="{892EF7CB-997E-461B-80D0-F6912ECAB6A3}" dt="2025-03-18T15:37:18.759" v="9" actId="790"/>
        <pc:sldMkLst>
          <pc:docMk/>
          <pc:sldMk cId="0" sldId="259"/>
        </pc:sldMkLst>
      </pc:sldChg>
      <pc:sldChg chg="ord">
        <pc:chgData name="Erica Wang" userId="7ae90e5f-ef07-4b36-87bc-7ce736b8208f" providerId="ADAL" clId="{892EF7CB-997E-461B-80D0-F6912ECAB6A3}" dt="2025-03-24T20:57:42.642" v="307" actId="20578"/>
        <pc:sldMkLst>
          <pc:docMk/>
          <pc:sldMk cId="410439953" sldId="266"/>
        </pc:sldMkLst>
      </pc:sldChg>
      <pc:sldChg chg="modSp mod">
        <pc:chgData name="Erica Wang" userId="7ae90e5f-ef07-4b36-87bc-7ce736b8208f" providerId="ADAL" clId="{892EF7CB-997E-461B-80D0-F6912ECAB6A3}" dt="2025-03-18T18:20:00.554" v="233" actId="1076"/>
        <pc:sldMkLst>
          <pc:docMk/>
          <pc:sldMk cId="2431467174" sldId="278"/>
        </pc:sldMkLst>
      </pc:sldChg>
      <pc:sldChg chg="modSp mod">
        <pc:chgData name="Erica Wang" userId="7ae90e5f-ef07-4b36-87bc-7ce736b8208f" providerId="ADAL" clId="{892EF7CB-997E-461B-80D0-F6912ECAB6A3}" dt="2025-03-18T18:20:08.150" v="234" actId="403"/>
        <pc:sldMkLst>
          <pc:docMk/>
          <pc:sldMk cId="839405909" sldId="280"/>
        </pc:sldMkLst>
      </pc:sldChg>
      <pc:sldChg chg="modSp mod">
        <pc:chgData name="Erica Wang" userId="7ae90e5f-ef07-4b36-87bc-7ce736b8208f" providerId="ADAL" clId="{892EF7CB-997E-461B-80D0-F6912ECAB6A3}" dt="2025-03-18T18:20:13.077" v="235" actId="403"/>
        <pc:sldMkLst>
          <pc:docMk/>
          <pc:sldMk cId="224519321" sldId="282"/>
        </pc:sldMkLst>
      </pc:sldChg>
      <pc:sldChg chg="modSp mod">
        <pc:chgData name="Erica Wang" userId="7ae90e5f-ef07-4b36-87bc-7ce736b8208f" providerId="ADAL" clId="{892EF7CB-997E-461B-80D0-F6912ECAB6A3}" dt="2025-03-18T15:37:04.410" v="8" actId="790"/>
        <pc:sldMkLst>
          <pc:docMk/>
          <pc:sldMk cId="0" sldId="289"/>
        </pc:sldMkLst>
      </pc:sldChg>
      <pc:sldChg chg="modSp">
        <pc:chgData name="Erica Wang" userId="7ae90e5f-ef07-4b36-87bc-7ce736b8208f" providerId="ADAL" clId="{892EF7CB-997E-461B-80D0-F6912ECAB6A3}" dt="2025-03-18T15:39:17.107" v="15" actId="20577"/>
        <pc:sldMkLst>
          <pc:docMk/>
          <pc:sldMk cId="297250839" sldId="371"/>
        </pc:sldMkLst>
      </pc:sldChg>
      <pc:sldChg chg="modSp">
        <pc:chgData name="Erica Wang" userId="7ae90e5f-ef07-4b36-87bc-7ce736b8208f" providerId="ADAL" clId="{892EF7CB-997E-461B-80D0-F6912ECAB6A3}" dt="2025-03-24T20:29:57.336" v="295" actId="2711"/>
        <pc:sldMkLst>
          <pc:docMk/>
          <pc:sldMk cId="1588279570" sldId="373"/>
        </pc:sldMkLst>
      </pc:sldChg>
      <pc:sldChg chg="addSp modSp mod">
        <pc:chgData name="Erica Wang" userId="7ae90e5f-ef07-4b36-87bc-7ce736b8208f" providerId="ADAL" clId="{892EF7CB-997E-461B-80D0-F6912ECAB6A3}" dt="2025-03-24T21:11:38.440" v="565"/>
        <pc:sldMkLst>
          <pc:docMk/>
          <pc:sldMk cId="0" sldId="375"/>
        </pc:sldMkLst>
      </pc:sldChg>
      <pc:sldChg chg="modSp modAnim">
        <pc:chgData name="Erica Wang" userId="7ae90e5f-ef07-4b36-87bc-7ce736b8208f" providerId="ADAL" clId="{892EF7CB-997E-461B-80D0-F6912ECAB6A3}" dt="2025-03-18T15:39:39.401" v="19" actId="20577"/>
        <pc:sldMkLst>
          <pc:docMk/>
          <pc:sldMk cId="1292093749" sldId="378"/>
        </pc:sldMkLst>
      </pc:sldChg>
      <pc:sldChg chg="addSp modSp mod">
        <pc:chgData name="Erica Wang" userId="7ae90e5f-ef07-4b36-87bc-7ce736b8208f" providerId="ADAL" clId="{892EF7CB-997E-461B-80D0-F6912ECAB6A3}" dt="2025-03-24T21:11:38.440" v="565"/>
        <pc:sldMkLst>
          <pc:docMk/>
          <pc:sldMk cId="0" sldId="379"/>
        </pc:sldMkLst>
      </pc:sldChg>
      <pc:sldChg chg="addSp modSp mod">
        <pc:chgData name="Erica Wang" userId="7ae90e5f-ef07-4b36-87bc-7ce736b8208f" providerId="ADAL" clId="{892EF7CB-997E-461B-80D0-F6912ECAB6A3}" dt="2025-03-24T21:11:38.440" v="565"/>
        <pc:sldMkLst>
          <pc:docMk/>
          <pc:sldMk cId="0" sldId="382"/>
        </pc:sldMkLst>
      </pc:sldChg>
      <pc:sldChg chg="addSp modSp mod">
        <pc:chgData name="Erica Wang" userId="7ae90e5f-ef07-4b36-87bc-7ce736b8208f" providerId="ADAL" clId="{892EF7CB-997E-461B-80D0-F6912ECAB6A3}" dt="2025-03-24T21:11:38.440" v="565"/>
        <pc:sldMkLst>
          <pc:docMk/>
          <pc:sldMk cId="0" sldId="388"/>
        </pc:sldMkLst>
      </pc:sldChg>
      <pc:sldChg chg="addSp modSp mod">
        <pc:chgData name="Erica Wang" userId="7ae90e5f-ef07-4b36-87bc-7ce736b8208f" providerId="ADAL" clId="{892EF7CB-997E-461B-80D0-F6912ECAB6A3}" dt="2025-03-24T21:11:38.440" v="565"/>
        <pc:sldMkLst>
          <pc:docMk/>
          <pc:sldMk cId="0" sldId="391"/>
        </pc:sldMkLst>
      </pc:sldChg>
      <pc:sldChg chg="addSp modSp mod">
        <pc:chgData name="Erica Wang" userId="7ae90e5f-ef07-4b36-87bc-7ce736b8208f" providerId="ADAL" clId="{892EF7CB-997E-461B-80D0-F6912ECAB6A3}" dt="2025-03-24T21:10:57.179" v="551" actId="13926"/>
        <pc:sldMkLst>
          <pc:docMk/>
          <pc:sldMk cId="0" sldId="394"/>
        </pc:sldMkLst>
      </pc:sldChg>
      <pc:sldChg chg="modSp mod">
        <pc:chgData name="Erica Wang" userId="7ae90e5f-ef07-4b36-87bc-7ce736b8208f" providerId="ADAL" clId="{892EF7CB-997E-461B-80D0-F6912ECAB6A3}" dt="2025-03-18T18:18:26.865" v="218" actId="1076"/>
        <pc:sldMkLst>
          <pc:docMk/>
          <pc:sldMk cId="346949873" sldId="397"/>
        </pc:sldMkLst>
      </pc:sldChg>
      <pc:sldChg chg="addSp modSp mod">
        <pc:chgData name="Erica Wang" userId="7ae90e5f-ef07-4b36-87bc-7ce736b8208f" providerId="ADAL" clId="{892EF7CB-997E-461B-80D0-F6912ECAB6A3}" dt="2025-03-24T21:16:04.235" v="638" actId="1076"/>
        <pc:sldMkLst>
          <pc:docMk/>
          <pc:sldMk cId="0" sldId="409"/>
        </pc:sldMkLst>
      </pc:sldChg>
      <pc:sldChg chg="modSp">
        <pc:chgData name="Erica Wang" userId="7ae90e5f-ef07-4b36-87bc-7ce736b8208f" providerId="ADAL" clId="{892EF7CB-997E-461B-80D0-F6912ECAB6A3}" dt="2025-03-24T20:44:47.109" v="301" actId="20577"/>
        <pc:sldMkLst>
          <pc:docMk/>
          <pc:sldMk cId="0" sldId="412"/>
        </pc:sldMkLst>
      </pc:sldChg>
      <pc:sldChg chg="modSp mod">
        <pc:chgData name="Erica Wang" userId="7ae90e5f-ef07-4b36-87bc-7ce736b8208f" providerId="ADAL" clId="{892EF7CB-997E-461B-80D0-F6912ECAB6A3}" dt="2025-03-18T17:38:04.540" v="99" actId="20577"/>
        <pc:sldMkLst>
          <pc:docMk/>
          <pc:sldMk cId="0" sldId="414"/>
        </pc:sldMkLst>
      </pc:sldChg>
      <pc:sldChg chg="modSp mod">
        <pc:chgData name="Erica Wang" userId="7ae90e5f-ef07-4b36-87bc-7ce736b8208f" providerId="ADAL" clId="{892EF7CB-997E-461B-80D0-F6912ECAB6A3}" dt="2025-03-18T17:41:35.920" v="145" actId="1076"/>
        <pc:sldMkLst>
          <pc:docMk/>
          <pc:sldMk cId="0" sldId="421"/>
        </pc:sldMkLst>
      </pc:sldChg>
      <pc:sldChg chg="modSp mod">
        <pc:chgData name="Erica Wang" userId="7ae90e5f-ef07-4b36-87bc-7ce736b8208f" providerId="ADAL" clId="{892EF7CB-997E-461B-80D0-F6912ECAB6A3}" dt="2025-03-18T17:39:34.502" v="121" actId="1076"/>
        <pc:sldMkLst>
          <pc:docMk/>
          <pc:sldMk cId="0" sldId="422"/>
        </pc:sldMkLst>
      </pc:sldChg>
      <pc:sldChg chg="addSp modSp mod">
        <pc:chgData name="Erica Wang" userId="7ae90e5f-ef07-4b36-87bc-7ce736b8208f" providerId="ADAL" clId="{892EF7CB-997E-461B-80D0-F6912ECAB6A3}" dt="2025-03-24T21:12:35.277" v="580" actId="13926"/>
        <pc:sldMkLst>
          <pc:docMk/>
          <pc:sldMk cId="1794569573" sldId="428"/>
        </pc:sldMkLst>
      </pc:sldChg>
      <pc:sldChg chg="addSp modSp mod">
        <pc:chgData name="Erica Wang" userId="7ae90e5f-ef07-4b36-87bc-7ce736b8208f" providerId="ADAL" clId="{892EF7CB-997E-461B-80D0-F6912ECAB6A3}" dt="2025-03-24T21:12:27.977" v="578" actId="13926"/>
        <pc:sldMkLst>
          <pc:docMk/>
          <pc:sldMk cId="3046174626" sldId="429"/>
        </pc:sldMkLst>
      </pc:sldChg>
      <pc:sldChg chg="addSp modSp mod">
        <pc:chgData name="Erica Wang" userId="7ae90e5f-ef07-4b36-87bc-7ce736b8208f" providerId="ADAL" clId="{892EF7CB-997E-461B-80D0-F6912ECAB6A3}" dt="2025-03-24T21:13:15.392" v="590" actId="13926"/>
        <pc:sldMkLst>
          <pc:docMk/>
          <pc:sldMk cId="1483082434" sldId="434"/>
        </pc:sldMkLst>
      </pc:sldChg>
      <pc:sldChg chg="addSp modSp mod">
        <pc:chgData name="Erica Wang" userId="7ae90e5f-ef07-4b36-87bc-7ce736b8208f" providerId="ADAL" clId="{892EF7CB-997E-461B-80D0-F6912ECAB6A3}" dt="2025-03-24T21:13:52.253" v="600" actId="1076"/>
        <pc:sldMkLst>
          <pc:docMk/>
          <pc:sldMk cId="1972756372" sldId="436"/>
        </pc:sldMkLst>
      </pc:sldChg>
      <pc:sldChg chg="modSp mod">
        <pc:chgData name="Erica Wang" userId="7ae90e5f-ef07-4b36-87bc-7ce736b8208f" providerId="ADAL" clId="{892EF7CB-997E-461B-80D0-F6912ECAB6A3}" dt="2025-03-18T15:44:56.661" v="47" actId="1076"/>
        <pc:sldMkLst>
          <pc:docMk/>
          <pc:sldMk cId="4179210504" sldId="441"/>
        </pc:sldMkLst>
      </pc:sldChg>
      <pc:sldChg chg="modSp mod">
        <pc:chgData name="Erica Wang" userId="7ae90e5f-ef07-4b36-87bc-7ce736b8208f" providerId="ADAL" clId="{892EF7CB-997E-461B-80D0-F6912ECAB6A3}" dt="2025-03-18T17:24:52.792" v="70" actId="20577"/>
        <pc:sldMkLst>
          <pc:docMk/>
          <pc:sldMk cId="0" sldId="443"/>
        </pc:sldMkLst>
      </pc:sldChg>
      <pc:sldChg chg="addSp modSp mod">
        <pc:chgData name="Erica Wang" userId="7ae90e5f-ef07-4b36-87bc-7ce736b8208f" providerId="ADAL" clId="{892EF7CB-997E-461B-80D0-F6912ECAB6A3}" dt="2025-03-24T21:11:38.440" v="565"/>
        <pc:sldMkLst>
          <pc:docMk/>
          <pc:sldMk cId="0" sldId="449"/>
        </pc:sldMkLst>
      </pc:sldChg>
      <pc:sldChg chg="addSp modSp mod addAnim delAnim">
        <pc:chgData name="Erica Wang" userId="7ae90e5f-ef07-4b36-87bc-7ce736b8208f" providerId="ADAL" clId="{892EF7CB-997E-461B-80D0-F6912ECAB6A3}" dt="2025-03-24T21:11:38.440" v="565"/>
        <pc:sldMkLst>
          <pc:docMk/>
          <pc:sldMk cId="0" sldId="450"/>
        </pc:sldMkLst>
      </pc:sldChg>
      <pc:sldChg chg="modSp mod">
        <pc:chgData name="Erica Wang" userId="7ae90e5f-ef07-4b36-87bc-7ce736b8208f" providerId="ADAL" clId="{892EF7CB-997E-461B-80D0-F6912ECAB6A3}" dt="2025-03-18T15:35:42.949" v="1" actId="1076"/>
        <pc:sldMkLst>
          <pc:docMk/>
          <pc:sldMk cId="1336958462" sldId="453"/>
        </pc:sldMkLst>
      </pc:sldChg>
      <pc:sldChg chg="delSp modSp mod">
        <pc:chgData name="Erica Wang" userId="7ae90e5f-ef07-4b36-87bc-7ce736b8208f" providerId="ADAL" clId="{892EF7CB-997E-461B-80D0-F6912ECAB6A3}" dt="2025-03-24T16:01:25.931" v="293" actId="478"/>
        <pc:sldMkLst>
          <pc:docMk/>
          <pc:sldMk cId="3496878480" sldId="463"/>
        </pc:sldMkLst>
      </pc:sldChg>
      <pc:sldChg chg="modSp mod">
        <pc:chgData name="Erica Wang" userId="7ae90e5f-ef07-4b36-87bc-7ce736b8208f" providerId="ADAL" clId="{892EF7CB-997E-461B-80D0-F6912ECAB6A3}" dt="2025-03-18T18:17:45.446" v="208" actId="2711"/>
        <pc:sldMkLst>
          <pc:docMk/>
          <pc:sldMk cId="2127802095" sldId="475"/>
        </pc:sldMkLst>
      </pc:sldChg>
      <pc:sldChg chg="modSp mod">
        <pc:chgData name="Erica Wang" userId="7ae90e5f-ef07-4b36-87bc-7ce736b8208f" providerId="ADAL" clId="{892EF7CB-997E-461B-80D0-F6912ECAB6A3}" dt="2025-03-18T18:18:56.921" v="220" actId="1076"/>
        <pc:sldMkLst>
          <pc:docMk/>
          <pc:sldMk cId="349258436" sldId="480"/>
        </pc:sldMkLst>
      </pc:sldChg>
      <pc:sldChg chg="addSp modSp mod">
        <pc:chgData name="Erica Wang" userId="7ae90e5f-ef07-4b36-87bc-7ce736b8208f" providerId="ADAL" clId="{892EF7CB-997E-461B-80D0-F6912ECAB6A3}" dt="2025-03-24T21:07:08.859" v="465" actId="20577"/>
        <pc:sldMkLst>
          <pc:docMk/>
          <pc:sldMk cId="0" sldId="481"/>
        </pc:sldMkLst>
      </pc:sldChg>
      <pc:sldChg chg="addSp modSp mod">
        <pc:chgData name="Erica Wang" userId="7ae90e5f-ef07-4b36-87bc-7ce736b8208f" providerId="ADAL" clId="{892EF7CB-997E-461B-80D0-F6912ECAB6A3}" dt="2025-03-24T21:14:19.672" v="608" actId="13926"/>
        <pc:sldMkLst>
          <pc:docMk/>
          <pc:sldMk cId="0" sldId="490"/>
        </pc:sldMkLst>
      </pc:sldChg>
      <pc:sldChg chg="addSp modSp mod">
        <pc:chgData name="Erica Wang" userId="7ae90e5f-ef07-4b36-87bc-7ce736b8208f" providerId="ADAL" clId="{892EF7CB-997E-461B-80D0-F6912ECAB6A3}" dt="2025-03-24T21:14:33.027" v="612" actId="13926"/>
        <pc:sldMkLst>
          <pc:docMk/>
          <pc:sldMk cId="0" sldId="491"/>
        </pc:sldMkLst>
      </pc:sldChg>
      <pc:sldChg chg="addSp modSp mod">
        <pc:chgData name="Erica Wang" userId="7ae90e5f-ef07-4b36-87bc-7ce736b8208f" providerId="ADAL" clId="{892EF7CB-997E-461B-80D0-F6912ECAB6A3}" dt="2025-03-24T21:14:41.684" v="615" actId="1076"/>
        <pc:sldMkLst>
          <pc:docMk/>
          <pc:sldMk cId="0" sldId="492"/>
        </pc:sldMkLst>
      </pc:sldChg>
      <pc:sldChg chg="addSp modSp mod">
        <pc:chgData name="Erica Wang" userId="7ae90e5f-ef07-4b36-87bc-7ce736b8208f" providerId="ADAL" clId="{892EF7CB-997E-461B-80D0-F6912ECAB6A3}" dt="2025-03-24T21:14:52.321" v="618" actId="1076"/>
        <pc:sldMkLst>
          <pc:docMk/>
          <pc:sldMk cId="0" sldId="493"/>
        </pc:sldMkLst>
      </pc:sldChg>
      <pc:sldChg chg="modSp mod">
        <pc:chgData name="Erica Wang" userId="7ae90e5f-ef07-4b36-87bc-7ce736b8208f" providerId="ADAL" clId="{892EF7CB-997E-461B-80D0-F6912ECAB6A3}" dt="2025-03-18T17:24:40.482" v="67" actId="20577"/>
        <pc:sldMkLst>
          <pc:docMk/>
          <pc:sldMk cId="1977851497" sldId="494"/>
        </pc:sldMkLst>
      </pc:sldChg>
      <pc:sldChg chg="addSp modSp mod">
        <pc:chgData name="Erica Wang" userId="7ae90e5f-ef07-4b36-87bc-7ce736b8208f" providerId="ADAL" clId="{892EF7CB-997E-461B-80D0-F6912ECAB6A3}" dt="2025-03-24T21:15:05.999" v="622" actId="1076"/>
        <pc:sldMkLst>
          <pc:docMk/>
          <pc:sldMk cId="0" sldId="495"/>
        </pc:sldMkLst>
      </pc:sldChg>
      <pc:sldChg chg="addSp modSp mod">
        <pc:chgData name="Erica Wang" userId="7ae90e5f-ef07-4b36-87bc-7ce736b8208f" providerId="ADAL" clId="{892EF7CB-997E-461B-80D0-F6912ECAB6A3}" dt="2025-03-24T21:15:26.814" v="629" actId="1076"/>
        <pc:sldMkLst>
          <pc:docMk/>
          <pc:sldMk cId="0" sldId="497"/>
        </pc:sldMkLst>
      </pc:sldChg>
      <pc:sldChg chg="addSp modSp mod">
        <pc:chgData name="Erica Wang" userId="7ae90e5f-ef07-4b36-87bc-7ce736b8208f" providerId="ADAL" clId="{892EF7CB-997E-461B-80D0-F6912ECAB6A3}" dt="2025-03-24T21:15:18.544" v="626" actId="1076"/>
        <pc:sldMkLst>
          <pc:docMk/>
          <pc:sldMk cId="0" sldId="498"/>
        </pc:sldMkLst>
      </pc:sldChg>
      <pc:sldChg chg="addSp modSp mod">
        <pc:chgData name="Erica Wang" userId="7ae90e5f-ef07-4b36-87bc-7ce736b8208f" providerId="ADAL" clId="{892EF7CB-997E-461B-80D0-F6912ECAB6A3}" dt="2025-03-24T21:15:38.378" v="632" actId="1076"/>
        <pc:sldMkLst>
          <pc:docMk/>
          <pc:sldMk cId="0" sldId="499"/>
        </pc:sldMkLst>
      </pc:sldChg>
      <pc:sldChg chg="addSp modSp mod">
        <pc:chgData name="Erica Wang" userId="7ae90e5f-ef07-4b36-87bc-7ce736b8208f" providerId="ADAL" clId="{892EF7CB-997E-461B-80D0-F6912ECAB6A3}" dt="2025-03-24T21:15:52.908" v="635" actId="13926"/>
        <pc:sldMkLst>
          <pc:docMk/>
          <pc:sldMk cId="0" sldId="500"/>
        </pc:sldMkLst>
      </pc:sldChg>
      <pc:sldChg chg="modSp">
        <pc:chgData name="Erica Wang" userId="7ae90e5f-ef07-4b36-87bc-7ce736b8208f" providerId="ADAL" clId="{892EF7CB-997E-461B-80D0-F6912ECAB6A3}" dt="2025-03-18T15:45:50.505" v="48" actId="33524"/>
        <pc:sldMkLst>
          <pc:docMk/>
          <pc:sldMk cId="3767350593" sldId="503"/>
        </pc:sldMkLst>
      </pc:sldChg>
      <pc:sldChg chg="modSp mod">
        <pc:chgData name="Erica Wang" userId="7ae90e5f-ef07-4b36-87bc-7ce736b8208f" providerId="ADAL" clId="{892EF7CB-997E-461B-80D0-F6912ECAB6A3}" dt="2025-03-18T17:39:41.494" v="123" actId="1076"/>
        <pc:sldMkLst>
          <pc:docMk/>
          <pc:sldMk cId="0" sldId="507"/>
        </pc:sldMkLst>
      </pc:sldChg>
      <pc:sldChg chg="addSp modSp mod">
        <pc:chgData name="Erica Wang" userId="7ae90e5f-ef07-4b36-87bc-7ce736b8208f" providerId="ADAL" clId="{892EF7CB-997E-461B-80D0-F6912ECAB6A3}" dt="2025-03-24T21:12:00.401" v="571" actId="13926"/>
        <pc:sldMkLst>
          <pc:docMk/>
          <pc:sldMk cId="2850344607" sldId="513"/>
        </pc:sldMkLst>
      </pc:sldChg>
      <pc:sldChg chg="addSp modSp mod">
        <pc:chgData name="Erica Wang" userId="7ae90e5f-ef07-4b36-87bc-7ce736b8208f" providerId="ADAL" clId="{892EF7CB-997E-461B-80D0-F6912ECAB6A3}" dt="2025-03-24T21:13:33.324" v="594" actId="1076"/>
        <pc:sldMkLst>
          <pc:docMk/>
          <pc:sldMk cId="1554235616" sldId="514"/>
        </pc:sldMkLst>
      </pc:sldChg>
      <pc:sldChg chg="modSp mod">
        <pc:chgData name="Erica Wang" userId="7ae90e5f-ef07-4b36-87bc-7ce736b8208f" providerId="ADAL" clId="{892EF7CB-997E-461B-80D0-F6912ECAB6A3}" dt="2025-03-18T18:16:49.215" v="205" actId="1076"/>
        <pc:sldMkLst>
          <pc:docMk/>
          <pc:sldMk cId="94498397" sldId="519"/>
        </pc:sldMkLst>
      </pc:sldChg>
      <pc:sldChg chg="modSp mod">
        <pc:chgData name="Erica Wang" userId="7ae90e5f-ef07-4b36-87bc-7ce736b8208f" providerId="ADAL" clId="{892EF7CB-997E-461B-80D0-F6912ECAB6A3}" dt="2025-03-18T18:17:03.775" v="206" actId="20577"/>
        <pc:sldMkLst>
          <pc:docMk/>
          <pc:sldMk cId="2437680" sldId="520"/>
        </pc:sldMkLst>
      </pc:sldChg>
      <pc:sldChg chg="modSp mod">
        <pc:chgData name="Erica Wang" userId="7ae90e5f-ef07-4b36-87bc-7ce736b8208f" providerId="ADAL" clId="{892EF7CB-997E-461B-80D0-F6912ECAB6A3}" dt="2025-03-18T17:34:11.718" v="93" actId="20577"/>
        <pc:sldMkLst>
          <pc:docMk/>
          <pc:sldMk cId="0" sldId="523"/>
        </pc:sldMkLst>
      </pc:sldChg>
      <pc:sldChg chg="modSp mod">
        <pc:chgData name="Erica Wang" userId="7ae90e5f-ef07-4b36-87bc-7ce736b8208f" providerId="ADAL" clId="{892EF7CB-997E-461B-80D0-F6912ECAB6A3}" dt="2025-03-18T17:38:58.491" v="112" actId="1076"/>
        <pc:sldMkLst>
          <pc:docMk/>
          <pc:sldMk cId="3508025776" sldId="544"/>
        </pc:sldMkLst>
      </pc:sldChg>
      <pc:sldChg chg="modSp mod">
        <pc:chgData name="Erica Wang" userId="7ae90e5f-ef07-4b36-87bc-7ce736b8208f" providerId="ADAL" clId="{892EF7CB-997E-461B-80D0-F6912ECAB6A3}" dt="2025-03-18T17:40:06.729" v="124" actId="1076"/>
        <pc:sldMkLst>
          <pc:docMk/>
          <pc:sldMk cId="3919594896" sldId="550"/>
        </pc:sldMkLst>
      </pc:sldChg>
      <pc:sldChg chg="modSp mod addAnim delAnim">
        <pc:chgData name="Erica Wang" userId="7ae90e5f-ef07-4b36-87bc-7ce736b8208f" providerId="ADAL" clId="{892EF7CB-997E-461B-80D0-F6912ECAB6A3}" dt="2025-03-18T17:38:24.041" v="104" actId="1076"/>
        <pc:sldMkLst>
          <pc:docMk/>
          <pc:sldMk cId="0" sldId="559"/>
        </pc:sldMkLst>
      </pc:sldChg>
      <pc:sldChg chg="modSp mod">
        <pc:chgData name="Erica Wang" userId="7ae90e5f-ef07-4b36-87bc-7ce736b8208f" providerId="ADAL" clId="{892EF7CB-997E-461B-80D0-F6912ECAB6A3}" dt="2025-03-18T17:38:32.878" v="106" actId="1076"/>
        <pc:sldMkLst>
          <pc:docMk/>
          <pc:sldMk cId="0" sldId="561"/>
        </pc:sldMkLst>
      </pc:sldChg>
      <pc:sldChg chg="modSp mod">
        <pc:chgData name="Erica Wang" userId="7ae90e5f-ef07-4b36-87bc-7ce736b8208f" providerId="ADAL" clId="{892EF7CB-997E-461B-80D0-F6912ECAB6A3}" dt="2025-03-18T17:38:42.730" v="108" actId="1076"/>
        <pc:sldMkLst>
          <pc:docMk/>
          <pc:sldMk cId="0" sldId="563"/>
        </pc:sldMkLst>
      </pc:sldChg>
      <pc:sldChg chg="modSp mod">
        <pc:chgData name="Erica Wang" userId="7ae90e5f-ef07-4b36-87bc-7ce736b8208f" providerId="ADAL" clId="{892EF7CB-997E-461B-80D0-F6912ECAB6A3}" dt="2025-03-18T17:38:50.550" v="110" actId="1076"/>
        <pc:sldMkLst>
          <pc:docMk/>
          <pc:sldMk cId="0" sldId="565"/>
        </pc:sldMkLst>
      </pc:sldChg>
      <pc:sldChg chg="modSp mod">
        <pc:chgData name="Erica Wang" userId="7ae90e5f-ef07-4b36-87bc-7ce736b8208f" providerId="ADAL" clId="{892EF7CB-997E-461B-80D0-F6912ECAB6A3}" dt="2025-03-18T17:39:05.257" v="114" actId="1076"/>
        <pc:sldMkLst>
          <pc:docMk/>
          <pc:sldMk cId="0" sldId="567"/>
        </pc:sldMkLst>
      </pc:sldChg>
      <pc:sldChg chg="modSp">
        <pc:chgData name="Erica Wang" userId="7ae90e5f-ef07-4b36-87bc-7ce736b8208f" providerId="ADAL" clId="{892EF7CB-997E-461B-80D0-F6912ECAB6A3}" dt="2025-03-18T17:39:13.150" v="116" actId="1076"/>
        <pc:sldMkLst>
          <pc:docMk/>
          <pc:sldMk cId="0" sldId="568"/>
        </pc:sldMkLst>
      </pc:sldChg>
      <pc:sldChg chg="modSp">
        <pc:chgData name="Erica Wang" userId="7ae90e5f-ef07-4b36-87bc-7ce736b8208f" providerId="ADAL" clId="{892EF7CB-997E-461B-80D0-F6912ECAB6A3}" dt="2025-03-18T17:39:28.734" v="119" actId="1076"/>
        <pc:sldMkLst>
          <pc:docMk/>
          <pc:sldMk cId="0" sldId="570"/>
        </pc:sldMkLst>
      </pc:sldChg>
      <pc:sldChg chg="modSp mod">
        <pc:chgData name="Erica Wang" userId="7ae90e5f-ef07-4b36-87bc-7ce736b8208f" providerId="ADAL" clId="{892EF7CB-997E-461B-80D0-F6912ECAB6A3}" dt="2025-03-18T17:40:30.325" v="129" actId="1076"/>
        <pc:sldMkLst>
          <pc:docMk/>
          <pc:sldMk cId="0" sldId="574"/>
        </pc:sldMkLst>
      </pc:sldChg>
      <pc:sldChg chg="modSp mod">
        <pc:chgData name="Erica Wang" userId="7ae90e5f-ef07-4b36-87bc-7ce736b8208f" providerId="ADAL" clId="{892EF7CB-997E-461B-80D0-F6912ECAB6A3}" dt="2025-03-18T17:40:51.397" v="133" actId="1076"/>
        <pc:sldMkLst>
          <pc:docMk/>
          <pc:sldMk cId="0" sldId="575"/>
        </pc:sldMkLst>
      </pc:sldChg>
      <pc:sldChg chg="delSp modSp mod">
        <pc:chgData name="Erica Wang" userId="7ae90e5f-ef07-4b36-87bc-7ce736b8208f" providerId="ADAL" clId="{892EF7CB-997E-461B-80D0-F6912ECAB6A3}" dt="2025-03-18T17:41:32.819" v="144" actId="1076"/>
        <pc:sldMkLst>
          <pc:docMk/>
          <pc:sldMk cId="0" sldId="578"/>
        </pc:sldMkLst>
      </pc:sldChg>
      <pc:sldChg chg="modSp mod">
        <pc:chgData name="Erica Wang" userId="7ae90e5f-ef07-4b36-87bc-7ce736b8208f" providerId="ADAL" clId="{892EF7CB-997E-461B-80D0-F6912ECAB6A3}" dt="2025-03-18T17:35:09.033" v="98" actId="2711"/>
        <pc:sldMkLst>
          <pc:docMk/>
          <pc:sldMk cId="47079678" sldId="582"/>
        </pc:sldMkLst>
      </pc:sldChg>
      <pc:sldChg chg="modSp mod">
        <pc:chgData name="Erica Wang" userId="7ae90e5f-ef07-4b36-87bc-7ce736b8208f" providerId="ADAL" clId="{892EF7CB-997E-461B-80D0-F6912ECAB6A3}" dt="2025-03-18T17:41:42.576" v="147" actId="1076"/>
        <pc:sldMkLst>
          <pc:docMk/>
          <pc:sldMk cId="0" sldId="583"/>
        </pc:sldMkLst>
      </pc:sldChg>
      <pc:sldChg chg="modSp mod">
        <pc:chgData name="Erica Wang" userId="7ae90e5f-ef07-4b36-87bc-7ce736b8208f" providerId="ADAL" clId="{892EF7CB-997E-461B-80D0-F6912ECAB6A3}" dt="2025-03-18T17:41:48.140" v="148" actId="1076"/>
        <pc:sldMkLst>
          <pc:docMk/>
          <pc:sldMk cId="0" sldId="585"/>
        </pc:sldMkLst>
      </pc:sldChg>
      <pc:sldChg chg="modSp mod">
        <pc:chgData name="Erica Wang" userId="7ae90e5f-ef07-4b36-87bc-7ce736b8208f" providerId="ADAL" clId="{892EF7CB-997E-461B-80D0-F6912ECAB6A3}" dt="2025-03-18T17:42:04.192" v="152" actId="790"/>
        <pc:sldMkLst>
          <pc:docMk/>
          <pc:sldMk cId="0" sldId="586"/>
        </pc:sldMkLst>
      </pc:sldChg>
      <pc:sldChg chg="modSp mod">
        <pc:chgData name="Erica Wang" userId="7ae90e5f-ef07-4b36-87bc-7ce736b8208f" providerId="ADAL" clId="{892EF7CB-997E-461B-80D0-F6912ECAB6A3}" dt="2025-03-18T17:42:37.467" v="182" actId="20577"/>
        <pc:sldMkLst>
          <pc:docMk/>
          <pc:sldMk cId="0" sldId="588"/>
        </pc:sldMkLst>
      </pc:sldChg>
      <pc:sldChg chg="modSp mod">
        <pc:chgData name="Erica Wang" userId="7ae90e5f-ef07-4b36-87bc-7ce736b8208f" providerId="ADAL" clId="{892EF7CB-997E-461B-80D0-F6912ECAB6A3}" dt="2025-03-18T17:45:00.336" v="185" actId="20577"/>
        <pc:sldMkLst>
          <pc:docMk/>
          <pc:sldMk cId="0" sldId="590"/>
        </pc:sldMkLst>
      </pc:sldChg>
      <pc:sldChg chg="modSp mod">
        <pc:chgData name="Erica Wang" userId="7ae90e5f-ef07-4b36-87bc-7ce736b8208f" providerId="ADAL" clId="{892EF7CB-997E-461B-80D0-F6912ECAB6A3}" dt="2025-03-18T17:26:45.166" v="82" actId="790"/>
        <pc:sldMkLst>
          <pc:docMk/>
          <pc:sldMk cId="2542787830" sldId="592"/>
        </pc:sldMkLst>
      </pc:sldChg>
      <pc:sldChg chg="modSp mod">
        <pc:chgData name="Erica Wang" userId="7ae90e5f-ef07-4b36-87bc-7ce736b8208f" providerId="ADAL" clId="{892EF7CB-997E-461B-80D0-F6912ECAB6A3}" dt="2025-03-18T15:43:36.132" v="41" actId="790"/>
        <pc:sldMkLst>
          <pc:docMk/>
          <pc:sldMk cId="0" sldId="607"/>
        </pc:sldMkLst>
      </pc:sldChg>
      <pc:sldChg chg="modSp mod">
        <pc:chgData name="Erica Wang" userId="7ae90e5f-ef07-4b36-87bc-7ce736b8208f" providerId="ADAL" clId="{892EF7CB-997E-461B-80D0-F6912ECAB6A3}" dt="2025-03-18T17:19:48.714" v="51" actId="1076"/>
        <pc:sldMkLst>
          <pc:docMk/>
          <pc:sldMk cId="1826329820" sldId="612"/>
        </pc:sldMkLst>
      </pc:sldChg>
      <pc:sldChg chg="modSp mod">
        <pc:chgData name="Erica Wang" userId="7ae90e5f-ef07-4b36-87bc-7ce736b8208f" providerId="ADAL" clId="{892EF7CB-997E-461B-80D0-F6912ECAB6A3}" dt="2025-03-18T17:24:31.319" v="63" actId="20577"/>
        <pc:sldMkLst>
          <pc:docMk/>
          <pc:sldMk cId="2693525425" sldId="623"/>
        </pc:sldMkLst>
      </pc:sldChg>
      <pc:sldChg chg="modSp mod">
        <pc:chgData name="Erica Wang" userId="7ae90e5f-ef07-4b36-87bc-7ce736b8208f" providerId="ADAL" clId="{892EF7CB-997E-461B-80D0-F6912ECAB6A3}" dt="2025-03-18T17:24:35.090" v="65" actId="20577"/>
        <pc:sldMkLst>
          <pc:docMk/>
          <pc:sldMk cId="108788778" sldId="625"/>
        </pc:sldMkLst>
      </pc:sldChg>
      <pc:sldChg chg="modSp mod">
        <pc:chgData name="Erica Wang" userId="7ae90e5f-ef07-4b36-87bc-7ce736b8208f" providerId="ADAL" clId="{892EF7CB-997E-461B-80D0-F6912ECAB6A3}" dt="2025-03-24T20:46:29.732" v="303" actId="20577"/>
        <pc:sldMkLst>
          <pc:docMk/>
          <pc:sldMk cId="0" sldId="634"/>
        </pc:sldMkLst>
      </pc:sldChg>
      <pc:sldChg chg="modSp mod">
        <pc:chgData name="Erica Wang" userId="7ae90e5f-ef07-4b36-87bc-7ce736b8208f" providerId="ADAL" clId="{892EF7CB-997E-461B-80D0-F6912ECAB6A3}" dt="2025-03-18T17:20:09.828" v="53" actId="313"/>
        <pc:sldMkLst>
          <pc:docMk/>
          <pc:sldMk cId="2281337521" sldId="637"/>
        </pc:sldMkLst>
      </pc:sldChg>
      <pc:sldChg chg="modSp mod">
        <pc:chgData name="Erica Wang" userId="7ae90e5f-ef07-4b36-87bc-7ce736b8208f" providerId="ADAL" clId="{892EF7CB-997E-461B-80D0-F6912ECAB6A3}" dt="2025-03-18T17:24:10.213" v="57" actId="20577"/>
        <pc:sldMkLst>
          <pc:docMk/>
          <pc:sldMk cId="1679857728" sldId="640"/>
        </pc:sldMkLst>
      </pc:sldChg>
      <pc:sldChg chg="modSp mod">
        <pc:chgData name="Erica Wang" userId="7ae90e5f-ef07-4b36-87bc-7ce736b8208f" providerId="ADAL" clId="{892EF7CB-997E-461B-80D0-F6912ECAB6A3}" dt="2025-03-18T17:24:07.303" v="55" actId="20577"/>
        <pc:sldMkLst>
          <pc:docMk/>
          <pc:sldMk cId="2652029948" sldId="642"/>
        </pc:sldMkLst>
      </pc:sldChg>
      <pc:sldChg chg="modSp mod">
        <pc:chgData name="Erica Wang" userId="7ae90e5f-ef07-4b36-87bc-7ce736b8208f" providerId="ADAL" clId="{892EF7CB-997E-461B-80D0-F6912ECAB6A3}" dt="2025-03-24T20:28:51.285" v="294" actId="790"/>
        <pc:sldMkLst>
          <pc:docMk/>
          <pc:sldMk cId="1021578337" sldId="662"/>
        </pc:sldMkLst>
      </pc:sldChg>
      <pc:sldChg chg="modSp">
        <pc:chgData name="Erica Wang" userId="7ae90e5f-ef07-4b36-87bc-7ce736b8208f" providerId="ADAL" clId="{892EF7CB-997E-461B-80D0-F6912ECAB6A3}" dt="2025-03-18T15:38:52.727" v="10" actId="20577"/>
        <pc:sldMkLst>
          <pc:docMk/>
          <pc:sldMk cId="2328858454" sldId="664"/>
        </pc:sldMkLst>
      </pc:sldChg>
      <pc:sldChg chg="modSp mod">
        <pc:chgData name="Erica Wang" userId="7ae90e5f-ef07-4b36-87bc-7ce736b8208f" providerId="ADAL" clId="{892EF7CB-997E-461B-80D0-F6912ECAB6A3}" dt="2025-03-18T15:39:57.634" v="20"/>
        <pc:sldMkLst>
          <pc:docMk/>
          <pc:sldMk cId="730711195" sldId="666"/>
        </pc:sldMkLst>
      </pc:sldChg>
      <pc:sldChg chg="modSp modAnim">
        <pc:chgData name="Erica Wang" userId="7ae90e5f-ef07-4b36-87bc-7ce736b8208f" providerId="ADAL" clId="{892EF7CB-997E-461B-80D0-F6912ECAB6A3}" dt="2025-03-18T15:40:20.413" v="26" actId="113"/>
        <pc:sldMkLst>
          <pc:docMk/>
          <pc:sldMk cId="3337064137" sldId="667"/>
        </pc:sldMkLst>
      </pc:sldChg>
      <pc:sldChg chg="modSp mod">
        <pc:chgData name="Erica Wang" userId="7ae90e5f-ef07-4b36-87bc-7ce736b8208f" providerId="ADAL" clId="{892EF7CB-997E-461B-80D0-F6912ECAB6A3}" dt="2025-03-18T15:40:09.907" v="25" actId="113"/>
        <pc:sldMkLst>
          <pc:docMk/>
          <pc:sldMk cId="2868848860" sldId="668"/>
        </pc:sldMkLst>
      </pc:sldChg>
      <pc:sldChg chg="modSp">
        <pc:chgData name="Erica Wang" userId="7ae90e5f-ef07-4b36-87bc-7ce736b8208f" providerId="ADAL" clId="{892EF7CB-997E-461B-80D0-F6912ECAB6A3}" dt="2025-03-18T15:40:30.280" v="28" actId="20577"/>
        <pc:sldMkLst>
          <pc:docMk/>
          <pc:sldMk cId="1971991196" sldId="669"/>
        </pc:sldMkLst>
      </pc:sldChg>
      <pc:sldChg chg="modSp mod">
        <pc:chgData name="Erica Wang" userId="7ae90e5f-ef07-4b36-87bc-7ce736b8208f" providerId="ADAL" clId="{892EF7CB-997E-461B-80D0-F6912ECAB6A3}" dt="2025-03-18T15:40:58.016" v="29" actId="790"/>
        <pc:sldMkLst>
          <pc:docMk/>
          <pc:sldMk cId="1970208869" sldId="677"/>
        </pc:sldMkLst>
      </pc:sldChg>
      <pc:sldChg chg="modSp mod">
        <pc:chgData name="Erica Wang" userId="7ae90e5f-ef07-4b36-87bc-7ce736b8208f" providerId="ADAL" clId="{892EF7CB-997E-461B-80D0-F6912ECAB6A3}" dt="2025-03-18T15:41:49.217" v="33" actId="790"/>
        <pc:sldMkLst>
          <pc:docMk/>
          <pc:sldMk cId="3338872912" sldId="678"/>
        </pc:sldMkLst>
      </pc:sldChg>
      <pc:sldChg chg="modSp mod">
        <pc:chgData name="Erica Wang" userId="7ae90e5f-ef07-4b36-87bc-7ce736b8208f" providerId="ADAL" clId="{892EF7CB-997E-461B-80D0-F6912ECAB6A3}" dt="2025-03-18T18:20:50.724" v="240" actId="6549"/>
        <pc:sldMkLst>
          <pc:docMk/>
          <pc:sldMk cId="2591976104" sldId="684"/>
        </pc:sldMkLst>
      </pc:sldChg>
      <pc:sldChg chg="modSp mod">
        <pc:chgData name="Erica Wang" userId="7ae90e5f-ef07-4b36-87bc-7ce736b8208f" providerId="ADAL" clId="{892EF7CB-997E-461B-80D0-F6912ECAB6A3}" dt="2025-03-18T15:42:20.128" v="39" actId="33524"/>
        <pc:sldMkLst>
          <pc:docMk/>
          <pc:sldMk cId="1598669355" sldId="686"/>
        </pc:sldMkLst>
      </pc:sldChg>
      <pc:sldChg chg="modSp mod">
        <pc:chgData name="Erica Wang" userId="7ae90e5f-ef07-4b36-87bc-7ce736b8208f" providerId="ADAL" clId="{892EF7CB-997E-461B-80D0-F6912ECAB6A3}" dt="2025-03-18T15:43:09.336" v="40" actId="33524"/>
        <pc:sldMkLst>
          <pc:docMk/>
          <pc:sldMk cId="1584218998" sldId="691"/>
        </pc:sldMkLst>
      </pc:sldChg>
      <pc:sldChg chg="modSp mod">
        <pc:chgData name="Erica Wang" userId="7ae90e5f-ef07-4b36-87bc-7ce736b8208f" providerId="ADAL" clId="{892EF7CB-997E-461B-80D0-F6912ECAB6A3}" dt="2025-03-24T20:43:19.251" v="299" actId="790"/>
        <pc:sldMkLst>
          <pc:docMk/>
          <pc:sldMk cId="2260099550" sldId="693"/>
        </pc:sldMkLst>
      </pc:sldChg>
      <pc:sldChg chg="modSp mod">
        <pc:chgData name="Erica Wang" userId="7ae90e5f-ef07-4b36-87bc-7ce736b8208f" providerId="ADAL" clId="{892EF7CB-997E-461B-80D0-F6912ECAB6A3}" dt="2025-03-18T17:34:43.178" v="96" actId="313"/>
        <pc:sldMkLst>
          <pc:docMk/>
          <pc:sldMk cId="2273520187" sldId="698"/>
        </pc:sldMkLst>
      </pc:sldChg>
      <pc:sldChg chg="modSp mod">
        <pc:chgData name="Erica Wang" userId="7ae90e5f-ef07-4b36-87bc-7ce736b8208f" providerId="ADAL" clId="{892EF7CB-997E-461B-80D0-F6912ECAB6A3}" dt="2025-03-18T17:38:27.055" v="105" actId="1076"/>
        <pc:sldMkLst>
          <pc:docMk/>
          <pc:sldMk cId="2394791904" sldId="704"/>
        </pc:sldMkLst>
      </pc:sldChg>
      <pc:sldChg chg="modSp mod">
        <pc:chgData name="Erica Wang" userId="7ae90e5f-ef07-4b36-87bc-7ce736b8208f" providerId="ADAL" clId="{892EF7CB-997E-461B-80D0-F6912ECAB6A3}" dt="2025-03-18T17:38:38.601" v="107" actId="1076"/>
        <pc:sldMkLst>
          <pc:docMk/>
          <pc:sldMk cId="1249145109" sldId="705"/>
        </pc:sldMkLst>
      </pc:sldChg>
      <pc:sldChg chg="modSp mod">
        <pc:chgData name="Erica Wang" userId="7ae90e5f-ef07-4b36-87bc-7ce736b8208f" providerId="ADAL" clId="{892EF7CB-997E-461B-80D0-F6912ECAB6A3}" dt="2025-03-18T17:38:46.595" v="109" actId="1076"/>
        <pc:sldMkLst>
          <pc:docMk/>
          <pc:sldMk cId="447057821" sldId="706"/>
        </pc:sldMkLst>
      </pc:sldChg>
      <pc:sldChg chg="modSp mod">
        <pc:chgData name="Erica Wang" userId="7ae90e5f-ef07-4b36-87bc-7ce736b8208f" providerId="ADAL" clId="{892EF7CB-997E-461B-80D0-F6912ECAB6A3}" dt="2025-03-18T17:38:53.240" v="111" actId="1076"/>
        <pc:sldMkLst>
          <pc:docMk/>
          <pc:sldMk cId="2883578820" sldId="707"/>
        </pc:sldMkLst>
      </pc:sldChg>
      <pc:sldChg chg="modSp mod">
        <pc:chgData name="Erica Wang" userId="7ae90e5f-ef07-4b36-87bc-7ce736b8208f" providerId="ADAL" clId="{892EF7CB-997E-461B-80D0-F6912ECAB6A3}" dt="2025-03-18T17:39:02.184" v="113" actId="1076"/>
        <pc:sldMkLst>
          <pc:docMk/>
          <pc:sldMk cId="1173553039" sldId="708"/>
        </pc:sldMkLst>
      </pc:sldChg>
      <pc:sldChg chg="modSp mod">
        <pc:chgData name="Erica Wang" userId="7ae90e5f-ef07-4b36-87bc-7ce736b8208f" providerId="ADAL" clId="{892EF7CB-997E-461B-80D0-F6912ECAB6A3}" dt="2025-03-18T17:39:09.041" v="115" actId="1076"/>
        <pc:sldMkLst>
          <pc:docMk/>
          <pc:sldMk cId="1973058088" sldId="709"/>
        </pc:sldMkLst>
      </pc:sldChg>
      <pc:sldChg chg="modSp mod">
        <pc:chgData name="Erica Wang" userId="7ae90e5f-ef07-4b36-87bc-7ce736b8208f" providerId="ADAL" clId="{892EF7CB-997E-461B-80D0-F6912ECAB6A3}" dt="2025-03-18T17:39:22.442" v="118" actId="120"/>
        <pc:sldMkLst>
          <pc:docMk/>
          <pc:sldMk cId="771264619" sldId="710"/>
        </pc:sldMkLst>
      </pc:sldChg>
      <pc:sldChg chg="modSp">
        <pc:chgData name="Erica Wang" userId="7ae90e5f-ef07-4b36-87bc-7ce736b8208f" providerId="ADAL" clId="{892EF7CB-997E-461B-80D0-F6912ECAB6A3}" dt="2025-03-18T17:39:32.122" v="120" actId="1076"/>
        <pc:sldMkLst>
          <pc:docMk/>
          <pc:sldMk cId="1548766170" sldId="711"/>
        </pc:sldMkLst>
      </pc:sldChg>
      <pc:sldChg chg="modSp mod">
        <pc:chgData name="Erica Wang" userId="7ae90e5f-ef07-4b36-87bc-7ce736b8208f" providerId="ADAL" clId="{892EF7CB-997E-461B-80D0-F6912ECAB6A3}" dt="2025-03-18T17:39:36.837" v="122" actId="1076"/>
        <pc:sldMkLst>
          <pc:docMk/>
          <pc:sldMk cId="458221189" sldId="712"/>
        </pc:sldMkLst>
      </pc:sldChg>
      <pc:sldChg chg="modSp mod">
        <pc:chgData name="Erica Wang" userId="7ae90e5f-ef07-4b36-87bc-7ce736b8208f" providerId="ADAL" clId="{892EF7CB-997E-461B-80D0-F6912ECAB6A3}" dt="2025-03-18T17:40:13.706" v="125" actId="1076"/>
        <pc:sldMkLst>
          <pc:docMk/>
          <pc:sldMk cId="2529069438" sldId="714"/>
        </pc:sldMkLst>
      </pc:sldChg>
      <pc:sldChg chg="modSp mod">
        <pc:chgData name="Erica Wang" userId="7ae90e5f-ef07-4b36-87bc-7ce736b8208f" providerId="ADAL" clId="{892EF7CB-997E-461B-80D0-F6912ECAB6A3}" dt="2025-03-18T17:40:35.408" v="130" actId="1076"/>
        <pc:sldMkLst>
          <pc:docMk/>
          <pc:sldMk cId="70323547" sldId="715"/>
        </pc:sldMkLst>
      </pc:sldChg>
      <pc:sldChg chg="modSp mod">
        <pc:chgData name="Erica Wang" userId="7ae90e5f-ef07-4b36-87bc-7ce736b8208f" providerId="ADAL" clId="{892EF7CB-997E-461B-80D0-F6912ECAB6A3}" dt="2025-03-18T17:41:08.757" v="138" actId="1076"/>
        <pc:sldMkLst>
          <pc:docMk/>
          <pc:sldMk cId="1429929223" sldId="716"/>
        </pc:sldMkLst>
      </pc:sldChg>
      <pc:sldChg chg="modSp mod">
        <pc:chgData name="Erica Wang" userId="7ae90e5f-ef07-4b36-87bc-7ce736b8208f" providerId="ADAL" clId="{892EF7CB-997E-461B-80D0-F6912ECAB6A3}" dt="2025-03-18T17:41:38.907" v="146" actId="1076"/>
        <pc:sldMkLst>
          <pc:docMk/>
          <pc:sldMk cId="3715726581" sldId="717"/>
        </pc:sldMkLst>
      </pc:sldChg>
      <pc:sldChg chg="modSp mod">
        <pc:chgData name="Erica Wang" userId="7ae90e5f-ef07-4b36-87bc-7ce736b8208f" providerId="ADAL" clId="{892EF7CB-997E-461B-80D0-F6912ECAB6A3}" dt="2025-03-18T17:41:51.632" v="149" actId="1076"/>
        <pc:sldMkLst>
          <pc:docMk/>
          <pc:sldMk cId="3681480572" sldId="719"/>
        </pc:sldMkLst>
      </pc:sldChg>
      <pc:sldChg chg="addSp modSp mod">
        <pc:chgData name="Erica Wang" userId="7ae90e5f-ef07-4b36-87bc-7ce736b8208f" providerId="ADAL" clId="{892EF7CB-997E-461B-80D0-F6912ECAB6A3}" dt="2025-03-24T21:11:29.946" v="562" actId="313"/>
        <pc:sldMkLst>
          <pc:docMk/>
          <pc:sldMk cId="2018730198" sldId="725"/>
        </pc:sldMkLst>
      </pc:sldChg>
      <pc:sldChg chg="addSp modSp mod">
        <pc:chgData name="Erica Wang" userId="7ae90e5f-ef07-4b36-87bc-7ce736b8208f" providerId="ADAL" clId="{892EF7CB-997E-461B-80D0-F6912ECAB6A3}" dt="2025-03-24T21:00:36.091" v="415" actId="403"/>
        <pc:sldMkLst>
          <pc:docMk/>
          <pc:sldMk cId="3956165445" sldId="728"/>
        </pc:sldMkLst>
      </pc:sldChg>
      <pc:sldChg chg="addSp modSp mod">
        <pc:chgData name="Erica Wang" userId="7ae90e5f-ef07-4b36-87bc-7ce736b8208f" providerId="ADAL" clId="{892EF7CB-997E-461B-80D0-F6912ECAB6A3}" dt="2025-03-24T21:00:23.242" v="408" actId="1076"/>
        <pc:sldMkLst>
          <pc:docMk/>
          <pc:sldMk cId="1915090252" sldId="729"/>
        </pc:sldMkLst>
      </pc:sldChg>
      <pc:sldChg chg="addSp modSp mod addAnim delAnim">
        <pc:chgData name="Erica Wang" userId="7ae90e5f-ef07-4b36-87bc-7ce736b8208f" providerId="ADAL" clId="{892EF7CB-997E-461B-80D0-F6912ECAB6A3}" dt="2025-03-24T21:11:38.440" v="565"/>
        <pc:sldMkLst>
          <pc:docMk/>
          <pc:sldMk cId="1648205944" sldId="732"/>
        </pc:sldMkLst>
      </pc:sldChg>
      <pc:sldChg chg="addSp modSp mod">
        <pc:chgData name="Erica Wang" userId="7ae90e5f-ef07-4b36-87bc-7ce736b8208f" providerId="ADAL" clId="{892EF7CB-997E-461B-80D0-F6912ECAB6A3}" dt="2025-03-24T21:11:38.440" v="565"/>
        <pc:sldMkLst>
          <pc:docMk/>
          <pc:sldMk cId="1427007763" sldId="733"/>
        </pc:sldMkLst>
      </pc:sldChg>
      <pc:sldChg chg="modSp mod">
        <pc:chgData name="Erica Wang" userId="7ae90e5f-ef07-4b36-87bc-7ce736b8208f" providerId="ADAL" clId="{892EF7CB-997E-461B-80D0-F6912ECAB6A3}" dt="2025-03-24T20:46:26.145" v="302" actId="20577"/>
        <pc:sldMkLst>
          <pc:docMk/>
          <pc:sldMk cId="3194860487" sldId="760"/>
        </pc:sldMkLst>
      </pc:sldChg>
      <pc:sldChg chg="modSp mod">
        <pc:chgData name="Erica Wang" userId="7ae90e5f-ef07-4b36-87bc-7ce736b8208f" providerId="ADAL" clId="{892EF7CB-997E-461B-80D0-F6912ECAB6A3}" dt="2025-03-18T15:43:55.380" v="42" actId="313"/>
        <pc:sldMkLst>
          <pc:docMk/>
          <pc:sldMk cId="750921469" sldId="765"/>
        </pc:sldMkLst>
      </pc:sldChg>
      <pc:sldChg chg="modSp mod">
        <pc:chgData name="Erica Wang" userId="7ae90e5f-ef07-4b36-87bc-7ce736b8208f" providerId="ADAL" clId="{892EF7CB-997E-461B-80D0-F6912ECAB6A3}" dt="2025-03-18T15:36:19.102" v="6" actId="313"/>
        <pc:sldMkLst>
          <pc:docMk/>
          <pc:sldMk cId="2358216903" sldId="767"/>
        </pc:sldMkLst>
      </pc:sldChg>
      <pc:sldChg chg="modSp mod">
        <pc:chgData name="Erica Wang" userId="7ae90e5f-ef07-4b36-87bc-7ce736b8208f" providerId="ADAL" clId="{892EF7CB-997E-461B-80D0-F6912ECAB6A3}" dt="2025-03-24T20:40:55.360" v="298" actId="1076"/>
        <pc:sldMkLst>
          <pc:docMk/>
          <pc:sldMk cId="138443105" sldId="771"/>
        </pc:sldMkLst>
      </pc:sldChg>
      <pc:sldChg chg="modSp mod">
        <pc:chgData name="Erica Wang" userId="7ae90e5f-ef07-4b36-87bc-7ce736b8208f" providerId="ADAL" clId="{892EF7CB-997E-461B-80D0-F6912ECAB6A3}" dt="2025-03-18T17:33:59.972" v="92" actId="1076"/>
        <pc:sldMkLst>
          <pc:docMk/>
          <pc:sldMk cId="4068971140" sldId="772"/>
        </pc:sldMkLst>
      </pc:sldChg>
      <pc:sldChg chg="modSp mod">
        <pc:chgData name="Erica Wang" userId="7ae90e5f-ef07-4b36-87bc-7ce736b8208f" providerId="ADAL" clId="{892EF7CB-997E-461B-80D0-F6912ECAB6A3}" dt="2025-03-18T18:16:41.064" v="204" actId="20577"/>
        <pc:sldMkLst>
          <pc:docMk/>
          <pc:sldMk cId="2587909162" sldId="773"/>
        </pc:sldMkLst>
      </pc:sldChg>
      <pc:sldChg chg="addSp modSp mod">
        <pc:chgData name="Erica Wang" userId="7ae90e5f-ef07-4b36-87bc-7ce736b8208f" providerId="ADAL" clId="{892EF7CB-997E-461B-80D0-F6912ECAB6A3}" dt="2025-03-24T21:13:01.101" v="586" actId="1076"/>
        <pc:sldMkLst>
          <pc:docMk/>
          <pc:sldMk cId="1737446485" sldId="776"/>
        </pc:sldMkLst>
      </pc:sldChg>
      <pc:sldChg chg="addSp modSp mod">
        <pc:chgData name="Erica Wang" userId="7ae90e5f-ef07-4b36-87bc-7ce736b8208f" providerId="ADAL" clId="{892EF7CB-997E-461B-80D0-F6912ECAB6A3}" dt="2025-03-24T21:14:03.708" v="604" actId="13926"/>
        <pc:sldMkLst>
          <pc:docMk/>
          <pc:sldMk cId="125116970" sldId="777"/>
        </pc:sldMkLst>
      </pc:sldChg>
      <pc:sldChg chg="modSp mod">
        <pc:chgData name="Erica Wang" userId="7ae90e5f-ef07-4b36-87bc-7ce736b8208f" providerId="ADAL" clId="{892EF7CB-997E-461B-80D0-F6912ECAB6A3}" dt="2025-03-24T20:33:53.861" v="297" actId="1076"/>
        <pc:sldMkLst>
          <pc:docMk/>
          <pc:sldMk cId="2070439855" sldId="778"/>
        </pc:sldMkLst>
      </pc:sldChg>
      <pc:sldChg chg="modSp mod">
        <pc:chgData name="Erica Wang" userId="7ae90e5f-ef07-4b36-87bc-7ce736b8208f" providerId="ADAL" clId="{892EF7CB-997E-461B-80D0-F6912ECAB6A3}" dt="2025-03-18T17:25:44.346" v="76" actId="1076"/>
        <pc:sldMkLst>
          <pc:docMk/>
          <pc:sldMk cId="441331518" sldId="779"/>
        </pc:sldMkLst>
      </pc:sldChg>
      <pc:sldChg chg="modSp mod">
        <pc:chgData name="Erica Wang" userId="7ae90e5f-ef07-4b36-87bc-7ce736b8208f" providerId="ADAL" clId="{892EF7CB-997E-461B-80D0-F6912ECAB6A3}" dt="2025-03-18T18:16:00.348" v="197" actId="1076"/>
        <pc:sldMkLst>
          <pc:docMk/>
          <pc:sldMk cId="4250071227" sldId="781"/>
        </pc:sldMkLst>
      </pc:sldChg>
      <pc:sldChg chg="modSp mod">
        <pc:chgData name="Erica Wang" userId="7ae90e5f-ef07-4b36-87bc-7ce736b8208f" providerId="ADAL" clId="{892EF7CB-997E-461B-80D0-F6912ECAB6A3}" dt="2025-03-24T21:02:46.311" v="416" actId="1076"/>
        <pc:sldMkLst>
          <pc:docMk/>
          <pc:sldMk cId="1236286995" sldId="783"/>
        </pc:sldMkLst>
      </pc:sldChg>
      <pc:sldChg chg="modSp mod">
        <pc:chgData name="Erica Wang" userId="7ae90e5f-ef07-4b36-87bc-7ce736b8208f" providerId="ADAL" clId="{892EF7CB-997E-461B-80D0-F6912ECAB6A3}" dt="2025-03-18T18:25:11.426" v="288" actId="1076"/>
        <pc:sldMkLst>
          <pc:docMk/>
          <pc:sldMk cId="1760608139" sldId="784"/>
        </pc:sldMkLst>
      </pc:sldChg>
      <pc:sldChg chg="modSp mod">
        <pc:chgData name="Erica Wang" userId="7ae90e5f-ef07-4b36-87bc-7ce736b8208f" providerId="ADAL" clId="{892EF7CB-997E-461B-80D0-F6912ECAB6A3}" dt="2025-03-18T16:56:15.304" v="49" actId="20577"/>
        <pc:sldMkLst>
          <pc:docMk/>
          <pc:sldMk cId="1631183805" sldId="793"/>
        </pc:sldMkLst>
      </pc:sldChg>
      <pc:sldChg chg="modSp mod">
        <pc:chgData name="Erica Wang" userId="7ae90e5f-ef07-4b36-87bc-7ce736b8208f" providerId="ADAL" clId="{892EF7CB-997E-461B-80D0-F6912ECAB6A3}" dt="2025-03-18T18:20:24.961" v="238" actId="113"/>
        <pc:sldMkLst>
          <pc:docMk/>
          <pc:sldMk cId="3726397520" sldId="801"/>
        </pc:sldMkLst>
      </pc:sldChg>
      <pc:sldChg chg="modSp mod">
        <pc:chgData name="Erica Wang" userId="7ae90e5f-ef07-4b36-87bc-7ce736b8208f" providerId="ADAL" clId="{892EF7CB-997E-461B-80D0-F6912ECAB6A3}" dt="2025-03-18T18:20:33.830" v="239" actId="313"/>
        <pc:sldMkLst>
          <pc:docMk/>
          <pc:sldMk cId="3813908094" sldId="802"/>
        </pc:sldMkLst>
      </pc:sldChg>
    </pc:docChg>
  </pc:docChgLst>
  <pc:docChgLst>
    <pc:chgData name="liaflorey@gmail.com" userId="S::urn:spo:guest#liaflorey@gmail.com::" providerId="AD" clId="Web-{55D3CECB-A85F-6883-D116-7790FDA9362B}"/>
    <pc:docChg chg="mod">
      <pc:chgData name="liaflorey@gmail.com" userId="S::urn:spo:guest#liaflorey@gmail.com::" providerId="AD" clId="Web-{55D3CECB-A85F-6883-D116-7790FDA9362B}" dt="2025-06-30T05:36:50.973" v="0"/>
      <pc:docMkLst>
        <pc:docMk/>
      </pc:docMkLst>
    </pc:docChg>
  </pc:docChgLst>
  <pc:docChgLst>
    <pc:chgData name="Katelyn Woolheater" userId="6fb597a7-f115-4610-b283-fcc168807233" providerId="ADAL" clId="{E54E9DC4-21F3-4933-807E-35BE8C46A767}"/>
    <pc:docChg chg="undo custSel addSld delSld modSld sldOrd addSection delSection modSection">
      <pc:chgData name="Katelyn Woolheater" userId="6fb597a7-f115-4610-b283-fcc168807233" providerId="ADAL" clId="{E54E9DC4-21F3-4933-807E-35BE8C46A767}" dt="2024-06-20T10:11:45.853" v="6636" actId="20577"/>
      <pc:docMkLst>
        <pc:docMk/>
      </pc:docMkLst>
      <pc:sldChg chg="addSp modSp add mod modTransition modClrScheme chgLayout">
        <pc:chgData name="Katelyn Woolheater" userId="6fb597a7-f115-4610-b283-fcc168807233" providerId="ADAL" clId="{E54E9DC4-21F3-4933-807E-35BE8C46A767}" dt="2024-06-15T11:56:20.291" v="4744" actId="700"/>
        <pc:sldMkLst>
          <pc:docMk/>
          <pc:sldMk cId="3284730486" sldId="261"/>
        </pc:sldMkLst>
      </pc:sldChg>
      <pc:sldChg chg="addSp modSp add mod modTransition modClrScheme chgLayout">
        <pc:chgData name="Katelyn Woolheater" userId="6fb597a7-f115-4610-b283-fcc168807233" providerId="ADAL" clId="{E54E9DC4-21F3-4933-807E-35BE8C46A767}" dt="2024-06-15T11:56:20.291" v="4744" actId="700"/>
        <pc:sldMkLst>
          <pc:docMk/>
          <pc:sldMk cId="2233394522" sldId="262"/>
        </pc:sldMkLst>
      </pc:sldChg>
      <pc:sldChg chg="addSp delSp modSp add mod modTransition modClrScheme chgLayout">
        <pc:chgData name="Katelyn Woolheater" userId="6fb597a7-f115-4610-b283-fcc168807233" providerId="ADAL" clId="{E54E9DC4-21F3-4933-807E-35BE8C46A767}" dt="2024-06-15T12:00:59.759" v="4844" actId="21"/>
        <pc:sldMkLst>
          <pc:docMk/>
          <pc:sldMk cId="309180786" sldId="263"/>
        </pc:sldMkLst>
      </pc:sldChg>
      <pc:sldChg chg="addSp modSp add mod modTransition modClrScheme chgLayout">
        <pc:chgData name="Katelyn Woolheater" userId="6fb597a7-f115-4610-b283-fcc168807233" providerId="ADAL" clId="{E54E9DC4-21F3-4933-807E-35BE8C46A767}" dt="2024-06-15T11:56:20.291" v="4744" actId="700"/>
        <pc:sldMkLst>
          <pc:docMk/>
          <pc:sldMk cId="519854404" sldId="264"/>
        </pc:sldMkLst>
      </pc:sldChg>
      <pc:sldChg chg="addSp delSp modSp add mod modTransition">
        <pc:chgData name="Katelyn Woolheater" userId="6fb597a7-f115-4610-b283-fcc168807233" providerId="ADAL" clId="{E54E9DC4-21F3-4933-807E-35BE8C46A767}" dt="2024-06-17T13:39:45.294" v="5513" actId="478"/>
        <pc:sldMkLst>
          <pc:docMk/>
          <pc:sldMk cId="3279001714" sldId="265"/>
        </pc:sldMkLst>
      </pc:sldChg>
      <pc:sldChg chg="addSp delSp modSp add mod modTransition modClrScheme chgLayout">
        <pc:chgData name="Katelyn Woolheater" userId="6fb597a7-f115-4610-b283-fcc168807233" providerId="ADAL" clId="{E54E9DC4-21F3-4933-807E-35BE8C46A767}" dt="2024-06-20T09:20:08.848" v="6624" actId="1076"/>
        <pc:sldMkLst>
          <pc:docMk/>
          <pc:sldMk cId="410439953" sldId="266"/>
        </pc:sldMkLst>
      </pc:sldChg>
      <pc:sldChg chg="addSp delSp modSp add mod modTransition modClrScheme chgLayout">
        <pc:chgData name="Katelyn Woolheater" userId="6fb597a7-f115-4610-b283-fcc168807233" providerId="ADAL" clId="{E54E9DC4-21F3-4933-807E-35BE8C46A767}" dt="2024-06-20T09:22:49.141" v="6634" actId="1076"/>
        <pc:sldMkLst>
          <pc:docMk/>
          <pc:sldMk cId="3070578234" sldId="267"/>
        </pc:sldMkLst>
      </pc:sldChg>
      <pc:sldChg chg="addSp delSp modSp add mod modTransition modCm">
        <pc:chgData name="Katelyn Woolheater" userId="6fb597a7-f115-4610-b283-fcc168807233" providerId="ADAL" clId="{E54E9DC4-21F3-4933-807E-35BE8C46A767}" dt="2024-06-17T13:40:47.946" v="5539" actId="1076"/>
        <pc:sldMkLst>
          <pc:docMk/>
          <pc:sldMk cId="2485218986" sldId="268"/>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E54E9DC4-21F3-4933-807E-35BE8C46A767}" dt="2024-06-17T13:40:27.993" v="5529"/>
              <pc2:cmMkLst xmlns:pc2="http://schemas.microsoft.com/office/powerpoint/2019/9/main/command">
                <pc:docMk/>
                <pc:sldMk cId="2485218986" sldId="268"/>
                <pc2:cmMk id="{976DF9DF-8BAB-4EEA-B7BE-010F2F35E900}"/>
              </pc2:cmMkLst>
            </pc226:cmChg>
          </p:ext>
        </pc:extLst>
      </pc:sldChg>
      <pc:sldChg chg="addSp delSp modSp add mod modTransition">
        <pc:chgData name="Katelyn Woolheater" userId="6fb597a7-f115-4610-b283-fcc168807233" providerId="ADAL" clId="{E54E9DC4-21F3-4933-807E-35BE8C46A767}" dt="2024-06-17T13:40:21.473" v="5528" actId="20577"/>
        <pc:sldMkLst>
          <pc:docMk/>
          <pc:sldMk cId="2776598102" sldId="269"/>
        </pc:sldMkLst>
      </pc:sldChg>
      <pc:sldChg chg="addSp delSp modSp add mod modTransition">
        <pc:chgData name="Katelyn Woolheater" userId="6fb597a7-f115-4610-b283-fcc168807233" providerId="ADAL" clId="{E54E9DC4-21F3-4933-807E-35BE8C46A767}" dt="2024-06-17T13:39:54.150" v="5519" actId="20577"/>
        <pc:sldMkLst>
          <pc:docMk/>
          <pc:sldMk cId="1083365541" sldId="270"/>
        </pc:sldMkLst>
      </pc:sldChg>
      <pc:sldChg chg="addSp delSp modSp add mod modTransition modClrScheme chgLayout">
        <pc:chgData name="Katelyn Woolheater" userId="6fb597a7-f115-4610-b283-fcc168807233" providerId="ADAL" clId="{E54E9DC4-21F3-4933-807E-35BE8C46A767}" dt="2024-06-17T13:28:55.910" v="5298" actId="20577"/>
        <pc:sldMkLst>
          <pc:docMk/>
          <pc:sldMk cId="1570015170" sldId="271"/>
        </pc:sldMkLst>
      </pc:sldChg>
      <pc:sldChg chg="addSp delSp modSp add mod modTransition modClrScheme chgLayout">
        <pc:chgData name="Katelyn Woolheater" userId="6fb597a7-f115-4610-b283-fcc168807233" providerId="ADAL" clId="{E54E9DC4-21F3-4933-807E-35BE8C46A767}" dt="2024-06-20T09:06:48.468" v="6584" actId="14100"/>
        <pc:sldMkLst>
          <pc:docMk/>
          <pc:sldMk cId="404354538" sldId="272"/>
        </pc:sldMkLst>
      </pc:sldChg>
      <pc:sldChg chg="addSp delSp modSp add mod modTransition modClrScheme chgLayout">
        <pc:chgData name="Katelyn Woolheater" userId="6fb597a7-f115-4610-b283-fcc168807233" providerId="ADAL" clId="{E54E9DC4-21F3-4933-807E-35BE8C46A767}" dt="2024-06-17T13:28:43.550" v="5288" actId="1076"/>
        <pc:sldMkLst>
          <pc:docMk/>
          <pc:sldMk cId="483420405" sldId="273"/>
        </pc:sldMkLst>
      </pc:sldChg>
      <pc:sldChg chg="modSp add mod modTransition">
        <pc:chgData name="Katelyn Woolheater" userId="6fb597a7-f115-4610-b283-fcc168807233" providerId="ADAL" clId="{E54E9DC4-21F3-4933-807E-35BE8C46A767}" dt="2024-06-17T13:51:24.199" v="6433" actId="20577"/>
        <pc:sldMkLst>
          <pc:docMk/>
          <pc:sldMk cId="2431467174" sldId="278"/>
        </pc:sldMkLst>
      </pc:sldChg>
      <pc:sldChg chg="addSp delSp modSp add mod modTransition">
        <pc:chgData name="Katelyn Woolheater" userId="6fb597a7-f115-4610-b283-fcc168807233" providerId="ADAL" clId="{E54E9DC4-21F3-4933-807E-35BE8C46A767}" dt="2024-06-17T13:48:34.458" v="6070" actId="20577"/>
        <pc:sldMkLst>
          <pc:docMk/>
          <pc:sldMk cId="839405909" sldId="280"/>
        </pc:sldMkLst>
      </pc:sldChg>
      <pc:sldChg chg="add del modTransition">
        <pc:chgData name="Katelyn Woolheater" userId="6fb597a7-f115-4610-b283-fcc168807233" providerId="ADAL" clId="{E54E9DC4-21F3-4933-807E-35BE8C46A767}" dt="2024-06-17T13:47:04.342" v="5921" actId="47"/>
        <pc:sldMkLst>
          <pc:docMk/>
          <pc:sldMk cId="1637685665" sldId="281"/>
        </pc:sldMkLst>
      </pc:sldChg>
      <pc:sldChg chg="addSp delSp modSp add mod modTransition">
        <pc:chgData name="Katelyn Woolheater" userId="6fb597a7-f115-4610-b283-fcc168807233" providerId="ADAL" clId="{E54E9DC4-21F3-4933-807E-35BE8C46A767}" dt="2024-06-17T13:50:11.976" v="6343" actId="14100"/>
        <pc:sldMkLst>
          <pc:docMk/>
          <pc:sldMk cId="224519321" sldId="282"/>
        </pc:sldMkLst>
      </pc:sldChg>
      <pc:sldChg chg="del">
        <pc:chgData name="Katelyn Woolheater" userId="6fb597a7-f115-4610-b283-fcc168807233" providerId="ADAL" clId="{E54E9DC4-21F3-4933-807E-35BE8C46A767}" dt="2024-06-06T11:59:17.181" v="702" actId="2696"/>
        <pc:sldMkLst>
          <pc:docMk/>
          <pc:sldMk cId="1389969212" sldId="355"/>
        </pc:sldMkLst>
      </pc:sldChg>
      <pc:sldChg chg="modSp add mod">
        <pc:chgData name="Katelyn Woolheater" userId="6fb597a7-f115-4610-b283-fcc168807233" providerId="ADAL" clId="{E54E9DC4-21F3-4933-807E-35BE8C46A767}" dt="2024-06-06T12:00:00.328" v="778" actId="20577"/>
        <pc:sldMkLst>
          <pc:docMk/>
          <pc:sldMk cId="3235871584" sldId="355"/>
        </pc:sldMkLst>
      </pc:sldChg>
      <pc:sldChg chg="add">
        <pc:chgData name="Katelyn Woolheater" userId="6fb597a7-f115-4610-b283-fcc168807233" providerId="ADAL" clId="{E54E9DC4-21F3-4933-807E-35BE8C46A767}" dt="2024-06-06T12:29:22.677" v="1552"/>
        <pc:sldMkLst>
          <pc:docMk/>
          <pc:sldMk cId="208600736" sldId="357"/>
        </pc:sldMkLst>
      </pc:sldChg>
      <pc:sldChg chg="add del">
        <pc:chgData name="Katelyn Woolheater" userId="6fb597a7-f115-4610-b283-fcc168807233" providerId="ADAL" clId="{E54E9DC4-21F3-4933-807E-35BE8C46A767}" dt="2024-06-06T12:28:58.506" v="1551" actId="2696"/>
        <pc:sldMkLst>
          <pc:docMk/>
          <pc:sldMk cId="4162707887" sldId="357"/>
        </pc:sldMkLst>
      </pc:sldChg>
      <pc:sldChg chg="del">
        <pc:chgData name="Katelyn Woolheater" userId="6fb597a7-f115-4610-b283-fcc168807233" providerId="ADAL" clId="{E54E9DC4-21F3-4933-807E-35BE8C46A767}" dt="2024-06-06T12:28:44.344" v="1549" actId="2696"/>
        <pc:sldMkLst>
          <pc:docMk/>
          <pc:sldMk cId="1873830730" sldId="359"/>
        </pc:sldMkLst>
      </pc:sldChg>
      <pc:sldChg chg="add del">
        <pc:chgData name="Katelyn Woolheater" userId="6fb597a7-f115-4610-b283-fcc168807233" providerId="ADAL" clId="{E54E9DC4-21F3-4933-807E-35BE8C46A767}" dt="2024-06-06T12:28:58.506" v="1551" actId="2696"/>
        <pc:sldMkLst>
          <pc:docMk/>
          <pc:sldMk cId="2947059213" sldId="359"/>
        </pc:sldMkLst>
      </pc:sldChg>
      <pc:sldChg chg="ord">
        <pc:chgData name="Katelyn Woolheater" userId="6fb597a7-f115-4610-b283-fcc168807233" providerId="ADAL" clId="{E54E9DC4-21F3-4933-807E-35BE8C46A767}" dt="2024-06-06T12:07:45.409" v="1021"/>
        <pc:sldMkLst>
          <pc:docMk/>
          <pc:sldMk cId="423216594" sldId="367"/>
        </pc:sldMkLst>
      </pc:sldChg>
      <pc:sldChg chg="modSp ord">
        <pc:chgData name="Katelyn Woolheater" userId="6fb597a7-f115-4610-b283-fcc168807233" providerId="ADAL" clId="{E54E9DC4-21F3-4933-807E-35BE8C46A767}" dt="2024-06-06T12:12:39.633" v="1179"/>
        <pc:sldMkLst>
          <pc:docMk/>
          <pc:sldMk cId="3892308758" sldId="368"/>
        </pc:sldMkLst>
      </pc:sldChg>
      <pc:sldChg chg="modSp ord">
        <pc:chgData name="Katelyn Woolheater" userId="6fb597a7-f115-4610-b283-fcc168807233" providerId="ADAL" clId="{E54E9DC4-21F3-4933-807E-35BE8C46A767}" dt="2024-06-06T12:11:17.577" v="1169" actId="207"/>
        <pc:sldMkLst>
          <pc:docMk/>
          <pc:sldMk cId="2938469346" sldId="369"/>
        </pc:sldMkLst>
      </pc:sldChg>
      <pc:sldChg chg="addSp delSp modSp del mod modAnim">
        <pc:chgData name="Katelyn Woolheater" userId="6fb597a7-f115-4610-b283-fcc168807233" providerId="ADAL" clId="{E54E9DC4-21F3-4933-807E-35BE8C46A767}" dt="2024-06-06T12:13:19.179" v="1196" actId="47"/>
        <pc:sldMkLst>
          <pc:docMk/>
          <pc:sldMk cId="4220793848" sldId="370"/>
        </pc:sldMkLst>
      </pc:sldChg>
      <pc:sldChg chg="addSp delSp modSp mod modAnim">
        <pc:chgData name="Katelyn Woolheater" userId="6fb597a7-f115-4610-b283-fcc168807233" providerId="ADAL" clId="{E54E9DC4-21F3-4933-807E-35BE8C46A767}" dt="2024-06-06T12:12:59.524" v="1190"/>
        <pc:sldMkLst>
          <pc:docMk/>
          <pc:sldMk cId="297250839" sldId="371"/>
        </pc:sldMkLst>
      </pc:sldChg>
      <pc:sldChg chg="addSp delSp modSp mod ord">
        <pc:chgData name="Katelyn Woolheater" userId="6fb597a7-f115-4610-b283-fcc168807233" providerId="ADAL" clId="{E54E9DC4-21F3-4933-807E-35BE8C46A767}" dt="2024-06-06T12:11:29.339" v="1171"/>
        <pc:sldMkLst>
          <pc:docMk/>
          <pc:sldMk cId="1588279570" sldId="373"/>
        </pc:sldMkLst>
      </pc:sldChg>
      <pc:sldChg chg="ord">
        <pc:chgData name="Katelyn Woolheater" userId="6fb597a7-f115-4610-b283-fcc168807233" providerId="ADAL" clId="{E54E9DC4-21F3-4933-807E-35BE8C46A767}" dt="2024-06-06T12:12:32.190" v="1177"/>
        <pc:sldMkLst>
          <pc:docMk/>
          <pc:sldMk cId="123778427" sldId="374"/>
        </pc:sldMkLst>
      </pc:sldChg>
      <pc:sldChg chg="addSp delSp modSp mod">
        <pc:chgData name="Katelyn Woolheater" userId="6fb597a7-f115-4610-b283-fcc168807233" providerId="ADAL" clId="{E54E9DC4-21F3-4933-807E-35BE8C46A767}" dt="2024-06-06T14:12:04.321" v="2910" actId="167"/>
        <pc:sldMkLst>
          <pc:docMk/>
          <pc:sldMk cId="0" sldId="375"/>
        </pc:sldMkLst>
      </pc:sldChg>
      <pc:sldChg chg="addSp delSp modSp mod ord">
        <pc:chgData name="Katelyn Woolheater" userId="6fb597a7-f115-4610-b283-fcc168807233" providerId="ADAL" clId="{E54E9DC4-21F3-4933-807E-35BE8C46A767}" dt="2024-06-06T12:13:15.507" v="1195"/>
        <pc:sldMkLst>
          <pc:docMk/>
          <pc:sldMk cId="3236614678" sldId="377"/>
        </pc:sldMkLst>
      </pc:sldChg>
      <pc:sldChg chg="modSp mod">
        <pc:chgData name="Katelyn Woolheater" userId="6fb597a7-f115-4610-b283-fcc168807233" providerId="ADAL" clId="{E54E9DC4-21F3-4933-807E-35BE8C46A767}" dt="2024-06-06T12:12:10.182" v="1172" actId="20577"/>
        <pc:sldMkLst>
          <pc:docMk/>
          <pc:sldMk cId="1292093749" sldId="378"/>
        </pc:sldMkLst>
      </pc:sldChg>
      <pc:sldChg chg="addSp modSp mod">
        <pc:chgData name="Katelyn Woolheater" userId="6fb597a7-f115-4610-b283-fcc168807233" providerId="ADAL" clId="{E54E9DC4-21F3-4933-807E-35BE8C46A767}" dt="2024-06-06T14:13:01.653" v="2926" actId="1076"/>
        <pc:sldMkLst>
          <pc:docMk/>
          <pc:sldMk cId="0" sldId="379"/>
        </pc:sldMkLst>
      </pc:sldChg>
      <pc:sldChg chg="addSp modSp mod modAnim">
        <pc:chgData name="Katelyn Woolheater" userId="6fb597a7-f115-4610-b283-fcc168807233" providerId="ADAL" clId="{E54E9DC4-21F3-4933-807E-35BE8C46A767}" dt="2024-06-06T14:17:00.566" v="2979"/>
        <pc:sldMkLst>
          <pc:docMk/>
          <pc:sldMk cId="0" sldId="382"/>
        </pc:sldMkLst>
      </pc:sldChg>
      <pc:sldChg chg="addSp modSp mod">
        <pc:chgData name="Katelyn Woolheater" userId="6fb597a7-f115-4610-b283-fcc168807233" providerId="ADAL" clId="{E54E9DC4-21F3-4933-807E-35BE8C46A767}" dt="2024-06-06T14:14:57.312" v="2966" actId="167"/>
        <pc:sldMkLst>
          <pc:docMk/>
          <pc:sldMk cId="0" sldId="388"/>
        </pc:sldMkLst>
      </pc:sldChg>
      <pc:sldChg chg="modSp mod">
        <pc:chgData name="Katelyn Woolheater" userId="6fb597a7-f115-4610-b283-fcc168807233" providerId="ADAL" clId="{E54E9DC4-21F3-4933-807E-35BE8C46A767}" dt="2024-06-06T12:02:38.266" v="816" actId="1076"/>
        <pc:sldMkLst>
          <pc:docMk/>
          <pc:sldMk cId="341486782" sldId="390"/>
        </pc:sldMkLst>
      </pc:sldChg>
      <pc:sldChg chg="addSp modSp mod">
        <pc:chgData name="Katelyn Woolheater" userId="6fb597a7-f115-4610-b283-fcc168807233" providerId="ADAL" clId="{E54E9DC4-21F3-4933-807E-35BE8C46A767}" dt="2024-06-06T14:15:12.612" v="2971" actId="167"/>
        <pc:sldMkLst>
          <pc:docMk/>
          <pc:sldMk cId="0" sldId="391"/>
        </pc:sldMkLst>
      </pc:sldChg>
      <pc:sldChg chg="modSp mod">
        <pc:chgData name="Katelyn Woolheater" userId="6fb597a7-f115-4610-b283-fcc168807233" providerId="ADAL" clId="{E54E9DC4-21F3-4933-807E-35BE8C46A767}" dt="2024-06-06T14:37:45.825" v="3397" actId="20577"/>
        <pc:sldMkLst>
          <pc:docMk/>
          <pc:sldMk cId="0" sldId="409"/>
        </pc:sldMkLst>
      </pc:sldChg>
      <pc:sldChg chg="addSp delSp modSp mod addAnim delAnim modAnim">
        <pc:chgData name="Katelyn Woolheater" userId="6fb597a7-f115-4610-b283-fcc168807233" providerId="ADAL" clId="{E54E9DC4-21F3-4933-807E-35BE8C46A767}" dt="2024-06-06T12:18:10.064" v="1267" actId="14100"/>
        <pc:sldMkLst>
          <pc:docMk/>
          <pc:sldMk cId="0" sldId="412"/>
        </pc:sldMkLst>
      </pc:sldChg>
      <pc:sldChg chg="modSp ord">
        <pc:chgData name="Katelyn Woolheater" userId="6fb597a7-f115-4610-b283-fcc168807233" providerId="ADAL" clId="{E54E9DC4-21F3-4933-807E-35BE8C46A767}" dt="2024-06-06T12:23:26.594" v="1499"/>
        <pc:sldMkLst>
          <pc:docMk/>
          <pc:sldMk cId="0" sldId="413"/>
        </pc:sldMkLst>
      </pc:sldChg>
      <pc:sldChg chg="ord">
        <pc:chgData name="Katelyn Woolheater" userId="6fb597a7-f115-4610-b283-fcc168807233" providerId="ADAL" clId="{E54E9DC4-21F3-4933-807E-35BE8C46A767}" dt="2024-06-06T12:38:35.558" v="1630"/>
        <pc:sldMkLst>
          <pc:docMk/>
          <pc:sldMk cId="0" sldId="414"/>
        </pc:sldMkLst>
      </pc:sldChg>
      <pc:sldChg chg="modSp mod">
        <pc:chgData name="Katelyn Woolheater" userId="6fb597a7-f115-4610-b283-fcc168807233" providerId="ADAL" clId="{E54E9DC4-21F3-4933-807E-35BE8C46A767}" dt="2024-06-06T12:18:34.574" v="1293" actId="20577"/>
        <pc:sldMkLst>
          <pc:docMk/>
          <pc:sldMk cId="0" sldId="415"/>
        </pc:sldMkLst>
      </pc:sldChg>
      <pc:sldChg chg="modSp">
        <pc:chgData name="Katelyn Woolheater" userId="6fb597a7-f115-4610-b283-fcc168807233" providerId="ADAL" clId="{E54E9DC4-21F3-4933-807E-35BE8C46A767}" dt="2024-06-06T12:18:39.142" v="1301" actId="20577"/>
        <pc:sldMkLst>
          <pc:docMk/>
          <pc:sldMk cId="0" sldId="416"/>
        </pc:sldMkLst>
      </pc:sldChg>
      <pc:sldChg chg="modSp ord">
        <pc:chgData name="Katelyn Woolheater" userId="6fb597a7-f115-4610-b283-fcc168807233" providerId="ADAL" clId="{E54E9DC4-21F3-4933-807E-35BE8C46A767}" dt="2024-06-06T12:26:42.510" v="1537"/>
        <pc:sldMkLst>
          <pc:docMk/>
          <pc:sldMk cId="0" sldId="417"/>
        </pc:sldMkLst>
      </pc:sldChg>
      <pc:sldChg chg="modSp mod">
        <pc:chgData name="Katelyn Woolheater" userId="6fb597a7-f115-4610-b283-fcc168807233" providerId="ADAL" clId="{E54E9DC4-21F3-4933-807E-35BE8C46A767}" dt="2024-06-06T12:35:09.783" v="1623" actId="20577"/>
        <pc:sldMkLst>
          <pc:docMk/>
          <pc:sldMk cId="0" sldId="421"/>
        </pc:sldMkLst>
      </pc:sldChg>
      <pc:sldChg chg="del">
        <pc:chgData name="Katelyn Woolheater" userId="6fb597a7-f115-4610-b283-fcc168807233" providerId="ADAL" clId="{E54E9DC4-21F3-4933-807E-35BE8C46A767}" dt="2024-06-06T12:28:27.448" v="1548" actId="47"/>
        <pc:sldMkLst>
          <pc:docMk/>
          <pc:sldMk cId="2501708324" sldId="425"/>
        </pc:sldMkLst>
      </pc:sldChg>
      <pc:sldChg chg="del">
        <pc:chgData name="Katelyn Woolheater" userId="6fb597a7-f115-4610-b283-fcc168807233" providerId="ADAL" clId="{E54E9DC4-21F3-4933-807E-35BE8C46A767}" dt="2024-06-06T14:15:59.890" v="2972" actId="2696"/>
        <pc:sldMkLst>
          <pc:docMk/>
          <pc:sldMk cId="0" sldId="427"/>
        </pc:sldMkLst>
      </pc:sldChg>
      <pc:sldChg chg="add del">
        <pc:chgData name="Katelyn Woolheater" userId="6fb597a7-f115-4610-b283-fcc168807233" providerId="ADAL" clId="{E54E9DC4-21F3-4933-807E-35BE8C46A767}" dt="2024-06-06T14:16:26.916" v="2974" actId="47"/>
        <pc:sldMkLst>
          <pc:docMk/>
          <pc:sldMk cId="4066473124" sldId="427"/>
        </pc:sldMkLst>
      </pc:sldChg>
      <pc:sldChg chg="del">
        <pc:chgData name="Katelyn Woolheater" userId="6fb597a7-f115-4610-b283-fcc168807233" providerId="ADAL" clId="{E54E9DC4-21F3-4933-807E-35BE8C46A767}" dt="2024-06-06T14:15:59.890" v="2972" actId="2696"/>
        <pc:sldMkLst>
          <pc:docMk/>
          <pc:sldMk cId="1794569573" sldId="428"/>
        </pc:sldMkLst>
      </pc:sldChg>
      <pc:sldChg chg="del">
        <pc:chgData name="Katelyn Woolheater" userId="6fb597a7-f115-4610-b283-fcc168807233" providerId="ADAL" clId="{E54E9DC4-21F3-4933-807E-35BE8C46A767}" dt="2024-06-06T14:15:59.890" v="2972" actId="2696"/>
        <pc:sldMkLst>
          <pc:docMk/>
          <pc:sldMk cId="3046174626" sldId="429"/>
        </pc:sldMkLst>
      </pc:sldChg>
      <pc:sldChg chg="delSp modSp del mod">
        <pc:chgData name="Katelyn Woolheater" userId="6fb597a7-f115-4610-b283-fcc168807233" providerId="ADAL" clId="{E54E9DC4-21F3-4933-807E-35BE8C46A767}" dt="2024-06-06T11:15:24.788" v="78" actId="47"/>
        <pc:sldMkLst>
          <pc:docMk/>
          <pc:sldMk cId="0" sldId="431"/>
        </pc:sldMkLst>
      </pc:sldChg>
      <pc:sldChg chg="del">
        <pc:chgData name="Katelyn Woolheater" userId="6fb597a7-f115-4610-b283-fcc168807233" providerId="ADAL" clId="{E54E9DC4-21F3-4933-807E-35BE8C46A767}" dt="2024-06-06T14:15:59.890" v="2972" actId="2696"/>
        <pc:sldMkLst>
          <pc:docMk/>
          <pc:sldMk cId="1483082434" sldId="434"/>
        </pc:sldMkLst>
      </pc:sldChg>
      <pc:sldChg chg="add">
        <pc:chgData name="Katelyn Woolheater" userId="6fb597a7-f115-4610-b283-fcc168807233" providerId="ADAL" clId="{E54E9DC4-21F3-4933-807E-35BE8C46A767}" dt="2024-06-06T12:29:22.677" v="1552"/>
        <pc:sldMkLst>
          <pc:docMk/>
          <pc:sldMk cId="433577974" sldId="435"/>
        </pc:sldMkLst>
      </pc:sldChg>
      <pc:sldChg chg="del">
        <pc:chgData name="Katelyn Woolheater" userId="6fb597a7-f115-4610-b283-fcc168807233" providerId="ADAL" clId="{E54E9DC4-21F3-4933-807E-35BE8C46A767}" dt="2024-06-06T12:28:58.506" v="1551" actId="2696"/>
        <pc:sldMkLst>
          <pc:docMk/>
          <pc:sldMk cId="1879466528" sldId="435"/>
        </pc:sldMkLst>
      </pc:sldChg>
      <pc:sldChg chg="del">
        <pc:chgData name="Katelyn Woolheater" userId="6fb597a7-f115-4610-b283-fcc168807233" providerId="ADAL" clId="{E54E9DC4-21F3-4933-807E-35BE8C46A767}" dt="2024-06-06T14:15:59.890" v="2972" actId="2696"/>
        <pc:sldMkLst>
          <pc:docMk/>
          <pc:sldMk cId="1972756372" sldId="436"/>
        </pc:sldMkLst>
      </pc:sldChg>
      <pc:sldChg chg="addSp delSp modSp del mod">
        <pc:chgData name="Katelyn Woolheater" userId="6fb597a7-f115-4610-b283-fcc168807233" providerId="ADAL" clId="{E54E9DC4-21F3-4933-807E-35BE8C46A767}" dt="2024-06-06T12:23:34.434" v="1500" actId="2696"/>
        <pc:sldMkLst>
          <pc:docMk/>
          <pc:sldMk cId="4179210504" sldId="441"/>
        </pc:sldMkLst>
      </pc:sldChg>
      <pc:sldChg chg="modSp mod ord">
        <pc:chgData name="Katelyn Woolheater" userId="6fb597a7-f115-4610-b283-fcc168807233" providerId="ADAL" clId="{E54E9DC4-21F3-4933-807E-35BE8C46A767}" dt="2024-06-15T12:07:02.591" v="5019" actId="1076"/>
        <pc:sldMkLst>
          <pc:docMk/>
          <pc:sldMk cId="0" sldId="442"/>
        </pc:sldMkLst>
      </pc:sldChg>
      <pc:sldChg chg="delSp add del mod ord modCm">
        <pc:chgData name="Katelyn Woolheater" userId="6fb597a7-f115-4610-b283-fcc168807233" providerId="ADAL" clId="{E54E9DC4-21F3-4933-807E-35BE8C46A767}" dt="2024-06-15T12:09:07.131" v="5052" actId="47"/>
        <pc:sldMkLst>
          <pc:docMk/>
          <pc:sldMk cId="3420461554" sldId="444"/>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E54E9DC4-21F3-4933-807E-35BE8C46A767}" dt="2024-06-15T12:08:39.256" v="5045" actId="2056"/>
              <pc2:cmMkLst xmlns:pc2="http://schemas.microsoft.com/office/powerpoint/2019/9/main/command">
                <pc:docMk/>
                <pc:sldMk cId="3420461554" sldId="444"/>
                <pc2:cmMk id="{20F03AB3-0114-6542-B5C7-4467C52A9A7D}"/>
              </pc2:cmMkLst>
            </pc226:cmChg>
          </p:ext>
        </pc:extLst>
      </pc:sldChg>
      <pc:sldChg chg="addSp modSp mod">
        <pc:chgData name="Katelyn Woolheater" userId="6fb597a7-f115-4610-b283-fcc168807233" providerId="ADAL" clId="{E54E9DC4-21F3-4933-807E-35BE8C46A767}" dt="2024-06-06T14:12:24.924" v="2916" actId="167"/>
        <pc:sldMkLst>
          <pc:docMk/>
          <pc:sldMk cId="0" sldId="449"/>
        </pc:sldMkLst>
      </pc:sldChg>
      <pc:sldChg chg="addSp modSp mod">
        <pc:chgData name="Katelyn Woolheater" userId="6fb597a7-f115-4610-b283-fcc168807233" providerId="ADAL" clId="{E54E9DC4-21F3-4933-807E-35BE8C46A767}" dt="2024-06-06T14:13:28.667" v="2935" actId="1036"/>
        <pc:sldMkLst>
          <pc:docMk/>
          <pc:sldMk cId="0" sldId="450"/>
        </pc:sldMkLst>
      </pc:sldChg>
      <pc:sldChg chg="del">
        <pc:chgData name="Katelyn Woolheater" userId="6fb597a7-f115-4610-b283-fcc168807233" providerId="ADAL" clId="{E54E9DC4-21F3-4933-807E-35BE8C46A767}" dt="2024-06-06T13:16:41.436" v="2535" actId="2696"/>
        <pc:sldMkLst>
          <pc:docMk/>
          <pc:sldMk cId="188786227" sldId="475"/>
        </pc:sldMkLst>
      </pc:sldChg>
      <pc:sldChg chg="add">
        <pc:chgData name="Katelyn Woolheater" userId="6fb597a7-f115-4610-b283-fcc168807233" providerId="ADAL" clId="{E54E9DC4-21F3-4933-807E-35BE8C46A767}" dt="2024-06-06T13:16:45.117" v="2536"/>
        <pc:sldMkLst>
          <pc:docMk/>
          <pc:sldMk cId="2127802095" sldId="475"/>
        </pc:sldMkLst>
      </pc:sldChg>
      <pc:sldChg chg="add del">
        <pc:chgData name="Katelyn Woolheater" userId="6fb597a7-f115-4610-b283-fcc168807233" providerId="ADAL" clId="{E54E9DC4-21F3-4933-807E-35BE8C46A767}" dt="2024-06-06T13:17:17.150" v="2537" actId="2696"/>
        <pc:sldMkLst>
          <pc:docMk/>
          <pc:sldMk cId="578060081" sldId="477"/>
        </pc:sldMkLst>
      </pc:sldChg>
      <pc:sldChg chg="add">
        <pc:chgData name="Katelyn Woolheater" userId="6fb597a7-f115-4610-b283-fcc168807233" providerId="ADAL" clId="{E54E9DC4-21F3-4933-807E-35BE8C46A767}" dt="2024-06-06T13:17:19.904" v="2538"/>
        <pc:sldMkLst>
          <pc:docMk/>
          <pc:sldMk cId="3543666276" sldId="477"/>
        </pc:sldMkLst>
      </pc:sldChg>
      <pc:sldChg chg="del">
        <pc:chgData name="Katelyn Woolheater" userId="6fb597a7-f115-4610-b283-fcc168807233" providerId="ADAL" clId="{E54E9DC4-21F3-4933-807E-35BE8C46A767}" dt="2024-06-06T13:16:41.436" v="2535" actId="2696"/>
        <pc:sldMkLst>
          <pc:docMk/>
          <pc:sldMk cId="4043405316" sldId="477"/>
        </pc:sldMkLst>
      </pc:sldChg>
      <pc:sldChg chg="add">
        <pc:chgData name="Katelyn Woolheater" userId="6fb597a7-f115-4610-b283-fcc168807233" providerId="ADAL" clId="{E54E9DC4-21F3-4933-807E-35BE8C46A767}" dt="2024-06-06T13:17:19.904" v="2538"/>
        <pc:sldMkLst>
          <pc:docMk/>
          <pc:sldMk cId="349258436" sldId="480"/>
        </pc:sldMkLst>
      </pc:sldChg>
      <pc:sldChg chg="add del">
        <pc:chgData name="Katelyn Woolheater" userId="6fb597a7-f115-4610-b283-fcc168807233" providerId="ADAL" clId="{E54E9DC4-21F3-4933-807E-35BE8C46A767}" dt="2024-06-06T13:17:17.150" v="2537" actId="2696"/>
        <pc:sldMkLst>
          <pc:docMk/>
          <pc:sldMk cId="483374285" sldId="480"/>
        </pc:sldMkLst>
      </pc:sldChg>
      <pc:sldChg chg="del">
        <pc:chgData name="Katelyn Woolheater" userId="6fb597a7-f115-4610-b283-fcc168807233" providerId="ADAL" clId="{E54E9DC4-21F3-4933-807E-35BE8C46A767}" dt="2024-06-06T13:16:41.436" v="2535" actId="2696"/>
        <pc:sldMkLst>
          <pc:docMk/>
          <pc:sldMk cId="2088224863" sldId="480"/>
        </pc:sldMkLst>
      </pc:sldChg>
      <pc:sldChg chg="modSp mod">
        <pc:chgData name="Katelyn Woolheater" userId="6fb597a7-f115-4610-b283-fcc168807233" providerId="ADAL" clId="{E54E9DC4-21F3-4933-807E-35BE8C46A767}" dt="2024-06-06T12:19:00.801" v="1345" actId="20577"/>
        <pc:sldMkLst>
          <pc:docMk/>
          <pc:sldMk cId="2404458934" sldId="482"/>
        </pc:sldMkLst>
      </pc:sldChg>
      <pc:sldChg chg="delSp modSp del mod">
        <pc:chgData name="Katelyn Woolheater" userId="6fb597a7-f115-4610-b283-fcc168807233" providerId="ADAL" clId="{E54E9DC4-21F3-4933-807E-35BE8C46A767}" dt="2024-06-17T13:54:52.136" v="6579" actId="47"/>
        <pc:sldMkLst>
          <pc:docMk/>
          <pc:sldMk cId="0" sldId="489"/>
        </pc:sldMkLst>
      </pc:sldChg>
      <pc:sldChg chg="addSp modSp mod">
        <pc:chgData name="Katelyn Woolheater" userId="6fb597a7-f115-4610-b283-fcc168807233" providerId="ADAL" clId="{E54E9DC4-21F3-4933-807E-35BE8C46A767}" dt="2024-06-06T14:44:46.682" v="3480" actId="20577"/>
        <pc:sldMkLst>
          <pc:docMk/>
          <pc:sldMk cId="0" sldId="490"/>
        </pc:sldMkLst>
      </pc:sldChg>
      <pc:sldChg chg="modSp mod">
        <pc:chgData name="Katelyn Woolheater" userId="6fb597a7-f115-4610-b283-fcc168807233" providerId="ADAL" clId="{E54E9DC4-21F3-4933-807E-35BE8C46A767}" dt="2024-06-06T14:45:05.683" v="3503" actId="20577"/>
        <pc:sldMkLst>
          <pc:docMk/>
          <pc:sldMk cId="0" sldId="497"/>
        </pc:sldMkLst>
      </pc:sldChg>
      <pc:sldChg chg="modSp mod">
        <pc:chgData name="Katelyn Woolheater" userId="6fb597a7-f115-4610-b283-fcc168807233" providerId="ADAL" clId="{E54E9DC4-21F3-4933-807E-35BE8C46A767}" dt="2024-06-06T14:38:24.725" v="3424" actId="20577"/>
        <pc:sldMkLst>
          <pc:docMk/>
          <pc:sldMk cId="0" sldId="498"/>
        </pc:sldMkLst>
      </pc:sldChg>
      <pc:sldChg chg="modSp mod">
        <pc:chgData name="Katelyn Woolheater" userId="6fb597a7-f115-4610-b283-fcc168807233" providerId="ADAL" clId="{E54E9DC4-21F3-4933-807E-35BE8C46A767}" dt="2024-06-06T14:38:00.532" v="3409" actId="20577"/>
        <pc:sldMkLst>
          <pc:docMk/>
          <pc:sldMk cId="0" sldId="499"/>
        </pc:sldMkLst>
      </pc:sldChg>
      <pc:sldChg chg="modSp mod">
        <pc:chgData name="Katelyn Woolheater" userId="6fb597a7-f115-4610-b283-fcc168807233" providerId="ADAL" clId="{E54E9DC4-21F3-4933-807E-35BE8C46A767}" dt="2024-06-06T14:38:03.826" v="3413" actId="20577"/>
        <pc:sldMkLst>
          <pc:docMk/>
          <pc:sldMk cId="0" sldId="500"/>
        </pc:sldMkLst>
      </pc:sldChg>
      <pc:sldChg chg="del ord">
        <pc:chgData name="Katelyn Woolheater" userId="6fb597a7-f115-4610-b283-fcc168807233" providerId="ADAL" clId="{E54E9DC4-21F3-4933-807E-35BE8C46A767}" dt="2024-06-06T12:28:58.506" v="1551" actId="2696"/>
        <pc:sldMkLst>
          <pc:docMk/>
          <pc:sldMk cId="2777784004" sldId="501"/>
        </pc:sldMkLst>
      </pc:sldChg>
      <pc:sldChg chg="add">
        <pc:chgData name="Katelyn Woolheater" userId="6fb597a7-f115-4610-b283-fcc168807233" providerId="ADAL" clId="{E54E9DC4-21F3-4933-807E-35BE8C46A767}" dt="2024-06-06T12:29:22.677" v="1552"/>
        <pc:sldMkLst>
          <pc:docMk/>
          <pc:sldMk cId="4174742417" sldId="501"/>
        </pc:sldMkLst>
      </pc:sldChg>
      <pc:sldChg chg="addSp modSp del mod modAnim">
        <pc:chgData name="Katelyn Woolheater" userId="6fb597a7-f115-4610-b283-fcc168807233" providerId="ADAL" clId="{E54E9DC4-21F3-4933-807E-35BE8C46A767}" dt="2024-06-06T12:28:58.506" v="1551" actId="2696"/>
        <pc:sldMkLst>
          <pc:docMk/>
          <pc:sldMk cId="3183186802" sldId="503"/>
        </pc:sldMkLst>
      </pc:sldChg>
      <pc:sldChg chg="addSp modSp add mod ord modAnim">
        <pc:chgData name="Katelyn Woolheater" userId="6fb597a7-f115-4610-b283-fcc168807233" providerId="ADAL" clId="{E54E9DC4-21F3-4933-807E-35BE8C46A767}" dt="2024-06-06T12:30:39.468" v="1589"/>
        <pc:sldMkLst>
          <pc:docMk/>
          <pc:sldMk cId="3767350593" sldId="503"/>
        </pc:sldMkLst>
      </pc:sldChg>
      <pc:sldChg chg="del ord">
        <pc:chgData name="Katelyn Woolheater" userId="6fb597a7-f115-4610-b283-fcc168807233" providerId="ADAL" clId="{E54E9DC4-21F3-4933-807E-35BE8C46A767}" dt="2024-06-06T12:31:35.438" v="1590" actId="2696"/>
        <pc:sldMkLst>
          <pc:docMk/>
          <pc:sldMk cId="422426818" sldId="504"/>
        </pc:sldMkLst>
      </pc:sldChg>
      <pc:sldChg chg="modSp add mod">
        <pc:chgData name="Katelyn Woolheater" userId="6fb597a7-f115-4610-b283-fcc168807233" providerId="ADAL" clId="{E54E9DC4-21F3-4933-807E-35BE8C46A767}" dt="2024-06-06T12:31:54.020" v="1592" actId="207"/>
        <pc:sldMkLst>
          <pc:docMk/>
          <pc:sldMk cId="2954481393" sldId="504"/>
        </pc:sldMkLst>
      </pc:sldChg>
      <pc:sldChg chg="modSp mod">
        <pc:chgData name="Katelyn Woolheater" userId="6fb597a7-f115-4610-b283-fcc168807233" providerId="ADAL" clId="{E54E9DC4-21F3-4933-807E-35BE8C46A767}" dt="2024-06-06T12:34:10.973" v="1617" actId="14100"/>
        <pc:sldMkLst>
          <pc:docMk/>
          <pc:sldMk cId="0" sldId="510"/>
        </pc:sldMkLst>
      </pc:sldChg>
      <pc:sldChg chg="add del">
        <pc:chgData name="Katelyn Woolheater" userId="6fb597a7-f115-4610-b283-fcc168807233" providerId="ADAL" clId="{E54E9DC4-21F3-4933-807E-35BE8C46A767}" dt="2024-06-06T14:30:38.692" v="3145" actId="47"/>
        <pc:sldMkLst>
          <pc:docMk/>
          <pc:sldMk cId="122359184" sldId="512"/>
        </pc:sldMkLst>
      </pc:sldChg>
      <pc:sldChg chg="del">
        <pc:chgData name="Katelyn Woolheater" userId="6fb597a7-f115-4610-b283-fcc168807233" providerId="ADAL" clId="{E54E9DC4-21F3-4933-807E-35BE8C46A767}" dt="2024-06-06T14:15:59.890" v="2972" actId="2696"/>
        <pc:sldMkLst>
          <pc:docMk/>
          <pc:sldMk cId="2881362934" sldId="512"/>
        </pc:sldMkLst>
      </pc:sldChg>
      <pc:sldChg chg="del">
        <pc:chgData name="Katelyn Woolheater" userId="6fb597a7-f115-4610-b283-fcc168807233" providerId="ADAL" clId="{E54E9DC4-21F3-4933-807E-35BE8C46A767}" dt="2024-06-06T14:15:59.890" v="2972" actId="2696"/>
        <pc:sldMkLst>
          <pc:docMk/>
          <pc:sldMk cId="658199030" sldId="513"/>
        </pc:sldMkLst>
      </pc:sldChg>
      <pc:sldChg chg="addSp delSp modSp add mod delAnim modAnim addCm delCm">
        <pc:chgData name="Katelyn Woolheater" userId="6fb597a7-f115-4610-b283-fcc168807233" providerId="ADAL" clId="{E54E9DC4-21F3-4933-807E-35BE8C46A767}" dt="2024-06-06T15:06:29.738" v="4025" actId="20577"/>
        <pc:sldMkLst>
          <pc:docMk/>
          <pc:sldMk cId="2850344607" sldId="513"/>
        </pc:sldMkLst>
        <pc:extLst>
          <p:ext xmlns:p="http://schemas.openxmlformats.org/presentationml/2006/main" uri="{D6D511B9-2390-475A-947B-AFAB55BFBCF1}">
            <pc226:cmChg xmlns:pc226="http://schemas.microsoft.com/office/powerpoint/2022/06/main/command" chg="add del">
              <pc226:chgData name="Katelyn Woolheater" userId="6fb597a7-f115-4610-b283-fcc168807233" providerId="ADAL" clId="{E54E9DC4-21F3-4933-807E-35BE8C46A767}" dt="2024-06-06T15:05:39.484" v="4021"/>
              <pc2:cmMkLst xmlns:pc2="http://schemas.microsoft.com/office/powerpoint/2019/9/main/command">
                <pc:docMk/>
                <pc:sldMk cId="2850344607" sldId="513"/>
                <pc2:cmMk id="{449F5D9A-4D75-4F99-847D-8C5B3D18C823}"/>
              </pc2:cmMkLst>
            </pc226:cmChg>
          </p:ext>
        </pc:extLst>
      </pc:sldChg>
      <pc:sldChg chg="addSp delSp modSp add mod delAnim modAnim">
        <pc:chgData name="Katelyn Woolheater" userId="6fb597a7-f115-4610-b283-fcc168807233" providerId="ADAL" clId="{E54E9DC4-21F3-4933-807E-35BE8C46A767}" dt="2024-06-06T15:09:00.599" v="4162"/>
        <pc:sldMkLst>
          <pc:docMk/>
          <pc:sldMk cId="1554235616" sldId="514"/>
        </pc:sldMkLst>
      </pc:sldChg>
      <pc:sldChg chg="del">
        <pc:chgData name="Katelyn Woolheater" userId="6fb597a7-f115-4610-b283-fcc168807233" providerId="ADAL" clId="{E54E9DC4-21F3-4933-807E-35BE8C46A767}" dt="2024-06-06T14:15:59.890" v="2972" actId="2696"/>
        <pc:sldMkLst>
          <pc:docMk/>
          <pc:sldMk cId="3342522989" sldId="514"/>
        </pc:sldMkLst>
      </pc:sldChg>
      <pc:sldChg chg="add del">
        <pc:chgData name="Katelyn Woolheater" userId="6fb597a7-f115-4610-b283-fcc168807233" providerId="ADAL" clId="{E54E9DC4-21F3-4933-807E-35BE8C46A767}" dt="2024-06-06T14:33:48.839" v="3215" actId="47"/>
        <pc:sldMkLst>
          <pc:docMk/>
          <pc:sldMk cId="2058884883" sldId="515"/>
        </pc:sldMkLst>
      </pc:sldChg>
      <pc:sldChg chg="del">
        <pc:chgData name="Katelyn Woolheater" userId="6fb597a7-f115-4610-b283-fcc168807233" providerId="ADAL" clId="{E54E9DC4-21F3-4933-807E-35BE8C46A767}" dt="2024-06-06T14:15:59.890" v="2972" actId="2696"/>
        <pc:sldMkLst>
          <pc:docMk/>
          <pc:sldMk cId="3946769465" sldId="515"/>
        </pc:sldMkLst>
      </pc:sldChg>
      <pc:sldChg chg="del">
        <pc:chgData name="Katelyn Woolheater" userId="6fb597a7-f115-4610-b283-fcc168807233" providerId="ADAL" clId="{E54E9DC4-21F3-4933-807E-35BE8C46A767}" dt="2024-06-06T13:15:46.028" v="2509" actId="47"/>
        <pc:sldMkLst>
          <pc:docMk/>
          <pc:sldMk cId="0" sldId="517"/>
        </pc:sldMkLst>
      </pc:sldChg>
      <pc:sldChg chg="modSp mod">
        <pc:chgData name="Katelyn Woolheater" userId="6fb597a7-f115-4610-b283-fcc168807233" providerId="ADAL" clId="{E54E9DC4-21F3-4933-807E-35BE8C46A767}" dt="2024-06-06T13:17:50.037" v="2650" actId="20577"/>
        <pc:sldMkLst>
          <pc:docMk/>
          <pc:sldMk cId="94498397" sldId="519"/>
        </pc:sldMkLst>
      </pc:sldChg>
      <pc:sldChg chg="addSp modSp mod">
        <pc:chgData name="Katelyn Woolheater" userId="6fb597a7-f115-4610-b283-fcc168807233" providerId="ADAL" clId="{E54E9DC4-21F3-4933-807E-35BE8C46A767}" dt="2024-06-20T10:11:45.853" v="6636" actId="20577"/>
        <pc:sldMkLst>
          <pc:docMk/>
          <pc:sldMk cId="2437680" sldId="520"/>
        </pc:sldMkLst>
      </pc:sldChg>
      <pc:sldChg chg="delSp mod">
        <pc:chgData name="Katelyn Woolheater" userId="6fb597a7-f115-4610-b283-fcc168807233" providerId="ADAL" clId="{E54E9DC4-21F3-4933-807E-35BE8C46A767}" dt="2024-06-06T11:24:31.246" v="385" actId="478"/>
        <pc:sldMkLst>
          <pc:docMk/>
          <pc:sldMk cId="0" sldId="523"/>
        </pc:sldMkLst>
      </pc:sldChg>
      <pc:sldChg chg="addSp delSp modSp mod">
        <pc:chgData name="Katelyn Woolheater" userId="6fb597a7-f115-4610-b283-fcc168807233" providerId="ADAL" clId="{E54E9DC4-21F3-4933-807E-35BE8C46A767}" dt="2024-06-06T12:34:06.928" v="1616" actId="14100"/>
        <pc:sldMkLst>
          <pc:docMk/>
          <pc:sldMk cId="0" sldId="537"/>
        </pc:sldMkLst>
      </pc:sldChg>
      <pc:sldChg chg="del">
        <pc:chgData name="Katelyn Woolheater" userId="6fb597a7-f115-4610-b283-fcc168807233" providerId="ADAL" clId="{E54E9DC4-21F3-4933-807E-35BE8C46A767}" dt="2024-06-06T11:27:06.985" v="386" actId="2696"/>
        <pc:sldMkLst>
          <pc:docMk/>
          <pc:sldMk cId="0" sldId="573"/>
        </pc:sldMkLst>
      </pc:sldChg>
      <pc:sldChg chg="modSp add del mod">
        <pc:chgData name="Katelyn Woolheater" userId="6fb597a7-f115-4610-b283-fcc168807233" providerId="ADAL" clId="{E54E9DC4-21F3-4933-807E-35BE8C46A767}" dt="2024-06-06T11:31:39.585" v="518" actId="47"/>
        <pc:sldMkLst>
          <pc:docMk/>
          <pc:sldMk cId="317927869" sldId="573"/>
        </pc:sldMkLst>
      </pc:sldChg>
      <pc:sldChg chg="delSp modSp add del mod">
        <pc:chgData name="Katelyn Woolheater" userId="6fb597a7-f115-4610-b283-fcc168807233" providerId="ADAL" clId="{E54E9DC4-21F3-4933-807E-35BE8C46A767}" dt="2024-06-06T11:28:30.483" v="405" actId="2696"/>
        <pc:sldMkLst>
          <pc:docMk/>
          <pc:sldMk cId="2148380765" sldId="573"/>
        </pc:sldMkLst>
      </pc:sldChg>
      <pc:sldChg chg="add del ord">
        <pc:chgData name="Katelyn Woolheater" userId="6fb597a7-f115-4610-b283-fcc168807233" providerId="ADAL" clId="{E54E9DC4-21F3-4933-807E-35BE8C46A767}" dt="2024-06-17T13:37:06.186" v="5464" actId="47"/>
        <pc:sldMkLst>
          <pc:docMk/>
          <pc:sldMk cId="550617716" sldId="576"/>
        </pc:sldMkLst>
      </pc:sldChg>
      <pc:sldChg chg="del ord">
        <pc:chgData name="Katelyn Woolheater" userId="6fb597a7-f115-4610-b283-fcc168807233" providerId="ADAL" clId="{E54E9DC4-21F3-4933-807E-35BE8C46A767}" dt="2024-06-17T13:37:07.054" v="5465" actId="47"/>
        <pc:sldMkLst>
          <pc:docMk/>
          <pc:sldMk cId="1113114817" sldId="577"/>
        </pc:sldMkLst>
      </pc:sldChg>
      <pc:sldChg chg="modSp mod">
        <pc:chgData name="Katelyn Woolheater" userId="6fb597a7-f115-4610-b283-fcc168807233" providerId="ADAL" clId="{E54E9DC4-21F3-4933-807E-35BE8C46A767}" dt="2024-06-06T12:35:06.223" v="1620" actId="20577"/>
        <pc:sldMkLst>
          <pc:docMk/>
          <pc:sldMk cId="0" sldId="578"/>
        </pc:sldMkLst>
      </pc:sldChg>
      <pc:sldChg chg="add">
        <pc:chgData name="Katelyn Woolheater" userId="6fb597a7-f115-4610-b283-fcc168807233" providerId="ADAL" clId="{E54E9DC4-21F3-4933-807E-35BE8C46A767}" dt="2024-06-06T12:36:00.516" v="1628"/>
        <pc:sldMkLst>
          <pc:docMk/>
          <pc:sldMk cId="4251802984" sldId="581"/>
        </pc:sldMkLst>
      </pc:sldChg>
      <pc:sldChg chg="add">
        <pc:chgData name="Katelyn Woolheater" userId="6fb597a7-f115-4610-b283-fcc168807233" providerId="ADAL" clId="{E54E9DC4-21F3-4933-807E-35BE8C46A767}" dt="2024-06-06T12:36:00.516" v="1628"/>
        <pc:sldMkLst>
          <pc:docMk/>
          <pc:sldMk cId="47079678" sldId="582"/>
        </pc:sldMkLst>
      </pc:sldChg>
      <pc:sldChg chg="modSp mod">
        <pc:chgData name="Katelyn Woolheater" userId="6fb597a7-f115-4610-b283-fcc168807233" providerId="ADAL" clId="{E54E9DC4-21F3-4933-807E-35BE8C46A767}" dt="2024-06-06T12:38:48.018" v="1633" actId="20577"/>
        <pc:sldMkLst>
          <pc:docMk/>
          <pc:sldMk cId="0" sldId="583"/>
        </pc:sldMkLst>
      </pc:sldChg>
      <pc:sldChg chg="modSp mod">
        <pc:chgData name="Katelyn Woolheater" userId="6fb597a7-f115-4610-b283-fcc168807233" providerId="ADAL" clId="{E54E9DC4-21F3-4933-807E-35BE8C46A767}" dt="2024-06-06T12:38:54.601" v="1640" actId="20577"/>
        <pc:sldMkLst>
          <pc:docMk/>
          <pc:sldMk cId="0" sldId="585"/>
        </pc:sldMkLst>
      </pc:sldChg>
      <pc:sldChg chg="modSp mod">
        <pc:chgData name="Katelyn Woolheater" userId="6fb597a7-f115-4610-b283-fcc168807233" providerId="ADAL" clId="{E54E9DC4-21F3-4933-807E-35BE8C46A767}" dt="2024-06-06T12:39:18.128" v="1676" actId="20577"/>
        <pc:sldMkLst>
          <pc:docMk/>
          <pc:sldMk cId="0" sldId="586"/>
        </pc:sldMkLst>
      </pc:sldChg>
      <pc:sldChg chg="add del">
        <pc:chgData name="Katelyn Woolheater" userId="6fb597a7-f115-4610-b283-fcc168807233" providerId="ADAL" clId="{E54E9DC4-21F3-4933-807E-35BE8C46A767}" dt="2024-06-06T15:10:24.574" v="4253" actId="2696"/>
        <pc:sldMkLst>
          <pc:docMk/>
          <pc:sldMk cId="1605281158" sldId="592"/>
        </pc:sldMkLst>
      </pc:sldChg>
      <pc:sldChg chg="addSp modSp add mod">
        <pc:chgData name="Katelyn Woolheater" userId="6fb597a7-f115-4610-b283-fcc168807233" providerId="ADAL" clId="{E54E9DC4-21F3-4933-807E-35BE8C46A767}" dt="2024-06-06T15:13:56.483" v="4605" actId="14100"/>
        <pc:sldMkLst>
          <pc:docMk/>
          <pc:sldMk cId="2542787830" sldId="592"/>
        </pc:sldMkLst>
      </pc:sldChg>
      <pc:sldChg chg="add del">
        <pc:chgData name="Katelyn Woolheater" userId="6fb597a7-f115-4610-b283-fcc168807233" providerId="ADAL" clId="{E54E9DC4-21F3-4933-807E-35BE8C46A767}" dt="2024-06-06T15:10:24.574" v="4253" actId="2696"/>
        <pc:sldMkLst>
          <pc:docMk/>
          <pc:sldMk cId="3647487723" sldId="593"/>
        </pc:sldMkLst>
      </pc:sldChg>
      <pc:sldChg chg="add">
        <pc:chgData name="Katelyn Woolheater" userId="6fb597a7-f115-4610-b283-fcc168807233" providerId="ADAL" clId="{E54E9DC4-21F3-4933-807E-35BE8C46A767}" dt="2024-06-06T15:11:09.198" v="4254"/>
        <pc:sldMkLst>
          <pc:docMk/>
          <pc:sldMk cId="3898053494" sldId="593"/>
        </pc:sldMkLst>
      </pc:sldChg>
      <pc:sldChg chg="modSp add mod">
        <pc:chgData name="Katelyn Woolheater" userId="6fb597a7-f115-4610-b283-fcc168807233" providerId="ADAL" clId="{E54E9DC4-21F3-4933-807E-35BE8C46A767}" dt="2024-06-06T15:14:26.579" v="4611" actId="14100"/>
        <pc:sldMkLst>
          <pc:docMk/>
          <pc:sldMk cId="901633460" sldId="594"/>
        </pc:sldMkLst>
      </pc:sldChg>
      <pc:sldChg chg="add del">
        <pc:chgData name="Katelyn Woolheater" userId="6fb597a7-f115-4610-b283-fcc168807233" providerId="ADAL" clId="{E54E9DC4-21F3-4933-807E-35BE8C46A767}" dt="2024-06-06T15:10:24.574" v="4253" actId="2696"/>
        <pc:sldMkLst>
          <pc:docMk/>
          <pc:sldMk cId="3916234927" sldId="594"/>
        </pc:sldMkLst>
      </pc:sldChg>
      <pc:sldChg chg="delSp add del mod">
        <pc:chgData name="Katelyn Woolheater" userId="6fb597a7-f115-4610-b283-fcc168807233" providerId="ADAL" clId="{E54E9DC4-21F3-4933-807E-35BE8C46A767}" dt="2024-06-06T15:13:47.235" v="4603" actId="47"/>
        <pc:sldMkLst>
          <pc:docMk/>
          <pc:sldMk cId="696291419" sldId="595"/>
        </pc:sldMkLst>
      </pc:sldChg>
      <pc:sldChg chg="del">
        <pc:chgData name="Katelyn Woolheater" userId="6fb597a7-f115-4610-b283-fcc168807233" providerId="ADAL" clId="{E54E9DC4-21F3-4933-807E-35BE8C46A767}" dt="2024-06-06T15:10:24.574" v="4253" actId="2696"/>
        <pc:sldMkLst>
          <pc:docMk/>
          <pc:sldMk cId="3773052606" sldId="595"/>
        </pc:sldMkLst>
      </pc:sldChg>
      <pc:sldChg chg="ord">
        <pc:chgData name="Katelyn Woolheater" userId="6fb597a7-f115-4610-b283-fcc168807233" providerId="ADAL" clId="{E54E9DC4-21F3-4933-807E-35BE8C46A767}" dt="2024-06-15T12:05:07.690" v="5006"/>
        <pc:sldMkLst>
          <pc:docMk/>
          <pc:sldMk cId="0" sldId="607"/>
        </pc:sldMkLst>
      </pc:sldChg>
      <pc:sldChg chg="ord">
        <pc:chgData name="Katelyn Woolheater" userId="6fb597a7-f115-4610-b283-fcc168807233" providerId="ADAL" clId="{E54E9DC4-21F3-4933-807E-35BE8C46A767}" dt="2024-06-15T12:05:01.564" v="5004"/>
        <pc:sldMkLst>
          <pc:docMk/>
          <pc:sldMk cId="0" sldId="608"/>
        </pc:sldMkLst>
      </pc:sldChg>
      <pc:sldChg chg="modSp mod ord">
        <pc:chgData name="Katelyn Woolheater" userId="6fb597a7-f115-4610-b283-fcc168807233" providerId="ADAL" clId="{E54E9DC4-21F3-4933-807E-35BE8C46A767}" dt="2024-06-06T12:26:45.076" v="1539"/>
        <pc:sldMkLst>
          <pc:docMk/>
          <pc:sldMk cId="1826329820" sldId="612"/>
        </pc:sldMkLst>
      </pc:sldChg>
      <pc:sldChg chg="modSp mod">
        <pc:chgData name="Katelyn Woolheater" userId="6fb597a7-f115-4610-b283-fcc168807233" providerId="ADAL" clId="{E54E9DC4-21F3-4933-807E-35BE8C46A767}" dt="2024-06-06T12:18:55.661" v="1337" actId="20577"/>
        <pc:sldMkLst>
          <pc:docMk/>
          <pc:sldMk cId="0" sldId="613"/>
        </pc:sldMkLst>
      </pc:sldChg>
      <pc:sldChg chg="del ord">
        <pc:chgData name="Katelyn Woolheater" userId="6fb597a7-f115-4610-b283-fcc168807233" providerId="ADAL" clId="{E54E9DC4-21F3-4933-807E-35BE8C46A767}" dt="2024-06-06T12:28:58.506" v="1551" actId="2696"/>
        <pc:sldMkLst>
          <pc:docMk/>
          <pc:sldMk cId="2886978093" sldId="618"/>
        </pc:sldMkLst>
      </pc:sldChg>
      <pc:sldChg chg="add delCm">
        <pc:chgData name="Katelyn Woolheater" userId="6fb597a7-f115-4610-b283-fcc168807233" providerId="ADAL" clId="{E54E9DC4-21F3-4933-807E-35BE8C46A767}" dt="2024-06-15T12:18:10.127" v="5260"/>
        <pc:sldMkLst>
          <pc:docMk/>
          <pc:sldMk cId="4251491179" sldId="618"/>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15T12:18:10.127" v="5260"/>
              <pc2:cmMkLst xmlns:pc2="http://schemas.microsoft.com/office/powerpoint/2019/9/main/command">
                <pc:docMk/>
                <pc:sldMk cId="4251491179" sldId="618"/>
                <pc2:cmMk id="{FE35F62D-1563-448A-A896-3841FD3D4DA6}"/>
              </pc2:cmMkLst>
            </pc226:cmChg>
          </p:ext>
        </pc:extLst>
      </pc:sldChg>
      <pc:sldChg chg="add">
        <pc:chgData name="Katelyn Woolheater" userId="6fb597a7-f115-4610-b283-fcc168807233" providerId="ADAL" clId="{E54E9DC4-21F3-4933-807E-35BE8C46A767}" dt="2024-06-06T12:29:22.677" v="1552"/>
        <pc:sldMkLst>
          <pc:docMk/>
          <pc:sldMk cId="504250348" sldId="619"/>
        </pc:sldMkLst>
      </pc:sldChg>
      <pc:sldChg chg="del ord">
        <pc:chgData name="Katelyn Woolheater" userId="6fb597a7-f115-4610-b283-fcc168807233" providerId="ADAL" clId="{E54E9DC4-21F3-4933-807E-35BE8C46A767}" dt="2024-06-06T12:28:58.506" v="1551" actId="2696"/>
        <pc:sldMkLst>
          <pc:docMk/>
          <pc:sldMk cId="3563265243" sldId="619"/>
        </pc:sldMkLst>
      </pc:sldChg>
      <pc:sldChg chg="addSp modSp del mod modAnim">
        <pc:chgData name="Katelyn Woolheater" userId="6fb597a7-f115-4610-b283-fcc168807233" providerId="ADAL" clId="{E54E9DC4-21F3-4933-807E-35BE8C46A767}" dt="2024-06-06T12:28:58.506" v="1551" actId="2696"/>
        <pc:sldMkLst>
          <pc:docMk/>
          <pc:sldMk cId="2606044148" sldId="620"/>
        </pc:sldMkLst>
      </pc:sldChg>
      <pc:sldChg chg="add">
        <pc:chgData name="Katelyn Woolheater" userId="6fb597a7-f115-4610-b283-fcc168807233" providerId="ADAL" clId="{E54E9DC4-21F3-4933-807E-35BE8C46A767}" dt="2024-06-06T12:29:22.677" v="1552"/>
        <pc:sldMkLst>
          <pc:docMk/>
          <pc:sldMk cId="3486425714" sldId="620"/>
        </pc:sldMkLst>
      </pc:sldChg>
      <pc:sldChg chg="del">
        <pc:chgData name="Katelyn Woolheater" userId="6fb597a7-f115-4610-b283-fcc168807233" providerId="ADAL" clId="{E54E9DC4-21F3-4933-807E-35BE8C46A767}" dt="2024-06-06T11:23:19.948" v="383" actId="47"/>
        <pc:sldMkLst>
          <pc:docMk/>
          <pc:sldMk cId="3460025524" sldId="622"/>
        </pc:sldMkLst>
      </pc:sldChg>
      <pc:sldChg chg="add delCm">
        <pc:chgData name="Katelyn Woolheater" userId="6fb597a7-f115-4610-b283-fcc168807233" providerId="ADAL" clId="{E54E9DC4-21F3-4933-807E-35BE8C46A767}" dt="2024-06-15T12:17:12.176" v="5259"/>
        <pc:sldMkLst>
          <pc:docMk/>
          <pc:sldMk cId="108788778" sldId="625"/>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15T12:17:12.176" v="5259"/>
              <pc2:cmMkLst xmlns:pc2="http://schemas.microsoft.com/office/powerpoint/2019/9/main/command">
                <pc:docMk/>
                <pc:sldMk cId="108788778" sldId="625"/>
                <pc2:cmMk id="{6224E9CB-BB9B-4982-A01A-6A441377BE6B}"/>
              </pc2:cmMkLst>
            </pc226:cmChg>
          </p:ext>
        </pc:extLst>
      </pc:sldChg>
      <pc:sldChg chg="addSp delSp modSp del mod ord addAnim delAnim addCm">
        <pc:chgData name="Katelyn Woolheater" userId="6fb597a7-f115-4610-b283-fcc168807233" providerId="ADAL" clId="{E54E9DC4-21F3-4933-807E-35BE8C46A767}" dt="2024-06-15T12:10:18.916" v="5083" actId="2696"/>
        <pc:sldMkLst>
          <pc:docMk/>
          <pc:sldMk cId="4209289028" sldId="625"/>
        </pc:sldMkLst>
        <pc:extLst>
          <p:ext xmlns:p="http://schemas.openxmlformats.org/presentationml/2006/main" uri="{D6D511B9-2390-475A-947B-AFAB55BFBCF1}">
            <pc226:cmChg xmlns:pc226="http://schemas.microsoft.com/office/powerpoint/2022/06/main/command" chg="add">
              <pc226:chgData name="Katelyn Woolheater" userId="6fb597a7-f115-4610-b283-fcc168807233" providerId="ADAL" clId="{E54E9DC4-21F3-4933-807E-35BE8C46A767}" dt="2024-06-06T11:23:44.908" v="384"/>
              <pc2:cmMkLst xmlns:pc2="http://schemas.microsoft.com/office/powerpoint/2019/9/main/command">
                <pc:docMk/>
                <pc:sldMk cId="4209289028" sldId="625"/>
                <pc2:cmMk id="{691374D2-D25F-458B-B01A-E0AF35402C79}"/>
              </pc2:cmMkLst>
            </pc226:cmChg>
          </p:ext>
        </pc:extLst>
      </pc:sldChg>
      <pc:sldChg chg="del">
        <pc:chgData name="Katelyn Woolheater" userId="6fb597a7-f115-4610-b283-fcc168807233" providerId="ADAL" clId="{E54E9DC4-21F3-4933-807E-35BE8C46A767}" dt="2024-06-06T12:26:25.130" v="1534" actId="2696"/>
        <pc:sldMkLst>
          <pc:docMk/>
          <pc:sldMk cId="1008880459" sldId="627"/>
        </pc:sldMkLst>
      </pc:sldChg>
      <pc:sldChg chg="add">
        <pc:chgData name="Katelyn Woolheater" userId="6fb597a7-f115-4610-b283-fcc168807233" providerId="ADAL" clId="{E54E9DC4-21F3-4933-807E-35BE8C46A767}" dt="2024-06-06T12:26:38.635" v="1535"/>
        <pc:sldMkLst>
          <pc:docMk/>
          <pc:sldMk cId="1943683706" sldId="627"/>
        </pc:sldMkLst>
      </pc:sldChg>
      <pc:sldChg chg="del">
        <pc:chgData name="Katelyn Woolheater" userId="6fb597a7-f115-4610-b283-fcc168807233" providerId="ADAL" clId="{E54E9DC4-21F3-4933-807E-35BE8C46A767}" dt="2024-06-06T12:26:25.130" v="1534" actId="2696"/>
        <pc:sldMkLst>
          <pc:docMk/>
          <pc:sldMk cId="739759194" sldId="629"/>
        </pc:sldMkLst>
      </pc:sldChg>
      <pc:sldChg chg="add">
        <pc:chgData name="Katelyn Woolheater" userId="6fb597a7-f115-4610-b283-fcc168807233" providerId="ADAL" clId="{E54E9DC4-21F3-4933-807E-35BE8C46A767}" dt="2024-06-06T12:26:38.635" v="1535"/>
        <pc:sldMkLst>
          <pc:docMk/>
          <pc:sldMk cId="2244279203" sldId="629"/>
        </pc:sldMkLst>
      </pc:sldChg>
      <pc:sldChg chg="addSp modSp del mod modAnim">
        <pc:chgData name="Katelyn Woolheater" userId="6fb597a7-f115-4610-b283-fcc168807233" providerId="ADAL" clId="{E54E9DC4-21F3-4933-807E-35BE8C46A767}" dt="2024-06-06T12:20:08.062" v="1365" actId="2696"/>
        <pc:sldMkLst>
          <pc:docMk/>
          <pc:sldMk cId="467750101" sldId="632"/>
        </pc:sldMkLst>
      </pc:sldChg>
      <pc:sldChg chg="addSp modSp del mod">
        <pc:chgData name="Katelyn Woolheater" userId="6fb597a7-f115-4610-b283-fcc168807233" providerId="ADAL" clId="{E54E9DC4-21F3-4933-807E-35BE8C46A767}" dt="2024-06-06T12:20:08.062" v="1365" actId="2696"/>
        <pc:sldMkLst>
          <pc:docMk/>
          <pc:sldMk cId="0" sldId="633"/>
        </pc:sldMkLst>
      </pc:sldChg>
      <pc:sldChg chg="add del">
        <pc:chgData name="Katelyn Woolheater" userId="6fb597a7-f115-4610-b283-fcc168807233" providerId="ADAL" clId="{E54E9DC4-21F3-4933-807E-35BE8C46A767}" dt="2024-06-06T12:23:20.482" v="1497" actId="47"/>
        <pc:sldMkLst>
          <pc:docMk/>
          <pc:sldMk cId="2360667285" sldId="633"/>
        </pc:sldMkLst>
      </pc:sldChg>
      <pc:sldChg chg="addSp delSp modSp mod addAnim delAnim modAnim">
        <pc:chgData name="Katelyn Woolheater" userId="6fb597a7-f115-4610-b283-fcc168807233" providerId="ADAL" clId="{E54E9DC4-21F3-4933-807E-35BE8C46A767}" dt="2024-06-06T11:39:26.060" v="656"/>
        <pc:sldMkLst>
          <pc:docMk/>
          <pc:sldMk cId="0" sldId="634"/>
        </pc:sldMkLst>
      </pc:sldChg>
      <pc:sldChg chg="add del">
        <pc:chgData name="Katelyn Woolheater" userId="6fb597a7-f115-4610-b283-fcc168807233" providerId="ADAL" clId="{E54E9DC4-21F3-4933-807E-35BE8C46A767}" dt="2024-06-15T12:09:53.682" v="5077" actId="2696"/>
        <pc:sldMkLst>
          <pc:docMk/>
          <pc:sldMk cId="382349542" sldId="635"/>
        </pc:sldMkLst>
      </pc:sldChg>
      <pc:sldChg chg="del">
        <pc:chgData name="Katelyn Woolheater" userId="6fb597a7-f115-4610-b283-fcc168807233" providerId="ADAL" clId="{E54E9DC4-21F3-4933-807E-35BE8C46A767}" dt="2024-06-06T12:28:58.506" v="1551" actId="2696"/>
        <pc:sldMkLst>
          <pc:docMk/>
          <pc:sldMk cId="2670629836" sldId="635"/>
        </pc:sldMkLst>
      </pc:sldChg>
      <pc:sldChg chg="add ord">
        <pc:chgData name="Katelyn Woolheater" userId="6fb597a7-f115-4610-b283-fcc168807233" providerId="ADAL" clId="{E54E9DC4-21F3-4933-807E-35BE8C46A767}" dt="2024-06-15T12:10:02.683" v="5080"/>
        <pc:sldMkLst>
          <pc:docMk/>
          <pc:sldMk cId="3620866209" sldId="635"/>
        </pc:sldMkLst>
      </pc:sldChg>
      <pc:sldChg chg="add">
        <pc:chgData name="Katelyn Woolheater" userId="6fb597a7-f115-4610-b283-fcc168807233" providerId="ADAL" clId="{E54E9DC4-21F3-4933-807E-35BE8C46A767}" dt="2024-06-15T12:10:33.663" v="5086"/>
        <pc:sldMkLst>
          <pc:docMk/>
          <pc:sldMk cId="2281337521" sldId="637"/>
        </pc:sldMkLst>
      </pc:sldChg>
      <pc:sldChg chg="add del">
        <pc:chgData name="Katelyn Woolheater" userId="6fb597a7-f115-4610-b283-fcc168807233" providerId="ADAL" clId="{E54E9DC4-21F3-4933-807E-35BE8C46A767}" dt="2024-06-15T12:10:30.783" v="5085" actId="2696"/>
        <pc:sldMkLst>
          <pc:docMk/>
          <pc:sldMk cId="2442658768" sldId="637"/>
        </pc:sldMkLst>
      </pc:sldChg>
      <pc:sldChg chg="addSp delSp modSp add mod delAnim">
        <pc:chgData name="Katelyn Woolheater" userId="6fb597a7-f115-4610-b283-fcc168807233" providerId="ADAL" clId="{E54E9DC4-21F3-4933-807E-35BE8C46A767}" dt="2024-06-17T13:35:20.223" v="5453" actId="478"/>
        <pc:sldMkLst>
          <pc:docMk/>
          <pc:sldMk cId="3483427180" sldId="638"/>
        </pc:sldMkLst>
      </pc:sldChg>
      <pc:sldChg chg="add del">
        <pc:chgData name="Katelyn Woolheater" userId="6fb597a7-f115-4610-b283-fcc168807233" providerId="ADAL" clId="{E54E9DC4-21F3-4933-807E-35BE8C46A767}" dt="2024-06-06T12:29:56.613" v="1553" actId="2696"/>
        <pc:sldMkLst>
          <pc:docMk/>
          <pc:sldMk cId="3804774601" sldId="638"/>
        </pc:sldMkLst>
      </pc:sldChg>
      <pc:sldChg chg="del">
        <pc:chgData name="Katelyn Woolheater" userId="6fb597a7-f115-4610-b283-fcc168807233" providerId="ADAL" clId="{E54E9DC4-21F3-4933-807E-35BE8C46A767}" dt="2024-06-06T12:27:42.070" v="1546" actId="2696"/>
        <pc:sldMkLst>
          <pc:docMk/>
          <pc:sldMk cId="3875597493" sldId="638"/>
        </pc:sldMkLst>
      </pc:sldChg>
      <pc:sldChg chg="modSp mod">
        <pc:chgData name="Katelyn Woolheater" userId="6fb597a7-f115-4610-b283-fcc168807233" providerId="ADAL" clId="{E54E9DC4-21F3-4933-807E-35BE8C46A767}" dt="2024-06-06T11:15:51.375" v="87" actId="20577"/>
        <pc:sldMkLst>
          <pc:docMk/>
          <pc:sldMk cId="1679857728" sldId="640"/>
        </pc:sldMkLst>
      </pc:sldChg>
      <pc:sldChg chg="modSp mod">
        <pc:chgData name="Katelyn Woolheater" userId="6fb597a7-f115-4610-b283-fcc168807233" providerId="ADAL" clId="{E54E9DC4-21F3-4933-807E-35BE8C46A767}" dt="2024-06-06T11:15:58.552" v="88" actId="20577"/>
        <pc:sldMkLst>
          <pc:docMk/>
          <pc:sldMk cId="2652029948" sldId="642"/>
        </pc:sldMkLst>
      </pc:sldChg>
      <pc:sldChg chg="addSp delSp modSp add mod modAnim">
        <pc:chgData name="Katelyn Woolheater" userId="6fb597a7-f115-4610-b283-fcc168807233" providerId="ADAL" clId="{E54E9DC4-21F3-4933-807E-35BE8C46A767}" dt="2024-06-06T12:05:03.070" v="866" actId="14100"/>
        <pc:sldMkLst>
          <pc:docMk/>
          <pc:sldMk cId="1047210517" sldId="653"/>
        </pc:sldMkLst>
      </pc:sldChg>
      <pc:sldChg chg="del">
        <pc:chgData name="Katelyn Woolheater" userId="6fb597a7-f115-4610-b283-fcc168807233" providerId="ADAL" clId="{E54E9DC4-21F3-4933-807E-35BE8C46A767}" dt="2024-06-06T12:00:54.467" v="779" actId="2696"/>
        <pc:sldMkLst>
          <pc:docMk/>
          <pc:sldMk cId="2002059373" sldId="653"/>
        </pc:sldMkLst>
      </pc:sldChg>
      <pc:sldChg chg="del">
        <pc:chgData name="Katelyn Woolheater" userId="6fb597a7-f115-4610-b283-fcc168807233" providerId="ADAL" clId="{E54E9DC4-21F3-4933-807E-35BE8C46A767}" dt="2024-06-06T11:58:40.362" v="700" actId="47"/>
        <pc:sldMkLst>
          <pc:docMk/>
          <pc:sldMk cId="1771558194" sldId="655"/>
        </pc:sldMkLst>
      </pc:sldChg>
      <pc:sldChg chg="del">
        <pc:chgData name="Katelyn Woolheater" userId="6fb597a7-f115-4610-b283-fcc168807233" providerId="ADAL" clId="{E54E9DC4-21F3-4933-807E-35BE8C46A767}" dt="2024-06-06T11:58:41.218" v="701" actId="47"/>
        <pc:sldMkLst>
          <pc:docMk/>
          <pc:sldMk cId="4012827498" sldId="656"/>
        </pc:sldMkLst>
      </pc:sldChg>
      <pc:sldChg chg="addSp delSp modSp mod delAnim modAnim">
        <pc:chgData name="Katelyn Woolheater" userId="6fb597a7-f115-4610-b283-fcc168807233" providerId="ADAL" clId="{E54E9DC4-21F3-4933-807E-35BE8C46A767}" dt="2024-06-06T12:07:13.544" v="1008"/>
        <pc:sldMkLst>
          <pc:docMk/>
          <pc:sldMk cId="2328858454" sldId="664"/>
        </pc:sldMkLst>
      </pc:sldChg>
      <pc:sldChg chg="del ord">
        <pc:chgData name="Katelyn Woolheater" userId="6fb597a7-f115-4610-b283-fcc168807233" providerId="ADAL" clId="{E54E9DC4-21F3-4933-807E-35BE8C46A767}" dt="2024-06-06T12:07:35.417" v="1017" actId="47"/>
        <pc:sldMkLst>
          <pc:docMk/>
          <pc:sldMk cId="1173602328" sldId="665"/>
        </pc:sldMkLst>
      </pc:sldChg>
      <pc:sldChg chg="modSp mod">
        <pc:chgData name="Katelyn Woolheater" userId="6fb597a7-f115-4610-b283-fcc168807233" providerId="ADAL" clId="{E54E9DC4-21F3-4933-807E-35BE8C46A767}" dt="2024-06-06T12:12:16.438" v="1173" actId="20577"/>
        <pc:sldMkLst>
          <pc:docMk/>
          <pc:sldMk cId="730711195" sldId="666"/>
        </pc:sldMkLst>
      </pc:sldChg>
      <pc:sldChg chg="modSp mod">
        <pc:chgData name="Katelyn Woolheater" userId="6fb597a7-f115-4610-b283-fcc168807233" providerId="ADAL" clId="{E54E9DC4-21F3-4933-807E-35BE8C46A767}" dt="2024-06-06T12:12:20.216" v="1174" actId="20577"/>
        <pc:sldMkLst>
          <pc:docMk/>
          <pc:sldMk cId="3337064137" sldId="667"/>
        </pc:sldMkLst>
      </pc:sldChg>
      <pc:sldChg chg="modSp mod">
        <pc:chgData name="Katelyn Woolheater" userId="6fb597a7-f115-4610-b283-fcc168807233" providerId="ADAL" clId="{E54E9DC4-21F3-4933-807E-35BE8C46A767}" dt="2024-06-06T12:13:25.094" v="1197" actId="20577"/>
        <pc:sldMkLst>
          <pc:docMk/>
          <pc:sldMk cId="2868848860" sldId="668"/>
        </pc:sldMkLst>
      </pc:sldChg>
      <pc:sldChg chg="modSp mod">
        <pc:chgData name="Katelyn Woolheater" userId="6fb597a7-f115-4610-b283-fcc168807233" providerId="ADAL" clId="{E54E9DC4-21F3-4933-807E-35BE8C46A767}" dt="2024-06-06T12:12:23.775" v="1175" actId="20577"/>
        <pc:sldMkLst>
          <pc:docMk/>
          <pc:sldMk cId="1971991196" sldId="669"/>
        </pc:sldMkLst>
      </pc:sldChg>
      <pc:sldChg chg="modSp mod">
        <pc:chgData name="Katelyn Woolheater" userId="6fb597a7-f115-4610-b283-fcc168807233" providerId="ADAL" clId="{E54E9DC4-21F3-4933-807E-35BE8C46A767}" dt="2024-06-06T12:13:30.042" v="1198" actId="20577"/>
        <pc:sldMkLst>
          <pc:docMk/>
          <pc:sldMk cId="3900212923" sldId="670"/>
        </pc:sldMkLst>
      </pc:sldChg>
      <pc:sldChg chg="addSp delSp modSp del mod ord">
        <pc:chgData name="Katelyn Woolheater" userId="6fb597a7-f115-4610-b283-fcc168807233" providerId="ADAL" clId="{E54E9DC4-21F3-4933-807E-35BE8C46A767}" dt="2024-06-15T11:56:28.453" v="4745" actId="47"/>
        <pc:sldMkLst>
          <pc:docMk/>
          <pc:sldMk cId="349467016" sldId="672"/>
        </pc:sldMkLst>
      </pc:sldChg>
      <pc:sldChg chg="addSp modSp mod ord">
        <pc:chgData name="Katelyn Woolheater" userId="6fb597a7-f115-4610-b283-fcc168807233" providerId="ADAL" clId="{E54E9DC4-21F3-4933-807E-35BE8C46A767}" dt="2024-06-15T11:54:05.412" v="4716" actId="6549"/>
        <pc:sldMkLst>
          <pc:docMk/>
          <pc:sldMk cId="3119323622" sldId="675"/>
        </pc:sldMkLst>
      </pc:sldChg>
      <pc:sldChg chg="modSp mod ord">
        <pc:chgData name="Katelyn Woolheater" userId="6fb597a7-f115-4610-b283-fcc168807233" providerId="ADAL" clId="{E54E9DC4-21F3-4933-807E-35BE8C46A767}" dt="2024-06-06T12:15:26.439" v="1209"/>
        <pc:sldMkLst>
          <pc:docMk/>
          <pc:sldMk cId="3891834926" sldId="685"/>
        </pc:sldMkLst>
      </pc:sldChg>
      <pc:sldChg chg="modSp mod">
        <pc:chgData name="Katelyn Woolheater" userId="6fb597a7-f115-4610-b283-fcc168807233" providerId="ADAL" clId="{E54E9DC4-21F3-4933-807E-35BE8C46A767}" dt="2024-06-06T12:22:12.922" v="1433" actId="1076"/>
        <pc:sldMkLst>
          <pc:docMk/>
          <pc:sldMk cId="321337584" sldId="687"/>
        </pc:sldMkLst>
      </pc:sldChg>
      <pc:sldChg chg="addSp modSp mod">
        <pc:chgData name="Katelyn Woolheater" userId="6fb597a7-f115-4610-b283-fcc168807233" providerId="ADAL" clId="{E54E9DC4-21F3-4933-807E-35BE8C46A767}" dt="2024-06-06T11:28:24.842" v="404" actId="1076"/>
        <pc:sldMkLst>
          <pc:docMk/>
          <pc:sldMk cId="2260099550" sldId="693"/>
        </pc:sldMkLst>
      </pc:sldChg>
      <pc:sldChg chg="addSp modSp mod">
        <pc:chgData name="Katelyn Woolheater" userId="6fb597a7-f115-4610-b283-fcc168807233" providerId="ADAL" clId="{E54E9DC4-21F3-4933-807E-35BE8C46A767}" dt="2024-06-15T12:04:22.336" v="5000" actId="1076"/>
        <pc:sldMkLst>
          <pc:docMk/>
          <pc:sldMk cId="3531881182" sldId="694"/>
        </pc:sldMkLst>
      </pc:sldChg>
      <pc:sldChg chg="add">
        <pc:chgData name="Katelyn Woolheater" userId="6fb597a7-f115-4610-b283-fcc168807233" providerId="ADAL" clId="{E54E9DC4-21F3-4933-807E-35BE8C46A767}" dt="2024-06-06T12:29:22.677" v="1552"/>
        <pc:sldMkLst>
          <pc:docMk/>
          <pc:sldMk cId="267623242" sldId="696"/>
        </pc:sldMkLst>
      </pc:sldChg>
      <pc:sldChg chg="addSp delSp modSp del mod delAnim modAnim">
        <pc:chgData name="Katelyn Woolheater" userId="6fb597a7-f115-4610-b283-fcc168807233" providerId="ADAL" clId="{E54E9DC4-21F3-4933-807E-35BE8C46A767}" dt="2024-06-06T12:28:58.506" v="1551" actId="2696"/>
        <pc:sldMkLst>
          <pc:docMk/>
          <pc:sldMk cId="1507814211" sldId="696"/>
        </pc:sldMkLst>
      </pc:sldChg>
      <pc:sldChg chg="del">
        <pc:chgData name="Katelyn Woolheater" userId="6fb597a7-f115-4610-b283-fcc168807233" providerId="ADAL" clId="{E54E9DC4-21F3-4933-807E-35BE8C46A767}" dt="2024-06-15T11:52:30.092" v="4681" actId="47"/>
        <pc:sldMkLst>
          <pc:docMk/>
          <pc:sldMk cId="2535143496" sldId="699"/>
        </pc:sldMkLst>
      </pc:sldChg>
      <pc:sldChg chg="modSp mod">
        <pc:chgData name="Katelyn Woolheater" userId="6fb597a7-f115-4610-b283-fcc168807233" providerId="ADAL" clId="{E54E9DC4-21F3-4933-807E-35BE8C46A767}" dt="2024-06-06T12:35:12.794" v="1626" actId="20577"/>
        <pc:sldMkLst>
          <pc:docMk/>
          <pc:sldMk cId="3715726581" sldId="717"/>
        </pc:sldMkLst>
      </pc:sldChg>
      <pc:sldChg chg="modSp mod">
        <pc:chgData name="Katelyn Woolheater" userId="6fb597a7-f115-4610-b283-fcc168807233" providerId="ADAL" clId="{E54E9DC4-21F3-4933-807E-35BE8C46A767}" dt="2024-06-06T12:38:51.048" v="1637" actId="20577"/>
        <pc:sldMkLst>
          <pc:docMk/>
          <pc:sldMk cId="110995756" sldId="718"/>
        </pc:sldMkLst>
      </pc:sldChg>
      <pc:sldChg chg="modSp mod">
        <pc:chgData name="Katelyn Woolheater" userId="6fb597a7-f115-4610-b283-fcc168807233" providerId="ADAL" clId="{E54E9DC4-21F3-4933-807E-35BE8C46A767}" dt="2024-06-06T12:38:59.872" v="1643" actId="20577"/>
        <pc:sldMkLst>
          <pc:docMk/>
          <pc:sldMk cId="3681480572" sldId="719"/>
        </pc:sldMkLst>
      </pc:sldChg>
      <pc:sldChg chg="modSp del mod ord">
        <pc:chgData name="Katelyn Woolheater" userId="6fb597a7-f115-4610-b283-fcc168807233" providerId="ADAL" clId="{E54E9DC4-21F3-4933-807E-35BE8C46A767}" dt="2024-06-15T12:09:53.682" v="5077" actId="2696"/>
        <pc:sldMkLst>
          <pc:docMk/>
          <pc:sldMk cId="1756712584" sldId="724"/>
        </pc:sldMkLst>
      </pc:sldChg>
      <pc:sldChg chg="modSp mod addCm">
        <pc:chgData name="Katelyn Woolheater" userId="6fb597a7-f115-4610-b283-fcc168807233" providerId="ADAL" clId="{E54E9DC4-21F3-4933-807E-35BE8C46A767}" dt="2024-06-06T14:54:26.356" v="3750" actId="20577"/>
        <pc:sldMkLst>
          <pc:docMk/>
          <pc:sldMk cId="2018730198" sldId="725"/>
        </pc:sldMkLst>
        <pc:extLst>
          <p:ext xmlns:p="http://schemas.openxmlformats.org/presentationml/2006/main" uri="{D6D511B9-2390-475A-947B-AFAB55BFBCF1}">
            <pc226:cmChg xmlns:pc226="http://schemas.microsoft.com/office/powerpoint/2022/06/main/command" chg="add">
              <pc226:chgData name="Katelyn Woolheater" userId="6fb597a7-f115-4610-b283-fcc168807233" providerId="ADAL" clId="{E54E9DC4-21F3-4933-807E-35BE8C46A767}" dt="2024-06-06T14:54:23.847" v="3749"/>
              <pc2:cmMkLst xmlns:pc2="http://schemas.microsoft.com/office/powerpoint/2019/9/main/command">
                <pc:docMk/>
                <pc:sldMk cId="2018730198" sldId="725"/>
                <pc2:cmMk id="{B1071CE4-9B88-4A13-BEDF-AB563040AA22}"/>
              </pc2:cmMkLst>
            </pc226:cmChg>
          </p:ext>
        </pc:extLst>
      </pc:sldChg>
      <pc:sldChg chg="add">
        <pc:chgData name="Katelyn Woolheater" userId="6fb597a7-f115-4610-b283-fcc168807233" providerId="ADAL" clId="{E54E9DC4-21F3-4933-807E-35BE8C46A767}" dt="2024-06-06T13:16:45.117" v="2536"/>
        <pc:sldMkLst>
          <pc:docMk/>
          <pc:sldMk cId="3092291436" sldId="726"/>
        </pc:sldMkLst>
      </pc:sldChg>
      <pc:sldChg chg="del">
        <pc:chgData name="Katelyn Woolheater" userId="6fb597a7-f115-4610-b283-fcc168807233" providerId="ADAL" clId="{E54E9DC4-21F3-4933-807E-35BE8C46A767}" dt="2024-06-06T13:16:41.436" v="2535" actId="2696"/>
        <pc:sldMkLst>
          <pc:docMk/>
          <pc:sldMk cId="4256046006" sldId="726"/>
        </pc:sldMkLst>
      </pc:sldChg>
      <pc:sldChg chg="del">
        <pc:chgData name="Katelyn Woolheater" userId="6fb597a7-f115-4610-b283-fcc168807233" providerId="ADAL" clId="{E54E9DC4-21F3-4933-807E-35BE8C46A767}" dt="2024-06-06T13:16:41.436" v="2535" actId="2696"/>
        <pc:sldMkLst>
          <pc:docMk/>
          <pc:sldMk cId="622197278" sldId="728"/>
        </pc:sldMkLst>
      </pc:sldChg>
      <pc:sldChg chg="add">
        <pc:chgData name="Katelyn Woolheater" userId="6fb597a7-f115-4610-b283-fcc168807233" providerId="ADAL" clId="{E54E9DC4-21F3-4933-807E-35BE8C46A767}" dt="2024-06-06T13:16:45.117" v="2536"/>
        <pc:sldMkLst>
          <pc:docMk/>
          <pc:sldMk cId="3956165445" sldId="728"/>
        </pc:sldMkLst>
      </pc:sldChg>
      <pc:sldChg chg="del">
        <pc:chgData name="Katelyn Woolheater" userId="6fb597a7-f115-4610-b283-fcc168807233" providerId="ADAL" clId="{E54E9DC4-21F3-4933-807E-35BE8C46A767}" dt="2024-06-06T13:16:41.436" v="2535" actId="2696"/>
        <pc:sldMkLst>
          <pc:docMk/>
          <pc:sldMk cId="893806797" sldId="729"/>
        </pc:sldMkLst>
      </pc:sldChg>
      <pc:sldChg chg="add">
        <pc:chgData name="Katelyn Woolheater" userId="6fb597a7-f115-4610-b283-fcc168807233" providerId="ADAL" clId="{E54E9DC4-21F3-4933-807E-35BE8C46A767}" dt="2024-06-06T13:16:45.117" v="2536"/>
        <pc:sldMkLst>
          <pc:docMk/>
          <pc:sldMk cId="1915090252" sldId="729"/>
        </pc:sldMkLst>
      </pc:sldChg>
      <pc:sldChg chg="delSp del mod">
        <pc:chgData name="Katelyn Woolheater" userId="6fb597a7-f115-4610-b283-fcc168807233" providerId="ADAL" clId="{E54E9DC4-21F3-4933-807E-35BE8C46A767}" dt="2024-06-06T14:14:35.735" v="2962" actId="47"/>
        <pc:sldMkLst>
          <pc:docMk/>
          <pc:sldMk cId="2646026553" sldId="730"/>
        </pc:sldMkLst>
      </pc:sldChg>
      <pc:sldChg chg="addSp modSp mod">
        <pc:chgData name="Katelyn Woolheater" userId="6fb597a7-f115-4610-b283-fcc168807233" providerId="ADAL" clId="{E54E9DC4-21F3-4933-807E-35BE8C46A767}" dt="2024-06-06T14:14:11.868" v="2957" actId="1036"/>
        <pc:sldMkLst>
          <pc:docMk/>
          <pc:sldMk cId="1648205944" sldId="732"/>
        </pc:sldMkLst>
      </pc:sldChg>
      <pc:sldChg chg="addSp modSp mod">
        <pc:chgData name="Katelyn Woolheater" userId="6fb597a7-f115-4610-b283-fcc168807233" providerId="ADAL" clId="{E54E9DC4-21F3-4933-807E-35BE8C46A767}" dt="2024-06-06T14:19:23.221" v="2995" actId="20577"/>
        <pc:sldMkLst>
          <pc:docMk/>
          <pc:sldMk cId="1427007763" sldId="733"/>
        </pc:sldMkLst>
      </pc:sldChg>
      <pc:sldChg chg="addSp delSp modSp mod">
        <pc:chgData name="Katelyn Woolheater" userId="6fb597a7-f115-4610-b283-fcc168807233" providerId="ADAL" clId="{E54E9DC4-21F3-4933-807E-35BE8C46A767}" dt="2024-06-06T12:04:17.780" v="853" actId="478"/>
        <pc:sldMkLst>
          <pc:docMk/>
          <pc:sldMk cId="4190885158" sldId="743"/>
        </pc:sldMkLst>
      </pc:sldChg>
      <pc:sldChg chg="ord">
        <pc:chgData name="Katelyn Woolheater" userId="6fb597a7-f115-4610-b283-fcc168807233" providerId="ADAL" clId="{E54E9DC4-21F3-4933-807E-35BE8C46A767}" dt="2024-06-06T12:25:38.019" v="1531"/>
        <pc:sldMkLst>
          <pc:docMk/>
          <pc:sldMk cId="3248604188" sldId="752"/>
        </pc:sldMkLst>
      </pc:sldChg>
      <pc:sldChg chg="del">
        <pc:chgData name="Katelyn Woolheater" userId="6fb597a7-f115-4610-b283-fcc168807233" providerId="ADAL" clId="{E54E9DC4-21F3-4933-807E-35BE8C46A767}" dt="2024-06-06T12:14:40.957" v="1202" actId="47"/>
        <pc:sldMkLst>
          <pc:docMk/>
          <pc:sldMk cId="3042565320" sldId="755"/>
        </pc:sldMkLst>
      </pc:sldChg>
      <pc:sldChg chg="addSp delSp modSp add mod ord">
        <pc:chgData name="Katelyn Woolheater" userId="6fb597a7-f115-4610-b283-fcc168807233" providerId="ADAL" clId="{E54E9DC4-21F3-4933-807E-35BE8C46A767}" dt="2024-06-06T11:39:37.282" v="661"/>
        <pc:sldMkLst>
          <pc:docMk/>
          <pc:sldMk cId="3194860487" sldId="760"/>
        </pc:sldMkLst>
      </pc:sldChg>
      <pc:sldChg chg="addSp delSp modSp add del mod ord delAnim">
        <pc:chgData name="Katelyn Woolheater" userId="6fb597a7-f115-4610-b283-fcc168807233" providerId="ADAL" clId="{E54E9DC4-21F3-4933-807E-35BE8C46A767}" dt="2024-06-15T12:07:59.359" v="5026" actId="2696"/>
        <pc:sldMkLst>
          <pc:docMk/>
          <pc:sldMk cId="1196547234" sldId="761"/>
        </pc:sldMkLst>
      </pc:sldChg>
      <pc:sldChg chg="add">
        <pc:chgData name="Katelyn Woolheater" userId="6fb597a7-f115-4610-b283-fcc168807233" providerId="ADAL" clId="{E54E9DC4-21F3-4933-807E-35BE8C46A767}" dt="2024-06-15T12:10:33.663" v="5086"/>
        <pc:sldMkLst>
          <pc:docMk/>
          <pc:sldMk cId="2830451789" sldId="761"/>
        </pc:sldMkLst>
      </pc:sldChg>
      <pc:sldChg chg="add del">
        <pc:chgData name="Katelyn Woolheater" userId="6fb597a7-f115-4610-b283-fcc168807233" providerId="ADAL" clId="{E54E9DC4-21F3-4933-807E-35BE8C46A767}" dt="2024-06-15T12:10:30.783" v="5085" actId="2696"/>
        <pc:sldMkLst>
          <pc:docMk/>
          <pc:sldMk cId="3358785845" sldId="761"/>
        </pc:sldMkLst>
      </pc:sldChg>
      <pc:sldChg chg="modSp add mod">
        <pc:chgData name="Katelyn Woolheater" userId="6fb597a7-f115-4610-b283-fcc168807233" providerId="ADAL" clId="{E54E9DC4-21F3-4933-807E-35BE8C46A767}" dt="2024-06-06T12:01:57.295" v="813" actId="14100"/>
        <pc:sldMkLst>
          <pc:docMk/>
          <pc:sldMk cId="2088762697" sldId="762"/>
        </pc:sldMkLst>
      </pc:sldChg>
      <pc:sldChg chg="addSp delSp modSp add mod modAnim">
        <pc:chgData name="Katelyn Woolheater" userId="6fb597a7-f115-4610-b283-fcc168807233" providerId="ADAL" clId="{E54E9DC4-21F3-4933-807E-35BE8C46A767}" dt="2024-06-06T12:05:18.018" v="872" actId="1076"/>
        <pc:sldMkLst>
          <pc:docMk/>
          <pc:sldMk cId="3768283927" sldId="763"/>
        </pc:sldMkLst>
      </pc:sldChg>
      <pc:sldChg chg="addSp delSp modSp add mod ord">
        <pc:chgData name="Katelyn Woolheater" userId="6fb597a7-f115-4610-b283-fcc168807233" providerId="ADAL" clId="{E54E9DC4-21F3-4933-807E-35BE8C46A767}" dt="2024-06-06T12:07:30.788" v="1014" actId="1076"/>
        <pc:sldMkLst>
          <pc:docMk/>
          <pc:sldMk cId="1860926217" sldId="764"/>
        </pc:sldMkLst>
      </pc:sldChg>
      <pc:sldChg chg="addSp delSp modSp add mod ord modAnim">
        <pc:chgData name="Katelyn Woolheater" userId="6fb597a7-f115-4610-b283-fcc168807233" providerId="ADAL" clId="{E54E9DC4-21F3-4933-807E-35BE8C46A767}" dt="2024-06-15T12:05:13.804" v="5008"/>
        <pc:sldMkLst>
          <pc:docMk/>
          <pc:sldMk cId="750921469" sldId="765"/>
        </pc:sldMkLst>
      </pc:sldChg>
      <pc:sldChg chg="modSp add del mod">
        <pc:chgData name="Katelyn Woolheater" userId="6fb597a7-f115-4610-b283-fcc168807233" providerId="ADAL" clId="{E54E9DC4-21F3-4933-807E-35BE8C46A767}" dt="2024-06-06T13:15:07.412" v="2474" actId="47"/>
        <pc:sldMkLst>
          <pc:docMk/>
          <pc:sldMk cId="3429531445" sldId="766"/>
        </pc:sldMkLst>
      </pc:sldChg>
      <pc:sldChg chg="delSp modSp add mod delCm">
        <pc:chgData name="Katelyn Woolheater" userId="6fb597a7-f115-4610-b283-fcc168807233" providerId="ADAL" clId="{E54E9DC4-21F3-4933-807E-35BE8C46A767}" dt="2024-06-06T13:14:42.881" v="2470"/>
        <pc:sldMkLst>
          <pc:docMk/>
          <pc:sldMk cId="2358216903" sldId="767"/>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06T13:14:42.881" v="2470"/>
              <pc2:cmMkLst xmlns:pc2="http://schemas.microsoft.com/office/powerpoint/2019/9/main/command">
                <pc:docMk/>
                <pc:sldMk cId="2358216903" sldId="767"/>
                <pc2:cmMk id="{CDD175A8-E480-4824-B43E-308A3E174B88}"/>
              </pc2:cmMkLst>
            </pc226:cmChg>
          </p:ext>
        </pc:extLst>
      </pc:sldChg>
      <pc:sldChg chg="add del">
        <pc:chgData name="Katelyn Woolheater" userId="6fb597a7-f115-4610-b283-fcc168807233" providerId="ADAL" clId="{E54E9DC4-21F3-4933-807E-35BE8C46A767}" dt="2024-06-06T13:14:45.904" v="2471" actId="47"/>
        <pc:sldMkLst>
          <pc:docMk/>
          <pc:sldMk cId="2815968894" sldId="768"/>
        </pc:sldMkLst>
      </pc:sldChg>
      <pc:sldChg chg="addSp modSp new mod">
        <pc:chgData name="Katelyn Woolheater" userId="6fb597a7-f115-4610-b283-fcc168807233" providerId="ADAL" clId="{E54E9DC4-21F3-4933-807E-35BE8C46A767}" dt="2024-06-06T13:12:23.925" v="2440" actId="2711"/>
        <pc:sldMkLst>
          <pc:docMk/>
          <pc:sldMk cId="904141195" sldId="769"/>
        </pc:sldMkLst>
      </pc:sldChg>
      <pc:sldChg chg="addSp delSp modSp add mod">
        <pc:chgData name="Katelyn Woolheater" userId="6fb597a7-f115-4610-b283-fcc168807233" providerId="ADAL" clId="{E54E9DC4-21F3-4933-807E-35BE8C46A767}" dt="2024-06-06T13:13:30.089" v="2461" actId="2711"/>
        <pc:sldMkLst>
          <pc:docMk/>
          <pc:sldMk cId="520771201" sldId="770"/>
        </pc:sldMkLst>
      </pc:sldChg>
      <pc:sldChg chg="modSp add mod delCm">
        <pc:chgData name="Katelyn Woolheater" userId="6fb597a7-f115-4610-b283-fcc168807233" providerId="ADAL" clId="{E54E9DC4-21F3-4933-807E-35BE8C46A767}" dt="2024-06-06T13:14:54.259" v="2472"/>
        <pc:sldMkLst>
          <pc:docMk/>
          <pc:sldMk cId="138443105" sldId="771"/>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06T13:14:54.259" v="2472"/>
              <pc2:cmMkLst xmlns:pc2="http://schemas.microsoft.com/office/powerpoint/2019/9/main/command">
                <pc:docMk/>
                <pc:sldMk cId="138443105" sldId="771"/>
                <pc2:cmMk id="{252158E4-60BD-431F-9315-FAAB2993D34C}"/>
              </pc2:cmMkLst>
            </pc226:cmChg>
          </p:ext>
        </pc:extLst>
      </pc:sldChg>
      <pc:sldChg chg="modSp add mod delCm">
        <pc:chgData name="Katelyn Woolheater" userId="6fb597a7-f115-4610-b283-fcc168807233" providerId="ADAL" clId="{E54E9DC4-21F3-4933-807E-35BE8C46A767}" dt="2024-06-06T13:15:29.843" v="2507"/>
        <pc:sldMkLst>
          <pc:docMk/>
          <pc:sldMk cId="4068971140" sldId="772"/>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06T13:15:29.843" v="2507"/>
              <pc2:cmMkLst xmlns:pc2="http://schemas.microsoft.com/office/powerpoint/2019/9/main/command">
                <pc:docMk/>
                <pc:sldMk cId="4068971140" sldId="772"/>
                <pc2:cmMk id="{A86B94D1-96C1-485A-9D2F-10A6EC496235}"/>
              </pc2:cmMkLst>
            </pc226:cmChg>
          </p:ext>
        </pc:extLst>
      </pc:sldChg>
      <pc:sldChg chg="modSp add mod">
        <pc:chgData name="Katelyn Woolheater" userId="6fb597a7-f115-4610-b283-fcc168807233" providerId="ADAL" clId="{E54E9DC4-21F3-4933-807E-35BE8C46A767}" dt="2024-06-06T13:16:04.577" v="2534" actId="14100"/>
        <pc:sldMkLst>
          <pc:docMk/>
          <pc:sldMk cId="2587909162" sldId="773"/>
        </pc:sldMkLst>
      </pc:sldChg>
      <pc:sldChg chg="modSp new mod">
        <pc:chgData name="Katelyn Woolheater" userId="6fb597a7-f115-4610-b283-fcc168807233" providerId="ADAL" clId="{E54E9DC4-21F3-4933-807E-35BE8C46A767}" dt="2024-06-17T13:27:40.416" v="5267" actId="20577"/>
        <pc:sldMkLst>
          <pc:docMk/>
          <pc:sldMk cId="3619174141" sldId="774"/>
        </pc:sldMkLst>
      </pc:sldChg>
      <pc:sldChg chg="modSp new del mod">
        <pc:chgData name="Katelyn Woolheater" userId="6fb597a7-f115-4610-b283-fcc168807233" providerId="ADAL" clId="{E54E9DC4-21F3-4933-807E-35BE8C46A767}" dt="2024-06-06T14:56:13.794" v="3798" actId="47"/>
        <pc:sldMkLst>
          <pc:docMk/>
          <pc:sldMk cId="3663599867" sldId="775"/>
        </pc:sldMkLst>
      </pc:sldChg>
      <pc:sldChg chg="modSp add mod modAnim">
        <pc:chgData name="Katelyn Woolheater" userId="6fb597a7-f115-4610-b283-fcc168807233" providerId="ADAL" clId="{E54E9DC4-21F3-4933-807E-35BE8C46A767}" dt="2024-06-06T15:07:49.713" v="4121" actId="20577"/>
        <pc:sldMkLst>
          <pc:docMk/>
          <pc:sldMk cId="1737446485" sldId="776"/>
        </pc:sldMkLst>
      </pc:sldChg>
      <pc:sldChg chg="add del">
        <pc:chgData name="Katelyn Woolheater" userId="6fb597a7-f115-4610-b283-fcc168807233" providerId="ADAL" clId="{E54E9DC4-21F3-4933-807E-35BE8C46A767}" dt="2024-06-06T14:25:47.495" v="3058" actId="47"/>
        <pc:sldMkLst>
          <pc:docMk/>
          <pc:sldMk cId="3405334520" sldId="776"/>
        </pc:sldMkLst>
      </pc:sldChg>
      <pc:sldChg chg="modSp add mod">
        <pc:chgData name="Katelyn Woolheater" userId="6fb597a7-f115-4610-b283-fcc168807233" providerId="ADAL" clId="{E54E9DC4-21F3-4933-807E-35BE8C46A767}" dt="2024-06-06T15:09:44.107" v="4222" actId="1035"/>
        <pc:sldMkLst>
          <pc:docMk/>
          <pc:sldMk cId="125116970" sldId="777"/>
        </pc:sldMkLst>
      </pc:sldChg>
      <pc:sldChg chg="addSp modSp mod">
        <pc:chgData name="Katelyn Woolheater" userId="6fb597a7-f115-4610-b283-fcc168807233" providerId="ADAL" clId="{E54E9DC4-21F3-4933-807E-35BE8C46A767}" dt="2024-06-15T11:54:49.367" v="4731" actId="20577"/>
        <pc:sldMkLst>
          <pc:docMk/>
          <pc:sldMk cId="2070439855" sldId="778"/>
        </pc:sldMkLst>
      </pc:sldChg>
      <pc:sldChg chg="addSp modSp mod modAnim">
        <pc:chgData name="Katelyn Woolheater" userId="6fb597a7-f115-4610-b283-fcc168807233" providerId="ADAL" clId="{E54E9DC4-21F3-4933-807E-35BE8C46A767}" dt="2024-06-15T12:09:03.186" v="5051" actId="14100"/>
        <pc:sldMkLst>
          <pc:docMk/>
          <pc:sldMk cId="441331518" sldId="779"/>
        </pc:sldMkLst>
      </pc:sldChg>
      <pc:sldChg chg="del">
        <pc:chgData name="Katelyn Woolheater" userId="6fb597a7-f115-4610-b283-fcc168807233" providerId="ADAL" clId="{E54E9DC4-21F3-4933-807E-35BE8C46A767}" dt="2024-06-15T12:05:44.810" v="5011" actId="47"/>
        <pc:sldMkLst>
          <pc:docMk/>
          <pc:sldMk cId="2225158594" sldId="780"/>
        </pc:sldMkLst>
      </pc:sldChg>
      <pc:sldChg chg="addSp modSp mod">
        <pc:chgData name="Katelyn Woolheater" userId="6fb597a7-f115-4610-b283-fcc168807233" providerId="ADAL" clId="{E54E9DC4-21F3-4933-807E-35BE8C46A767}" dt="2024-06-17T13:37:00.603" v="5463" actId="20577"/>
        <pc:sldMkLst>
          <pc:docMk/>
          <pc:sldMk cId="4250071227" sldId="781"/>
        </pc:sldMkLst>
      </pc:sldChg>
      <pc:sldChg chg="del">
        <pc:chgData name="Katelyn Woolheater" userId="6fb597a7-f115-4610-b283-fcc168807233" providerId="ADAL" clId="{E54E9DC4-21F3-4933-807E-35BE8C46A767}" dt="2024-06-17T13:27:37.021" v="5261" actId="47"/>
        <pc:sldMkLst>
          <pc:docMk/>
          <pc:sldMk cId="3952585967" sldId="782"/>
        </pc:sldMkLst>
      </pc:sldChg>
      <pc:sldChg chg="addSp modSp mod">
        <pc:chgData name="Katelyn Woolheater" userId="6fb597a7-f115-4610-b283-fcc168807233" providerId="ADAL" clId="{E54E9DC4-21F3-4933-807E-35BE8C46A767}" dt="2024-06-17T13:44:54.621" v="5651" actId="6549"/>
        <pc:sldMkLst>
          <pc:docMk/>
          <pc:sldMk cId="1236286995" sldId="783"/>
        </pc:sldMkLst>
      </pc:sldChg>
      <pc:sldChg chg="addSp modSp mod modAnim delCm">
        <pc:chgData name="Katelyn Woolheater" userId="6fb597a7-f115-4610-b283-fcc168807233" providerId="ADAL" clId="{E54E9DC4-21F3-4933-807E-35BE8C46A767}" dt="2024-06-17T13:54:56.382" v="6580"/>
        <pc:sldMkLst>
          <pc:docMk/>
          <pc:sldMk cId="1760608139" sldId="784"/>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17T13:54:03.321" v="6558"/>
              <pc2:cmMkLst xmlns:pc2="http://schemas.microsoft.com/office/powerpoint/2019/9/main/command">
                <pc:docMk/>
                <pc:sldMk cId="1760608139" sldId="784"/>
                <pc2:cmMk id="{A6875E84-7317-2E4E-B21C-DC13A7220E5E}"/>
              </pc2:cmMkLst>
            </pc226:cmChg>
          </p:ext>
        </pc:extLst>
      </pc:sldChg>
      <pc:sldChg chg="addSp delSp modSp add mod modTransition modClrScheme chgLayout">
        <pc:chgData name="Katelyn Woolheater" userId="6fb597a7-f115-4610-b283-fcc168807233" providerId="ADAL" clId="{E54E9DC4-21F3-4933-807E-35BE8C46A767}" dt="2024-06-15T11:57:58.830" v="4776" actId="14100"/>
        <pc:sldMkLst>
          <pc:docMk/>
          <pc:sldMk cId="2191354634" sldId="785"/>
        </pc:sldMkLst>
      </pc:sldChg>
      <pc:sldChg chg="addSp delSp modSp add mod modTransition modClrScheme chgLayout">
        <pc:chgData name="Katelyn Woolheater" userId="6fb597a7-f115-4610-b283-fcc168807233" providerId="ADAL" clId="{E54E9DC4-21F3-4933-807E-35BE8C46A767}" dt="2024-06-15T11:59:24.805" v="4816" actId="1076"/>
        <pc:sldMkLst>
          <pc:docMk/>
          <pc:sldMk cId="3500845637" sldId="786"/>
        </pc:sldMkLst>
      </pc:sldChg>
      <pc:sldChg chg="addSp modSp new mod">
        <pc:chgData name="Katelyn Woolheater" userId="6fb597a7-f115-4610-b283-fcc168807233" providerId="ADAL" clId="{E54E9DC4-21F3-4933-807E-35BE8C46A767}" dt="2024-06-15T12:03:28.540" v="4999" actId="1076"/>
        <pc:sldMkLst>
          <pc:docMk/>
          <pc:sldMk cId="3040572745" sldId="787"/>
        </pc:sldMkLst>
      </pc:sldChg>
      <pc:sldChg chg="addSp delSp modSp add mod modTransition modAnim">
        <pc:chgData name="Katelyn Woolheater" userId="6fb597a7-f115-4610-b283-fcc168807233" providerId="ADAL" clId="{E54E9DC4-21F3-4933-807E-35BE8C46A767}" dt="2024-06-20T09:19:13.590" v="6614" actId="20577"/>
        <pc:sldMkLst>
          <pc:docMk/>
          <pc:sldMk cId="2030569073" sldId="788"/>
        </pc:sldMkLst>
      </pc:sldChg>
      <pc:sldChg chg="addSp delSp modSp add mod modTransition">
        <pc:chgData name="Katelyn Woolheater" userId="6fb597a7-f115-4610-b283-fcc168807233" providerId="ADAL" clId="{E54E9DC4-21F3-4933-807E-35BE8C46A767}" dt="2024-06-20T09:19:19.260" v="6615" actId="20577"/>
        <pc:sldMkLst>
          <pc:docMk/>
          <pc:sldMk cId="589392377" sldId="789"/>
        </pc:sldMkLst>
      </pc:sldChg>
      <pc:sldChg chg="addSp delSp modSp add del mod modTransition">
        <pc:chgData name="Katelyn Woolheater" userId="6fb597a7-f115-4610-b283-fcc168807233" providerId="ADAL" clId="{E54E9DC4-21F3-4933-807E-35BE8C46A767}" dt="2024-06-15T12:14:25.725" v="5186" actId="47"/>
        <pc:sldMkLst>
          <pc:docMk/>
          <pc:sldMk cId="1215756562" sldId="790"/>
        </pc:sldMkLst>
      </pc:sldChg>
      <pc:sldChg chg="addSp delSp modSp add del mod modTransition">
        <pc:chgData name="Katelyn Woolheater" userId="6fb597a7-f115-4610-b283-fcc168807233" providerId="ADAL" clId="{E54E9DC4-21F3-4933-807E-35BE8C46A767}" dt="2024-06-15T12:15:04.269" v="5201" actId="47"/>
        <pc:sldMkLst>
          <pc:docMk/>
          <pc:sldMk cId="1586523366" sldId="791"/>
        </pc:sldMkLst>
      </pc:sldChg>
      <pc:sldChg chg="addSp delSp modSp add mod modTransition">
        <pc:chgData name="Katelyn Woolheater" userId="6fb597a7-f115-4610-b283-fcc168807233" providerId="ADAL" clId="{E54E9DC4-21F3-4933-807E-35BE8C46A767}" dt="2024-06-15T12:15:22.924" v="5209"/>
        <pc:sldMkLst>
          <pc:docMk/>
          <pc:sldMk cId="3659810749" sldId="792"/>
        </pc:sldMkLst>
      </pc:sldChg>
      <pc:sldChg chg="add">
        <pc:chgData name="Katelyn Woolheater" userId="6fb597a7-f115-4610-b283-fcc168807233" providerId="ADAL" clId="{E54E9DC4-21F3-4933-807E-35BE8C46A767}" dt="2024-06-17T13:35:15.624" v="5451"/>
        <pc:sldMkLst>
          <pc:docMk/>
          <pc:sldMk cId="1631183805" sldId="793"/>
        </pc:sldMkLst>
      </pc:sldChg>
      <pc:sldChg chg="modSp add mod modTransition">
        <pc:chgData name="Katelyn Woolheater" userId="6fb597a7-f115-4610-b283-fcc168807233" providerId="ADAL" clId="{E54E9DC4-21F3-4933-807E-35BE8C46A767}" dt="2024-06-17T13:39:18.397" v="5500" actId="1076"/>
        <pc:sldMkLst>
          <pc:docMk/>
          <pc:sldMk cId="3832925592" sldId="794"/>
        </pc:sldMkLst>
      </pc:sldChg>
      <pc:sldChg chg="addSp delSp modSp add mod modTransition">
        <pc:chgData name="Katelyn Woolheater" userId="6fb597a7-f115-4610-b283-fcc168807233" providerId="ADAL" clId="{E54E9DC4-21F3-4933-807E-35BE8C46A767}" dt="2024-06-17T13:41:28.357" v="5561" actId="1076"/>
        <pc:sldMkLst>
          <pc:docMk/>
          <pc:sldMk cId="2751323173" sldId="795"/>
        </pc:sldMkLst>
      </pc:sldChg>
      <pc:sldChg chg="addSp delSp modSp add del mod modTransition">
        <pc:chgData name="Katelyn Woolheater" userId="6fb597a7-f115-4610-b283-fcc168807233" providerId="ADAL" clId="{E54E9DC4-21F3-4933-807E-35BE8C46A767}" dt="2024-06-17T13:41:48.684" v="5562" actId="47"/>
        <pc:sldMkLst>
          <pc:docMk/>
          <pc:sldMk cId="1281341785" sldId="796"/>
        </pc:sldMkLst>
      </pc:sldChg>
      <pc:sldChg chg="addSp delSp modSp add del modTransition">
        <pc:chgData name="Katelyn Woolheater" userId="6fb597a7-f115-4610-b283-fcc168807233" providerId="ADAL" clId="{E54E9DC4-21F3-4933-807E-35BE8C46A767}" dt="2024-06-17T13:42:25.617" v="5580" actId="47"/>
        <pc:sldMkLst>
          <pc:docMk/>
          <pc:sldMk cId="410015315" sldId="797"/>
        </pc:sldMkLst>
      </pc:sldChg>
      <pc:sldChg chg="addSp delSp modSp add del mod modTransition">
        <pc:chgData name="Katelyn Woolheater" userId="6fb597a7-f115-4610-b283-fcc168807233" providerId="ADAL" clId="{E54E9DC4-21F3-4933-807E-35BE8C46A767}" dt="2024-06-17T13:42:51.832" v="5593" actId="47"/>
        <pc:sldMkLst>
          <pc:docMk/>
          <pc:sldMk cId="2428720682" sldId="798"/>
        </pc:sldMkLst>
      </pc:sldChg>
      <pc:sldChg chg="addSp delSp modSp add mod modTransition delCm">
        <pc:chgData name="Katelyn Woolheater" userId="6fb597a7-f115-4610-b283-fcc168807233" providerId="ADAL" clId="{E54E9DC4-21F3-4933-807E-35BE8C46A767}" dt="2024-06-17T13:43:10.819" v="5600"/>
        <pc:sldMkLst>
          <pc:docMk/>
          <pc:sldMk cId="2444161828" sldId="799"/>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E54E9DC4-21F3-4933-807E-35BE8C46A767}" dt="2024-06-17T13:43:05.101" v="5599"/>
              <pc2:cmMkLst xmlns:pc2="http://schemas.microsoft.com/office/powerpoint/2019/9/main/command">
                <pc:docMk/>
                <pc:sldMk cId="2444161828" sldId="799"/>
                <pc2:cmMk id="{976DF9DF-8BAB-4EEA-B7BE-010F2F35E900}"/>
              </pc2:cmMkLst>
            </pc226:cmChg>
          </p:ext>
        </pc:extLst>
      </pc:sldChg>
      <pc:sldChg chg="addSp delSp modSp add mod">
        <pc:chgData name="Katelyn Woolheater" userId="6fb597a7-f115-4610-b283-fcc168807233" providerId="ADAL" clId="{E54E9DC4-21F3-4933-807E-35BE8C46A767}" dt="2024-06-17T13:42:47.400" v="5592" actId="27636"/>
        <pc:sldMkLst>
          <pc:docMk/>
          <pc:sldMk cId="639436840" sldId="800"/>
        </pc:sldMkLst>
      </pc:sldChg>
      <pc:sldChg chg="modSp add mod modTransition">
        <pc:chgData name="Katelyn Woolheater" userId="6fb597a7-f115-4610-b283-fcc168807233" providerId="ADAL" clId="{E54E9DC4-21F3-4933-807E-35BE8C46A767}" dt="2024-06-17T13:51:11.302" v="6401" actId="20577"/>
        <pc:sldMkLst>
          <pc:docMk/>
          <pc:sldMk cId="3726397520" sldId="801"/>
        </pc:sldMkLst>
      </pc:sldChg>
      <pc:sldChg chg="modSp add mod modTransition">
        <pc:chgData name="Katelyn Woolheater" userId="6fb597a7-f115-4610-b283-fcc168807233" providerId="ADAL" clId="{E54E9DC4-21F3-4933-807E-35BE8C46A767}" dt="2024-06-17T13:51:48.948" v="6484" actId="20577"/>
        <pc:sldMkLst>
          <pc:docMk/>
          <pc:sldMk cId="3813908094" sldId="802"/>
        </pc:sldMkLst>
      </pc:sldChg>
      <pc:sldChg chg="modSp add mod modTransition">
        <pc:chgData name="Katelyn Woolheater" userId="6fb597a7-f115-4610-b283-fcc168807233" providerId="ADAL" clId="{E54E9DC4-21F3-4933-807E-35BE8C46A767}" dt="2024-06-17T13:52:28.571" v="6557" actId="5793"/>
        <pc:sldMkLst>
          <pc:docMk/>
          <pc:sldMk cId="1300539156" sldId="803"/>
        </pc:sldMkLst>
      </pc:sldChg>
      <pc:sldChg chg="add del modTransition">
        <pc:chgData name="Katelyn Woolheater" userId="6fb597a7-f115-4610-b283-fcc168807233" providerId="ADAL" clId="{E54E9DC4-21F3-4933-807E-35BE8C46A767}" dt="2024-06-17T13:47:07.004" v="5922" actId="47"/>
        <pc:sldMkLst>
          <pc:docMk/>
          <pc:sldMk cId="3279620871" sldId="804"/>
        </pc:sldMkLst>
      </pc:sldChg>
      <pc:sldMasterChg chg="delSldLayout">
        <pc:chgData name="Katelyn Woolheater" userId="6fb597a7-f115-4610-b283-fcc168807233" providerId="ADAL" clId="{E54E9DC4-21F3-4933-807E-35BE8C46A767}" dt="2024-06-06T15:10:24.574" v="4253" actId="2696"/>
        <pc:sldMasterMkLst>
          <pc:docMk/>
          <pc:sldMasterMk cId="4004315649" sldId="2147483815"/>
        </pc:sldMasterMkLst>
        <pc:sldLayoutChg chg="del">
          <pc:chgData name="Katelyn Woolheater" userId="6fb597a7-f115-4610-b283-fcc168807233" providerId="ADAL" clId="{E54E9DC4-21F3-4933-807E-35BE8C46A767}" dt="2024-06-06T12:39:52.060" v="1677" actId="2696"/>
          <pc:sldLayoutMkLst>
            <pc:docMk/>
            <pc:sldMasterMk cId="4004315649" sldId="2147483815"/>
            <pc:sldLayoutMk cId="1213785630" sldId="2147483846"/>
          </pc:sldLayoutMkLst>
        </pc:sldLayoutChg>
        <pc:sldLayoutChg chg="del">
          <pc:chgData name="Katelyn Woolheater" userId="6fb597a7-f115-4610-b283-fcc168807233" providerId="ADAL" clId="{E54E9DC4-21F3-4933-807E-35BE8C46A767}" dt="2024-06-06T12:28:58.506" v="1551" actId="2696"/>
          <pc:sldLayoutMkLst>
            <pc:docMk/>
            <pc:sldMasterMk cId="4004315649" sldId="2147483815"/>
            <pc:sldLayoutMk cId="1302096334" sldId="2147483849"/>
          </pc:sldLayoutMkLst>
        </pc:sldLayoutChg>
        <pc:sldLayoutChg chg="del">
          <pc:chgData name="Katelyn Woolheater" userId="6fb597a7-f115-4610-b283-fcc168807233" providerId="ADAL" clId="{E54E9DC4-21F3-4933-807E-35BE8C46A767}" dt="2024-06-06T15:10:24.574" v="4253" actId="2696"/>
          <pc:sldLayoutMkLst>
            <pc:docMk/>
            <pc:sldMasterMk cId="4004315649" sldId="2147483815"/>
            <pc:sldLayoutMk cId="3679552732" sldId="2147483852"/>
          </pc:sldLayoutMkLst>
        </pc:sldLayoutChg>
      </pc:sldMasterChg>
    </pc:docChg>
  </pc:docChgLst>
  <pc:docChgLst>
    <pc:chgData name="Katelyn Woolheater" userId="6fb597a7-f115-4610-b283-fcc168807233" providerId="ADAL" clId="{ED70B22E-1685-45F1-AD02-49AD32CA8DD6}"/>
    <pc:docChg chg="custSel addSld delSld modSld modSection">
      <pc:chgData name="Katelyn Woolheater" userId="6fb597a7-f115-4610-b283-fcc168807233" providerId="ADAL" clId="{ED70B22E-1685-45F1-AD02-49AD32CA8DD6}" dt="2025-07-31T19:46:52.543" v="1449" actId="20577"/>
      <pc:docMkLst>
        <pc:docMk/>
      </pc:docMkLst>
      <pc:sldChg chg="delSp mod">
        <pc:chgData name="Katelyn Woolheater" userId="6fb597a7-f115-4610-b283-fcc168807233" providerId="ADAL" clId="{ED70B22E-1685-45F1-AD02-49AD32CA8DD6}" dt="2025-07-31T19:33:46.884" v="471" actId="478"/>
        <pc:sldMkLst>
          <pc:docMk/>
          <pc:sldMk cId="3284730486" sldId="261"/>
        </pc:sldMkLst>
      </pc:sldChg>
      <pc:sldChg chg="delSp mod">
        <pc:chgData name="Katelyn Woolheater" userId="6fb597a7-f115-4610-b283-fcc168807233" providerId="ADAL" clId="{ED70B22E-1685-45F1-AD02-49AD32CA8DD6}" dt="2025-07-31T19:33:42.025" v="469" actId="478"/>
        <pc:sldMkLst>
          <pc:docMk/>
          <pc:sldMk cId="2233394522" sldId="262"/>
        </pc:sldMkLst>
      </pc:sldChg>
      <pc:sldChg chg="delSp mod">
        <pc:chgData name="Katelyn Woolheater" userId="6fb597a7-f115-4610-b283-fcc168807233" providerId="ADAL" clId="{ED70B22E-1685-45F1-AD02-49AD32CA8DD6}" dt="2025-07-31T19:34:04.495" v="473" actId="478"/>
        <pc:sldMkLst>
          <pc:docMk/>
          <pc:sldMk cId="519854404" sldId="264"/>
        </pc:sldMkLst>
      </pc:sldChg>
      <pc:sldChg chg="modSp mod">
        <pc:chgData name="Katelyn Woolheater" userId="6fb597a7-f115-4610-b283-fcc168807233" providerId="ADAL" clId="{ED70B22E-1685-45F1-AD02-49AD32CA8DD6}" dt="2025-07-31T19:25:14.353" v="280" actId="6549"/>
        <pc:sldMkLst>
          <pc:docMk/>
          <pc:sldMk cId="3996583206" sldId="347"/>
        </pc:sldMkLst>
      </pc:sldChg>
      <pc:sldChg chg="modSp mod modAnim">
        <pc:chgData name="Katelyn Woolheater" userId="6fb597a7-f115-4610-b283-fcc168807233" providerId="ADAL" clId="{ED70B22E-1685-45F1-AD02-49AD32CA8DD6}" dt="2025-07-31T19:25:00.239" v="278" actId="20577"/>
        <pc:sldMkLst>
          <pc:docMk/>
          <pc:sldMk cId="3235871584" sldId="355"/>
        </pc:sldMkLst>
      </pc:sldChg>
      <pc:sldChg chg="modSp">
        <pc:chgData name="Katelyn Woolheater" userId="6fb597a7-f115-4610-b283-fcc168807233" providerId="ADAL" clId="{ED70B22E-1685-45F1-AD02-49AD32CA8DD6}" dt="2025-07-31T19:22:22.917" v="37" actId="20577"/>
        <pc:sldMkLst>
          <pc:docMk/>
          <pc:sldMk cId="2747640560" sldId="360"/>
        </pc:sldMkLst>
      </pc:sldChg>
      <pc:sldChg chg="modSp mod">
        <pc:chgData name="Katelyn Woolheater" userId="6fb597a7-f115-4610-b283-fcc168807233" providerId="ADAL" clId="{ED70B22E-1685-45F1-AD02-49AD32CA8DD6}" dt="2025-07-31T19:27:16.624" v="391" actId="20577"/>
        <pc:sldMkLst>
          <pc:docMk/>
          <pc:sldMk cId="2355840829" sldId="361"/>
        </pc:sldMkLst>
      </pc:sldChg>
      <pc:sldChg chg="addSp modSp mod modAnim">
        <pc:chgData name="Katelyn Woolheater" userId="6fb597a7-f115-4610-b283-fcc168807233" providerId="ADAL" clId="{ED70B22E-1685-45F1-AD02-49AD32CA8DD6}" dt="2025-07-31T19:27:52.728" v="428" actId="14100"/>
        <pc:sldMkLst>
          <pc:docMk/>
          <pc:sldMk cId="3605229064" sldId="364"/>
        </pc:sldMkLst>
      </pc:sldChg>
      <pc:sldChg chg="modSp mod">
        <pc:chgData name="Katelyn Woolheater" userId="6fb597a7-f115-4610-b283-fcc168807233" providerId="ADAL" clId="{ED70B22E-1685-45F1-AD02-49AD32CA8DD6}" dt="2025-07-31T19:46:52.543" v="1449" actId="20577"/>
        <pc:sldMkLst>
          <pc:docMk/>
          <pc:sldMk cId="349258436" sldId="480"/>
        </pc:sldMkLst>
      </pc:sldChg>
      <pc:sldChg chg="modSp mod">
        <pc:chgData name="Katelyn Woolheater" userId="6fb597a7-f115-4610-b283-fcc168807233" providerId="ADAL" clId="{ED70B22E-1685-45F1-AD02-49AD32CA8DD6}" dt="2025-07-31T19:38:14.151" v="717" actId="20577"/>
        <pc:sldMkLst>
          <pc:docMk/>
          <pc:sldMk cId="0" sldId="510"/>
        </pc:sldMkLst>
      </pc:sldChg>
      <pc:sldChg chg="modSp mod">
        <pc:chgData name="Katelyn Woolheater" userId="6fb597a7-f115-4610-b283-fcc168807233" providerId="ADAL" clId="{ED70B22E-1685-45F1-AD02-49AD32CA8DD6}" dt="2025-07-31T19:45:53.520" v="1437" actId="20577"/>
        <pc:sldMkLst>
          <pc:docMk/>
          <pc:sldMk cId="94498397" sldId="519"/>
        </pc:sldMkLst>
      </pc:sldChg>
      <pc:sldChg chg="modSp mod modCm">
        <pc:chgData name="Katelyn Woolheater" userId="6fb597a7-f115-4610-b283-fcc168807233" providerId="ADAL" clId="{ED70B22E-1685-45F1-AD02-49AD32CA8DD6}" dt="2025-07-31T19:45:24.416" v="1436" actId="20577"/>
        <pc:sldMkLst>
          <pc:docMk/>
          <pc:sldMk cId="0" sldId="537"/>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ED70B22E-1685-45F1-AD02-49AD32CA8DD6}" dt="2025-07-31T19:40:57.169" v="753" actId="20577"/>
              <pc2:cmMkLst xmlns:pc2="http://schemas.microsoft.com/office/powerpoint/2019/9/main/command">
                <pc:docMk/>
                <pc:sldMk cId="0" sldId="537"/>
                <pc2:cmMk id="{58BA5EDC-8FFD-48FF-8219-ECE655130EFB}"/>
              </pc2:cmMkLst>
            </pc226:cmChg>
          </p:ext>
        </pc:extLst>
      </pc:sldChg>
      <pc:sldChg chg="modSp mod">
        <pc:chgData name="Katelyn Woolheater" userId="6fb597a7-f115-4610-b283-fcc168807233" providerId="ADAL" clId="{ED70B22E-1685-45F1-AD02-49AD32CA8DD6}" dt="2025-07-31T19:44:51.314" v="1404" actId="1036"/>
        <pc:sldMkLst>
          <pc:docMk/>
          <pc:sldMk cId="0" sldId="574"/>
        </pc:sldMkLst>
      </pc:sldChg>
      <pc:sldChg chg="modSp mod">
        <pc:chgData name="Katelyn Woolheater" userId="6fb597a7-f115-4610-b283-fcc168807233" providerId="ADAL" clId="{ED70B22E-1685-45F1-AD02-49AD32CA8DD6}" dt="2025-07-31T19:34:40.412" v="474" actId="1076"/>
        <pc:sldMkLst>
          <pc:docMk/>
          <pc:sldMk cId="3486425714" sldId="620"/>
        </pc:sldMkLst>
      </pc:sldChg>
      <pc:sldChg chg="modSp">
        <pc:chgData name="Katelyn Woolheater" userId="6fb597a7-f115-4610-b283-fcc168807233" providerId="ADAL" clId="{ED70B22E-1685-45F1-AD02-49AD32CA8DD6}" dt="2025-07-31T19:25:27.182" v="290" actId="20577"/>
        <pc:sldMkLst>
          <pc:docMk/>
          <pc:sldMk cId="2744590936" sldId="647"/>
        </pc:sldMkLst>
      </pc:sldChg>
      <pc:sldChg chg="modSp mod">
        <pc:chgData name="Katelyn Woolheater" userId="6fb597a7-f115-4610-b283-fcc168807233" providerId="ADAL" clId="{ED70B22E-1685-45F1-AD02-49AD32CA8DD6}" dt="2025-07-31T19:25:51.011" v="328" actId="20577"/>
        <pc:sldMkLst>
          <pc:docMk/>
          <pc:sldMk cId="1752537598" sldId="650"/>
        </pc:sldMkLst>
      </pc:sldChg>
      <pc:sldChg chg="delSp modSp mod modCm">
        <pc:chgData name="Katelyn Woolheater" userId="6fb597a7-f115-4610-b283-fcc168807233" providerId="ADAL" clId="{ED70B22E-1685-45F1-AD02-49AD32CA8DD6}" dt="2025-07-31T19:31:21.925" v="451"/>
        <pc:sldMkLst>
          <pc:docMk/>
          <pc:sldMk cId="1605804597" sldId="661"/>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ED70B22E-1685-45F1-AD02-49AD32CA8DD6}" dt="2025-07-31T19:31:15.079" v="448" actId="20577"/>
              <pc2:cmMkLst xmlns:pc2="http://schemas.microsoft.com/office/powerpoint/2019/9/main/command">
                <pc:docMk/>
                <pc:sldMk cId="1605804597" sldId="661"/>
                <pc2:cmMk id="{08B243D6-5102-479D-9716-EED2F9B8B3E1}"/>
              </pc2:cmMkLst>
            </pc226:cmChg>
          </p:ext>
        </pc:extLst>
      </pc:sldChg>
      <pc:sldChg chg="modSp mod">
        <pc:chgData name="Katelyn Woolheater" userId="6fb597a7-f115-4610-b283-fcc168807233" providerId="ADAL" clId="{ED70B22E-1685-45F1-AD02-49AD32CA8DD6}" dt="2025-07-31T19:31:39.659" v="452" actId="20577"/>
        <pc:sldMkLst>
          <pc:docMk/>
          <pc:sldMk cId="730711195" sldId="666"/>
        </pc:sldMkLst>
      </pc:sldChg>
      <pc:sldChg chg="modSp">
        <pc:chgData name="Katelyn Woolheater" userId="6fb597a7-f115-4610-b283-fcc168807233" providerId="ADAL" clId="{ED70B22E-1685-45F1-AD02-49AD32CA8DD6}" dt="2025-07-31T19:26:22.135" v="343" actId="20577"/>
        <pc:sldMkLst>
          <pc:docMk/>
          <pc:sldMk cId="793611307" sldId="700"/>
        </pc:sldMkLst>
      </pc:sldChg>
      <pc:sldChg chg="addSp modSp mod">
        <pc:chgData name="Katelyn Woolheater" userId="6fb597a7-f115-4610-b283-fcc168807233" providerId="ADAL" clId="{ED70B22E-1685-45F1-AD02-49AD32CA8DD6}" dt="2025-07-31T19:36:59.391" v="716" actId="1076"/>
        <pc:sldMkLst>
          <pc:docMk/>
          <pc:sldMk cId="1756712584" sldId="724"/>
        </pc:sldMkLst>
      </pc:sldChg>
      <pc:sldChg chg="addSp modSp mod">
        <pc:chgData name="Katelyn Woolheater" userId="6fb597a7-f115-4610-b283-fcc168807233" providerId="ADAL" clId="{ED70B22E-1685-45F1-AD02-49AD32CA8DD6}" dt="2025-07-31T19:33:35.282" v="467" actId="14100"/>
        <pc:sldMkLst>
          <pc:docMk/>
          <pc:sldMk cId="3040572745" sldId="787"/>
        </pc:sldMkLst>
      </pc:sldChg>
      <pc:sldChg chg="add del">
        <pc:chgData name="Katelyn Woolheater" userId="6fb597a7-f115-4610-b283-fcc168807233" providerId="ADAL" clId="{ED70B22E-1685-45F1-AD02-49AD32CA8DD6}" dt="2025-07-31T19:32:07.860" v="454" actId="47"/>
        <pc:sldMkLst>
          <pc:docMk/>
          <pc:sldMk cId="2795296688" sldId="811"/>
        </pc:sldMkLst>
      </pc:sldChg>
    </pc:docChg>
  </pc:docChgLst>
  <pc:docChgLst>
    <pc:chgData name="sarah.m.burnett@gmail.com" userId="S::urn:spo:guest#sarah.m.burnett@gmail.com::" providerId="AD" clId="Web-{CA2C6135-CB06-F072-C888-430B61787A34}"/>
    <pc:docChg chg="mod modSld sldOrd">
      <pc:chgData name="sarah.m.burnett@gmail.com" userId="S::urn:spo:guest#sarah.m.burnett@gmail.com::" providerId="AD" clId="Web-{CA2C6135-CB06-F072-C888-430B61787A34}" dt="2025-06-27T19:01:18.077" v="41"/>
      <pc:docMkLst>
        <pc:docMk/>
      </pc:docMkLst>
      <pc:sldChg chg="ord">
        <pc:chgData name="sarah.m.burnett@gmail.com" userId="S::urn:spo:guest#sarah.m.burnett@gmail.com::" providerId="AD" clId="Web-{CA2C6135-CB06-F072-C888-430B61787A34}" dt="2025-06-27T17:55:28.156" v="1"/>
        <pc:sldMkLst>
          <pc:docMk/>
          <pc:sldMk cId="0" sldId="274"/>
        </pc:sldMkLst>
      </pc:sldChg>
      <pc:sldChg chg="ord">
        <pc:chgData name="sarah.m.burnett@gmail.com" userId="S::urn:spo:guest#sarah.m.burnett@gmail.com::" providerId="AD" clId="Web-{CA2C6135-CB06-F072-C888-430B61787A34}" dt="2025-06-27T19:01:18.077" v="41"/>
        <pc:sldMkLst>
          <pc:docMk/>
          <pc:sldMk cId="224519321" sldId="282"/>
        </pc:sldMkLst>
      </pc:sldChg>
      <pc:sldChg chg="ord">
        <pc:chgData name="sarah.m.burnett@gmail.com" userId="S::urn:spo:guest#sarah.m.burnett@gmail.com::" providerId="AD" clId="Web-{CA2C6135-CB06-F072-C888-430B61787A34}" dt="2025-06-27T17:55:32.328" v="2"/>
        <pc:sldMkLst>
          <pc:docMk/>
          <pc:sldMk cId="3235871584" sldId="355"/>
        </pc:sldMkLst>
      </pc:sldChg>
      <pc:sldChg chg="ord">
        <pc:chgData name="sarah.m.burnett@gmail.com" userId="S::urn:spo:guest#sarah.m.burnett@gmail.com::" providerId="AD" clId="Web-{CA2C6135-CB06-F072-C888-430B61787A34}" dt="2025-06-27T17:59:21.866" v="3"/>
        <pc:sldMkLst>
          <pc:docMk/>
          <pc:sldMk cId="2747640560" sldId="360"/>
        </pc:sldMkLst>
      </pc:sldChg>
      <pc:sldChg chg="ord">
        <pc:chgData name="sarah.m.burnett@gmail.com" userId="S::urn:spo:guest#sarah.m.burnett@gmail.com::" providerId="AD" clId="Web-{CA2C6135-CB06-F072-C888-430B61787A34}" dt="2025-06-27T18:58:20.479" v="40"/>
        <pc:sldMkLst>
          <pc:docMk/>
          <pc:sldMk cId="4213217498" sldId="405"/>
        </pc:sldMkLst>
      </pc:sldChg>
      <pc:sldChg chg="modSp">
        <pc:chgData name="sarah.m.burnett@gmail.com" userId="S::urn:spo:guest#sarah.m.burnett@gmail.com::" providerId="AD" clId="Web-{CA2C6135-CB06-F072-C888-430B61787A34}" dt="2025-06-27T18:49:14.558" v="34" actId="20577"/>
        <pc:sldMkLst>
          <pc:docMk/>
          <pc:sldMk cId="94498397" sldId="519"/>
        </pc:sldMkLst>
      </pc:sldChg>
      <pc:sldChg chg="ord">
        <pc:chgData name="sarah.m.burnett@gmail.com" userId="S::urn:spo:guest#sarah.m.burnett@gmail.com::" providerId="AD" clId="Web-{CA2C6135-CB06-F072-C888-430B61787A34}" dt="2025-06-27T18:46:04.881" v="32"/>
        <pc:sldMkLst>
          <pc:docMk/>
          <pc:sldMk cId="0" sldId="523"/>
        </pc:sldMkLst>
      </pc:sldChg>
      <pc:sldChg chg="modSp">
        <pc:chgData name="sarah.m.burnett@gmail.com" userId="S::urn:spo:guest#sarah.m.burnett@gmail.com::" providerId="AD" clId="Web-{CA2C6135-CB06-F072-C888-430B61787A34}" dt="2025-06-27T18:38:53.088" v="26"/>
        <pc:sldMkLst>
          <pc:docMk/>
          <pc:sldMk cId="0" sldId="559"/>
        </pc:sldMkLst>
      </pc:sldChg>
      <pc:sldChg chg="ord">
        <pc:chgData name="sarah.m.burnett@gmail.com" userId="S::urn:spo:guest#sarah.m.burnett@gmail.com::" providerId="AD" clId="Web-{CA2C6135-CB06-F072-C888-430B61787A34}" dt="2025-06-27T18:16:41.255" v="10"/>
        <pc:sldMkLst>
          <pc:docMk/>
          <pc:sldMk cId="0" sldId="606"/>
        </pc:sldMkLst>
      </pc:sldChg>
      <pc:sldChg chg="modSp">
        <pc:chgData name="sarah.m.burnett@gmail.com" userId="S::urn:spo:guest#sarah.m.burnett@gmail.com::" providerId="AD" clId="Web-{CA2C6135-CB06-F072-C888-430B61787A34}" dt="2025-06-27T18:20:23.871" v="15" actId="14100"/>
        <pc:sldMkLst>
          <pc:docMk/>
          <pc:sldMk cId="0" sldId="608"/>
        </pc:sldMkLst>
      </pc:sldChg>
      <pc:sldChg chg="ord">
        <pc:chgData name="sarah.m.burnett@gmail.com" userId="S::urn:spo:guest#sarah.m.burnett@gmail.com::" providerId="AD" clId="Web-{CA2C6135-CB06-F072-C888-430B61787A34}" dt="2025-06-27T18:26:23.396" v="16"/>
        <pc:sldMkLst>
          <pc:docMk/>
          <pc:sldMk cId="1826329820" sldId="612"/>
        </pc:sldMkLst>
      </pc:sldChg>
      <pc:sldChg chg="modSp">
        <pc:chgData name="sarah.m.burnett@gmail.com" userId="S::urn:spo:guest#sarah.m.burnett@gmail.com::" providerId="AD" clId="Web-{CA2C6135-CB06-F072-C888-430B61787A34}" dt="2025-06-27T18:03:44.328" v="4" actId="14100"/>
        <pc:sldMkLst>
          <pc:docMk/>
          <pc:sldMk cId="1605804597" sldId="661"/>
        </pc:sldMkLst>
      </pc:sldChg>
      <pc:sldChg chg="modSp">
        <pc:chgData name="sarah.m.burnett@gmail.com" userId="S::urn:spo:guest#sarah.m.burnett@gmail.com::" providerId="AD" clId="Web-{CA2C6135-CB06-F072-C888-430B61787A34}" dt="2025-06-27T18:09:14.556" v="8" actId="20577"/>
        <pc:sldMkLst>
          <pc:docMk/>
          <pc:sldMk cId="2395256810" sldId="671"/>
        </pc:sldMkLst>
      </pc:sldChg>
      <pc:sldChg chg="ord">
        <pc:chgData name="sarah.m.burnett@gmail.com" userId="S::urn:spo:guest#sarah.m.burnett@gmail.com::" providerId="AD" clId="Web-{CA2C6135-CB06-F072-C888-430B61787A34}" dt="2025-06-27T18:04:09.267" v="5"/>
        <pc:sldMkLst>
          <pc:docMk/>
          <pc:sldMk cId="1465034772" sldId="683"/>
        </pc:sldMkLst>
      </pc:sldChg>
      <pc:sldChg chg="modSp">
        <pc:chgData name="sarah.m.burnett@gmail.com" userId="S::urn:spo:guest#sarah.m.burnett@gmail.com::" providerId="AD" clId="Web-{CA2C6135-CB06-F072-C888-430B61787A34}" dt="2025-06-27T18:17:40.023" v="14" actId="14100"/>
        <pc:sldMkLst>
          <pc:docMk/>
          <pc:sldMk cId="739451750" sldId="690"/>
        </pc:sldMkLst>
      </pc:sldChg>
      <pc:sldChg chg="modSp">
        <pc:chgData name="sarah.m.burnett@gmail.com" userId="S::urn:spo:guest#sarah.m.burnett@gmail.com::" providerId="AD" clId="Web-{CA2C6135-CB06-F072-C888-430B61787A34}" dt="2025-06-27T18:39:15.823" v="30"/>
        <pc:sldMkLst>
          <pc:docMk/>
          <pc:sldMk cId="2394791904" sldId="704"/>
        </pc:sldMkLst>
      </pc:sldChg>
      <pc:sldChg chg="ord">
        <pc:chgData name="sarah.m.burnett@gmail.com" userId="S::urn:spo:guest#sarah.m.burnett@gmail.com::" providerId="AD" clId="Web-{CA2C6135-CB06-F072-C888-430B61787A34}" dt="2025-06-27T18:40:23.137" v="31"/>
        <pc:sldMkLst>
          <pc:docMk/>
          <pc:sldMk cId="447057821" sldId="706"/>
        </pc:sldMkLst>
      </pc:sldChg>
      <pc:sldChg chg="modSp">
        <pc:chgData name="sarah.m.burnett@gmail.com" userId="S::urn:spo:guest#sarah.m.burnett@gmail.com::" providerId="AD" clId="Web-{CA2C6135-CB06-F072-C888-430B61787A34}" dt="2025-06-27T18:55:31.865" v="35" actId="14100"/>
        <pc:sldMkLst>
          <pc:docMk/>
          <pc:sldMk cId="1915090252" sldId="729"/>
        </pc:sldMkLst>
      </pc:sldChg>
      <pc:sldChg chg="addSp modSp">
        <pc:chgData name="sarah.m.burnett@gmail.com" userId="S::urn:spo:guest#sarah.m.burnett@gmail.com::" providerId="AD" clId="Web-{CA2C6135-CB06-F072-C888-430B61787A34}" dt="2025-06-27T18:56:39.492" v="39" actId="1076"/>
        <pc:sldMkLst>
          <pc:docMk/>
          <pc:sldMk cId="3619174141" sldId="774"/>
        </pc:sldMkLst>
      </pc:sldChg>
      <pc:sldChg chg="modSp">
        <pc:chgData name="sarah.m.burnett@gmail.com" userId="S::urn:spo:guest#sarah.m.burnett@gmail.com::" providerId="AD" clId="Web-{CA2C6135-CB06-F072-C888-430B61787A34}" dt="2025-06-27T18:30:37.106" v="18" actId="1076"/>
        <pc:sldMkLst>
          <pc:docMk/>
          <pc:sldMk cId="441331518" sldId="779"/>
        </pc:sldMkLst>
      </pc:sldChg>
      <pc:sldChg chg="ord">
        <pc:chgData name="sarah.m.burnett@gmail.com" userId="S::urn:spo:guest#sarah.m.burnett@gmail.com::" providerId="AD" clId="Web-{CA2C6135-CB06-F072-C888-430B61787A34}" dt="2025-06-27T18:11:04.293" v="9"/>
        <pc:sldMkLst>
          <pc:docMk/>
          <pc:sldMk cId="2191354634" sldId="785"/>
        </pc:sldMkLst>
      </pc:sldChg>
      <pc:sldChg chg="modSp ord">
        <pc:chgData name="sarah.m.burnett@gmail.com" userId="S::urn:spo:guest#sarah.m.burnett@gmail.com::" providerId="AD" clId="Web-{CA2C6135-CB06-F072-C888-430B61787A34}" dt="2025-06-27T18:34:44.847" v="20"/>
        <pc:sldMkLst>
          <pc:docMk/>
          <pc:sldMk cId="589392377" sldId="789"/>
        </pc:sldMkLst>
      </pc:sldChg>
    </pc:docChg>
  </pc:docChgLst>
  <pc:docChgLst>
    <pc:chgData name="Elisabeth Tyler" userId="S::etyler@psi.org::fc91868f-1ace-4b9c-bbeb-d150c4bb0ca5" providerId="AD" clId="Web-{3FACCC0C-0437-ACDB-4657-D0AEFB29A973}"/>
    <pc:docChg chg="modSld">
      <pc:chgData name="Elisabeth Tyler" userId="S::etyler@psi.org::fc91868f-1ace-4b9c-bbeb-d150c4bb0ca5" providerId="AD" clId="Web-{3FACCC0C-0437-ACDB-4657-D0AEFB29A973}" dt="2025-08-12T13:02:29.883" v="1"/>
      <pc:docMkLst>
        <pc:docMk/>
      </pc:docMkLst>
      <pc:sldChg chg="delSp modSp">
        <pc:chgData name="Elisabeth Tyler" userId="S::etyler@psi.org::fc91868f-1ace-4b9c-bbeb-d150c4bb0ca5" providerId="AD" clId="Web-{3FACCC0C-0437-ACDB-4657-D0AEFB29A973}" dt="2025-08-12T13:02:29.883" v="1"/>
        <pc:sldMkLst>
          <pc:docMk/>
          <pc:sldMk cId="349258436" sldId="480"/>
        </pc:sldMkLst>
      </pc:sldChg>
    </pc:docChg>
  </pc:docChgLst>
  <pc:docChgLst>
    <pc:chgData name="Jacky Raharinjatovo" userId="S::jackyr@psi.org::b13895ac-ac15-4d78-94bc-42abed9aff10" providerId="AD" clId="Web-{6384EAB5-2B85-E675-18CA-52F3482FE6CB}"/>
    <pc:docChg chg="modSld">
      <pc:chgData name="Jacky Raharinjatovo" userId="S::jackyr@psi.org::b13895ac-ac15-4d78-94bc-42abed9aff10" providerId="AD" clId="Web-{6384EAB5-2B85-E675-18CA-52F3482FE6CB}" dt="2025-07-31T12:41:55.824" v="28" actId="20577"/>
      <pc:docMkLst>
        <pc:docMk/>
      </pc:docMkLst>
      <pc:sldChg chg="modSp">
        <pc:chgData name="Jacky Raharinjatovo" userId="S::jackyr@psi.org::b13895ac-ac15-4d78-94bc-42abed9aff10" providerId="AD" clId="Web-{6384EAB5-2B85-E675-18CA-52F3482FE6CB}" dt="2025-07-31T12:40:42.025" v="3" actId="20577"/>
        <pc:sldMkLst>
          <pc:docMk/>
          <pc:sldMk cId="2070439855" sldId="778"/>
        </pc:sldMkLst>
      </pc:sldChg>
      <pc:sldChg chg="modSp">
        <pc:chgData name="Jacky Raharinjatovo" userId="S::jackyr@psi.org::b13895ac-ac15-4d78-94bc-42abed9aff10" providerId="AD" clId="Web-{6384EAB5-2B85-E675-18CA-52F3482FE6CB}" dt="2025-07-31T12:40:59.854" v="9" actId="20577"/>
        <pc:sldMkLst>
          <pc:docMk/>
          <pc:sldMk cId="441331518" sldId="779"/>
        </pc:sldMkLst>
      </pc:sldChg>
      <pc:sldChg chg="modSp">
        <pc:chgData name="Jacky Raharinjatovo" userId="S::jackyr@psi.org::b13895ac-ac15-4d78-94bc-42abed9aff10" providerId="AD" clId="Web-{6384EAB5-2B85-E675-18CA-52F3482FE6CB}" dt="2025-07-31T12:41:17.932" v="13" actId="20577"/>
        <pc:sldMkLst>
          <pc:docMk/>
          <pc:sldMk cId="4250071227" sldId="781"/>
        </pc:sldMkLst>
      </pc:sldChg>
      <pc:sldChg chg="modSp">
        <pc:chgData name="Jacky Raharinjatovo" userId="S::jackyr@psi.org::b13895ac-ac15-4d78-94bc-42abed9aff10" providerId="AD" clId="Web-{6384EAB5-2B85-E675-18CA-52F3482FE6CB}" dt="2025-07-31T12:41:33.136" v="23" actId="20577"/>
        <pc:sldMkLst>
          <pc:docMk/>
          <pc:sldMk cId="1236286995" sldId="783"/>
        </pc:sldMkLst>
      </pc:sldChg>
      <pc:sldChg chg="modSp">
        <pc:chgData name="Jacky Raharinjatovo" userId="S::jackyr@psi.org::b13895ac-ac15-4d78-94bc-42abed9aff10" providerId="AD" clId="Web-{6384EAB5-2B85-E675-18CA-52F3482FE6CB}" dt="2025-07-31T12:41:55.824" v="28" actId="20577"/>
        <pc:sldMkLst>
          <pc:docMk/>
          <pc:sldMk cId="1760608139" sldId="784"/>
        </pc:sldMkLst>
      </pc:sldChg>
    </pc:docChg>
  </pc:docChgLst>
  <pc:docChgLst>
    <pc:chgData name="Jacky Raharinjatovo" userId="S::jackyr@psi.org::b13895ac-ac15-4d78-94bc-42abed9aff10" providerId="AD" clId="Web-{48579447-7FDE-BE77-8348-969BB6869A8F}"/>
    <pc:docChg chg="addSld modSection">
      <pc:chgData name="Jacky Raharinjatovo" userId="S::jackyr@psi.org::b13895ac-ac15-4d78-94bc-42abed9aff10" providerId="AD" clId="Web-{48579447-7FDE-BE77-8348-969BB6869A8F}" dt="2025-08-01T06:15:53.771" v="4"/>
      <pc:docMkLst>
        <pc:docMk/>
      </pc:docMkLst>
      <pc:sldChg chg="add">
        <pc:chgData name="Jacky Raharinjatovo" userId="S::jackyr@psi.org::b13895ac-ac15-4d78-94bc-42abed9aff10" providerId="AD" clId="Web-{48579447-7FDE-BE77-8348-969BB6869A8F}" dt="2025-08-01T06:11:41.290" v="0"/>
        <pc:sldMkLst>
          <pc:docMk/>
          <pc:sldMk cId="711941797" sldId="811"/>
        </pc:sldMkLst>
      </pc:sldChg>
      <pc:sldChg chg="add">
        <pc:chgData name="Jacky Raharinjatovo" userId="S::jackyr@psi.org::b13895ac-ac15-4d78-94bc-42abed9aff10" providerId="AD" clId="Web-{48579447-7FDE-BE77-8348-969BB6869A8F}" dt="2025-08-01T06:13:27.969" v="1"/>
        <pc:sldMkLst>
          <pc:docMk/>
          <pc:sldMk cId="3182730030" sldId="812"/>
        </pc:sldMkLst>
      </pc:sldChg>
      <pc:sldChg chg="add">
        <pc:chgData name="Jacky Raharinjatovo" userId="S::jackyr@psi.org::b13895ac-ac15-4d78-94bc-42abed9aff10" providerId="AD" clId="Web-{48579447-7FDE-BE77-8348-969BB6869A8F}" dt="2025-08-01T06:14:32.831" v="2"/>
        <pc:sldMkLst>
          <pc:docMk/>
          <pc:sldMk cId="1439003436" sldId="813"/>
        </pc:sldMkLst>
      </pc:sldChg>
      <pc:sldChg chg="add">
        <pc:chgData name="Jacky Raharinjatovo" userId="S::jackyr@psi.org::b13895ac-ac15-4d78-94bc-42abed9aff10" providerId="AD" clId="Web-{48579447-7FDE-BE77-8348-969BB6869A8F}" dt="2025-08-01T06:15:20.832" v="3"/>
        <pc:sldMkLst>
          <pc:docMk/>
          <pc:sldMk cId="3858251887" sldId="814"/>
        </pc:sldMkLst>
      </pc:sldChg>
      <pc:sldChg chg="add">
        <pc:chgData name="Jacky Raharinjatovo" userId="S::jackyr@psi.org::b13895ac-ac15-4d78-94bc-42abed9aff10" providerId="AD" clId="Web-{48579447-7FDE-BE77-8348-969BB6869A8F}" dt="2025-08-01T06:15:53.771" v="4"/>
        <pc:sldMkLst>
          <pc:docMk/>
          <pc:sldMk cId="2603031437" sldId="815"/>
        </pc:sldMkLst>
      </pc:sldChg>
    </pc:docChg>
  </pc:docChgLst>
  <pc:docChgLst>
    <pc:chgData name="Erica Wang" userId="7ae90e5f-ef07-4b36-87bc-7ce736b8208f" providerId="ADAL" clId="{5C60BC12-9606-459B-8B71-A13D0D2EA60A}"/>
    <pc:docChg chg="undo custSel modSld sldOrd modSection">
      <pc:chgData name="Erica Wang" userId="7ae90e5f-ef07-4b36-87bc-7ce736b8208f" providerId="ADAL" clId="{5C60BC12-9606-459B-8B71-A13D0D2EA60A}" dt="2025-06-02T20:23:09.027" v="14"/>
      <pc:docMkLst>
        <pc:docMk/>
      </pc:docMkLst>
      <pc:sldChg chg="modSp mod">
        <pc:chgData name="Erica Wang" userId="7ae90e5f-ef07-4b36-87bc-7ce736b8208f" providerId="ADAL" clId="{5C60BC12-9606-459B-8B71-A13D0D2EA60A}" dt="2025-06-02T20:21:07.773" v="5" actId="33524"/>
        <pc:sldMkLst>
          <pc:docMk/>
          <pc:sldMk cId="0" sldId="257"/>
        </pc:sldMkLst>
      </pc:sldChg>
      <pc:sldChg chg="ord">
        <pc:chgData name="Erica Wang" userId="7ae90e5f-ef07-4b36-87bc-7ce736b8208f" providerId="ADAL" clId="{5C60BC12-9606-459B-8B71-A13D0D2EA60A}" dt="2025-06-02T20:22:22.389" v="8" actId="20578"/>
        <pc:sldMkLst>
          <pc:docMk/>
          <pc:sldMk cId="2358216903" sldId="767"/>
        </pc:sldMkLst>
      </pc:sldChg>
      <pc:sldChg chg="modSp mod">
        <pc:chgData name="Erica Wang" userId="7ae90e5f-ef07-4b36-87bc-7ce736b8208f" providerId="ADAL" clId="{5C60BC12-9606-459B-8B71-A13D0D2EA60A}" dt="2025-06-02T20:20:54.752" v="4" actId="20577"/>
        <pc:sldMkLst>
          <pc:docMk/>
          <pc:sldMk cId="904141195" sldId="769"/>
        </pc:sldMkLst>
      </pc:sldChg>
      <pc:sldChg chg="modSp mod modNotesTx">
        <pc:chgData name="Erica Wang" userId="7ae90e5f-ef07-4b36-87bc-7ce736b8208f" providerId="ADAL" clId="{5C60BC12-9606-459B-8B71-A13D0D2EA60A}" dt="2025-06-02T20:23:09.027" v="14"/>
        <pc:sldMkLst>
          <pc:docMk/>
          <pc:sldMk cId="2827169802" sldId="806"/>
        </pc:sldMkLst>
      </pc:sldChg>
    </pc:docChg>
  </pc:docChgLst>
  <pc:docChgLst>
    <pc:chgData name="Erica Wang" userId="7ae90e5f-ef07-4b36-87bc-7ce736b8208f" providerId="ADAL" clId="{4B4DB67D-58B5-462E-9144-7F12A3316C64}"/>
    <pc:docChg chg="undo custSel addSld delSld modSection">
      <pc:chgData name="Erica Wang" userId="7ae90e5f-ef07-4b36-87bc-7ce736b8208f" providerId="ADAL" clId="{4B4DB67D-58B5-462E-9144-7F12A3316C64}" dt="2024-06-27T19:47:45.985" v="1" actId="680"/>
      <pc:docMkLst>
        <pc:docMk/>
      </pc:docMkLst>
      <pc:sldChg chg="new del">
        <pc:chgData name="Erica Wang" userId="7ae90e5f-ef07-4b36-87bc-7ce736b8208f" providerId="ADAL" clId="{4B4DB67D-58B5-462E-9144-7F12A3316C64}" dt="2024-06-27T19:47:45.985" v="1" actId="680"/>
        <pc:sldMkLst>
          <pc:docMk/>
          <pc:sldMk cId="4018313173" sldId="804"/>
        </pc:sldMkLst>
      </pc:sldChg>
    </pc:docChg>
  </pc:docChgLst>
  <pc:docChgLst>
    <pc:chgData name="Jacky Raharinjatovo" userId="S::jackyr@psi.org::b13895ac-ac15-4d78-94bc-42abed9aff10" providerId="AD" clId="Web-{32D02EF5-E571-0B3D-D607-B25BED72FFB5}"/>
    <pc:docChg chg="addSld delSld modSld modSection">
      <pc:chgData name="Jacky Raharinjatovo" userId="S::jackyr@psi.org::b13895ac-ac15-4d78-94bc-42abed9aff10" providerId="AD" clId="Web-{32D02EF5-E571-0B3D-D607-B25BED72FFB5}" dt="2025-07-29T14:13:06.207" v="17"/>
      <pc:docMkLst>
        <pc:docMk/>
      </pc:docMkLst>
      <pc:sldChg chg="add del">
        <pc:chgData name="Jacky Raharinjatovo" userId="S::jackyr@psi.org::b13895ac-ac15-4d78-94bc-42abed9aff10" providerId="AD" clId="Web-{32D02EF5-E571-0B3D-D607-B25BED72FFB5}" dt="2025-07-29T14:13:06.207" v="17"/>
        <pc:sldMkLst>
          <pc:docMk/>
          <pc:sldMk cId="349258436" sldId="480"/>
        </pc:sldMkLst>
      </pc:sldChg>
      <pc:sldChg chg="modSp">
        <pc:chgData name="Jacky Raharinjatovo" userId="S::jackyr@psi.org::b13895ac-ac15-4d78-94bc-42abed9aff10" providerId="AD" clId="Web-{32D02EF5-E571-0B3D-D607-B25BED72FFB5}" dt="2025-07-29T13:47:46.530" v="15"/>
        <pc:sldMkLst>
          <pc:docMk/>
          <pc:sldMk cId="1977851497" sldId="494"/>
        </pc:sldMkLst>
      </pc:sldChg>
      <pc:sldChg chg="modSp">
        <pc:chgData name="Jacky Raharinjatovo" userId="S::jackyr@psi.org::b13895ac-ac15-4d78-94bc-42abed9aff10" providerId="AD" clId="Web-{32D02EF5-E571-0B3D-D607-B25BED72FFB5}" dt="2025-07-29T13:47:15.403" v="9" actId="1076"/>
        <pc:sldMkLst>
          <pc:docMk/>
          <pc:sldMk cId="1679857728" sldId="640"/>
        </pc:sldMkLst>
      </pc:sldChg>
      <pc:sldChg chg="modSp">
        <pc:chgData name="Jacky Raharinjatovo" userId="S::jackyr@psi.org::b13895ac-ac15-4d78-94bc-42abed9aff10" providerId="AD" clId="Web-{32D02EF5-E571-0B3D-D607-B25BED72FFB5}" dt="2025-07-29T13:47:28.842" v="13"/>
        <pc:sldMkLst>
          <pc:docMk/>
          <pc:sldMk cId="2652029948" sldId="642"/>
        </pc:sldMkLst>
      </pc:sldChg>
    </pc:docChg>
  </pc:docChgLst>
  <pc:docChgLst>
    <pc:chgData name="Jacky Raharinjatovo" userId="S::jackyr@psi.org::b13895ac-ac15-4d78-94bc-42abed9aff10" providerId="AD" clId="Web-{D4D4A642-77B6-9C79-8C2F-E78EA1730F3C}"/>
    <pc:docChg chg="modSld">
      <pc:chgData name="Jacky Raharinjatovo" userId="S::jackyr@psi.org::b13895ac-ac15-4d78-94bc-42abed9aff10" providerId="AD" clId="Web-{D4D4A642-77B6-9C79-8C2F-E78EA1730F3C}" dt="2025-07-29T12:34:11.009" v="3" actId="20577"/>
      <pc:docMkLst>
        <pc:docMk/>
      </pc:docMkLst>
      <pc:sldChg chg="modSp">
        <pc:chgData name="Jacky Raharinjatovo" userId="S::jackyr@psi.org::b13895ac-ac15-4d78-94bc-42abed9aff10" providerId="AD" clId="Web-{D4D4A642-77B6-9C79-8C2F-E78EA1730F3C}" dt="2025-07-29T12:34:11.009" v="3" actId="20577"/>
        <pc:sldMkLst>
          <pc:docMk/>
          <pc:sldMk cId="1336958462" sldId="4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Light" panose="020F0302020204030204" pitchFamily="34" charset="0"/>
              </a:rPr>
              <a:t>1.8. Generic and brand names and main classes of antimalarial drugs</a:t>
            </a:r>
            <a:r>
              <a:rPr lang="en-US"/>
              <a:t> </a:t>
            </a:r>
          </a:p>
          <a:p>
            <a:r>
              <a:rPr lang="en-US" sz="1800" b="0" i="0" u="none" strike="noStrike">
                <a:solidFill>
                  <a:srgbClr val="000000"/>
                </a:solidFill>
                <a:effectLst/>
                <a:latin typeface="Calibri Light" panose="020F0302020204030204" pitchFamily="34" charset="0"/>
              </a:rPr>
              <a:t>1.9. Form and dosage</a:t>
            </a:r>
            <a:r>
              <a:rPr lang="en-US"/>
              <a:t> </a:t>
            </a:r>
            <a:r>
              <a:rPr lang="en-US" sz="1800" b="1" i="0" u="none" strike="noStrike">
                <a:solidFill>
                  <a:srgbClr val="FFFFFF"/>
                </a:solidFill>
                <a:effectLst/>
                <a:latin typeface="Calibri Light" panose="020F0302020204030204" pitchFamily="34" charset="0"/>
              </a:rPr>
              <a:t> </a:t>
            </a:r>
            <a:r>
              <a:rPr lang="en-US"/>
              <a:t> </a:t>
            </a:r>
          </a:p>
          <a:p>
            <a:r>
              <a:rPr lang="en-US" sz="1800" b="0" i="0" u="none" strike="noStrike">
                <a:solidFill>
                  <a:srgbClr val="000000"/>
                </a:solidFill>
                <a:effectLst/>
                <a:latin typeface="Calibri Light" panose="020F0302020204030204" pitchFamily="34" charset="0"/>
              </a:rPr>
              <a:t>2.2. Pack size</a:t>
            </a:r>
            <a:r>
              <a:rPr lang="en-US"/>
              <a:t> </a:t>
            </a:r>
            <a:endParaRPr lang="en-US" sz="1800" b="0" i="0" u="none" strike="noStrike">
              <a:solidFill>
                <a:srgbClr val="000000"/>
              </a:solidFill>
              <a:effectLst/>
              <a:latin typeface="Calibri Light" panose="020F0302020204030204" pitchFamily="34" charset="0"/>
            </a:endParaRPr>
          </a:p>
          <a:p>
            <a:r>
              <a:rPr lang="en-US" sz="1800" b="0" i="0" u="none" strike="noStrike">
                <a:solidFill>
                  <a:srgbClr val="000000"/>
                </a:solidFill>
                <a:effectLst/>
                <a:latin typeface="Calibri Light" panose="020F0302020204030204" pitchFamily="34" charset="0"/>
              </a:rPr>
              <a:t>2.3 Quantity sold and stock outs </a:t>
            </a:r>
          </a:p>
          <a:p>
            <a:r>
              <a:rPr lang="en-US" sz="1800" b="0" i="0" u="none" strike="noStrike">
                <a:solidFill>
                  <a:srgbClr val="000000"/>
                </a:solidFill>
                <a:effectLst/>
                <a:latin typeface="Calibri Light" panose="020F0302020204030204" pitchFamily="34" charset="0"/>
              </a:rPr>
              <a:t>2.4. Retail and wholesale prices</a:t>
            </a:r>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a:t>
            </a:fld>
            <a:endParaRPr lang="en-US"/>
          </a:p>
        </p:txBody>
      </p:sp>
    </p:spTree>
    <p:extLst>
      <p:ext uri="{BB962C8B-B14F-4D97-AF65-F5344CB8AC3E}">
        <p14:creationId xmlns:p14="http://schemas.microsoft.com/office/powerpoint/2010/main" val="3525831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p>
        </p:txBody>
      </p:sp>
      <p:sp>
        <p:nvSpPr>
          <p:cNvPr id="76804" name="Slide Number Placeholder 3"/>
          <p:cNvSpPr>
            <a:spLocks noGrp="1"/>
          </p:cNvSpPr>
          <p:nvPr>
            <p:ph type="sldNum" sz="quarter" idx="5"/>
          </p:nvPr>
        </p:nvSpPr>
        <p:spPr>
          <a:noFill/>
        </p:spPr>
        <p:txBody>
          <a:bodyPr/>
          <a:lstStyle/>
          <a:p>
            <a:fld id="{B102D60F-7B61-4880-B805-149CED90E9FD}" type="slidenum">
              <a:rPr lang="en-US" smtClean="0"/>
              <a:t>15</a:t>
            </a:fld>
            <a:endParaRPr lang="en-US"/>
          </a:p>
        </p:txBody>
      </p:sp>
    </p:spTree>
    <p:extLst>
      <p:ext uri="{BB962C8B-B14F-4D97-AF65-F5344CB8AC3E}">
        <p14:creationId xmlns:p14="http://schemas.microsoft.com/office/powerpoint/2010/main" val="20032844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1C27132-100F-C2E3-AAF7-7F23F93515A8}"/>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11E5398A-110A-B32F-D426-FA01A56CA0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t>
            </a:r>
          </a:p>
        </p:txBody>
      </p:sp>
      <p:sp>
        <p:nvSpPr>
          <p:cNvPr id="77828" name="Slide Number Placeholder 3">
            <a:extLst>
              <a:ext uri="{FF2B5EF4-FFF2-40B4-BE49-F238E27FC236}">
                <a16:creationId xmlns:a16="http://schemas.microsoft.com/office/drawing/2014/main" id="{8AAB8C75-3AFC-384E-2800-3354628AB7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AC2FF56-A16D-416B-8033-0FD7C4A54DE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378177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F6580745-FA0B-2096-1EB6-B8CC38A0C8A2}"/>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2D197851-4437-160B-9C6A-6D1A6350B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79876" name="Slide Number Placeholder 3">
            <a:extLst>
              <a:ext uri="{FF2B5EF4-FFF2-40B4-BE49-F238E27FC236}">
                <a16:creationId xmlns:a16="http://schemas.microsoft.com/office/drawing/2014/main" id="{C1D47499-3FF7-F6F8-6796-28E28D921A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8895971-8844-4FB8-ACA3-FA7A2E6225B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F6580745-FA0B-2096-1EB6-B8CC38A0C8A2}"/>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2D197851-4437-160B-9C6A-6D1A6350B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79876" name="Slide Number Placeholder 3">
            <a:extLst>
              <a:ext uri="{FF2B5EF4-FFF2-40B4-BE49-F238E27FC236}">
                <a16:creationId xmlns:a16="http://schemas.microsoft.com/office/drawing/2014/main" id="{C1D47499-3FF7-F6F8-6796-28E28D921A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8895971-8844-4FB8-ACA3-FA7A2E6225B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48941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D983582-A03B-3270-C65F-027F3845F271}"/>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2DDDDC19-2906-41F9-9C0E-1D0F5761E9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1924" name="Slide Number Placeholder 3">
            <a:extLst>
              <a:ext uri="{FF2B5EF4-FFF2-40B4-BE49-F238E27FC236}">
                <a16:creationId xmlns:a16="http://schemas.microsoft.com/office/drawing/2014/main" id="{EC7FDA81-113C-B8BD-16DF-3335D7C1B5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E4239DC-0917-430B-A5F9-AA0292360B5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D983582-A03B-3270-C65F-027F3845F271}"/>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2DDDDC19-2906-41F9-9C0E-1D0F5761E9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1924" name="Slide Number Placeholder 3">
            <a:extLst>
              <a:ext uri="{FF2B5EF4-FFF2-40B4-BE49-F238E27FC236}">
                <a16:creationId xmlns:a16="http://schemas.microsoft.com/office/drawing/2014/main" id="{EC7FDA81-113C-B8BD-16DF-3335D7C1B5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E4239DC-0917-430B-A5F9-AA0292360B5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42303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505F984-A7F3-4CD6-AAD5-72A99A1201A5}" type="slidenum">
              <a:rPr lang="en-US" smtClean="0">
                <a:latin typeface="Arial" pitchFamily="34" charset="0"/>
              </a:rPr>
              <a:t>168</a:t>
            </a:fld>
            <a:endParaRPr lang="en-US">
              <a:latin typeface="Arial"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sw-KE">
              <a:latin typeface="Arial" pitchFamily="34" charset="0"/>
            </a:endParaRPr>
          </a:p>
        </p:txBody>
      </p:sp>
    </p:spTree>
    <p:extLst>
      <p:ext uri="{BB962C8B-B14F-4D97-AF65-F5344CB8AC3E}">
        <p14:creationId xmlns:p14="http://schemas.microsoft.com/office/powerpoint/2010/main" val="16369773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pitchFamily="34" charset="0"/>
            </a:endParaRPr>
          </a:p>
        </p:txBody>
      </p:sp>
      <p:sp>
        <p:nvSpPr>
          <p:cNvPr id="63492" name="Slide Number Placeholder 3"/>
          <p:cNvSpPr>
            <a:spLocks noGrp="1"/>
          </p:cNvSpPr>
          <p:nvPr>
            <p:ph type="sldNum" sz="quarter" idx="5"/>
          </p:nvPr>
        </p:nvSpPr>
        <p:spPr>
          <a:noFill/>
        </p:spPr>
        <p:txBody>
          <a:bodyPr/>
          <a:lstStyle/>
          <a:p>
            <a:fld id="{FFA5196D-1DF3-478B-A5F4-095FDA11253B}" type="slidenum">
              <a:rPr lang="en-US" smtClean="0">
                <a:latin typeface="Arial" pitchFamily="34" charset="0"/>
              </a:rPr>
              <a:t>169</a:t>
            </a:fld>
            <a:endParaRPr lang="en-US">
              <a:latin typeface="Arial" pitchFamily="34" charset="0"/>
            </a:endParaRPr>
          </a:p>
        </p:txBody>
      </p:sp>
    </p:spTree>
    <p:extLst>
      <p:ext uri="{BB962C8B-B14F-4D97-AF65-F5344CB8AC3E}">
        <p14:creationId xmlns:p14="http://schemas.microsoft.com/office/powerpoint/2010/main" val="29672856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pitchFamily="34" charset="0"/>
            </a:endParaRPr>
          </a:p>
        </p:txBody>
      </p:sp>
      <p:sp>
        <p:nvSpPr>
          <p:cNvPr id="64516" name="Slide Number Placeholder 3"/>
          <p:cNvSpPr>
            <a:spLocks noGrp="1"/>
          </p:cNvSpPr>
          <p:nvPr>
            <p:ph type="sldNum" sz="quarter" idx="5"/>
          </p:nvPr>
        </p:nvSpPr>
        <p:spPr>
          <a:noFill/>
        </p:spPr>
        <p:txBody>
          <a:bodyPr/>
          <a:lstStyle/>
          <a:p>
            <a:fld id="{43E3B833-DC7F-4664-8110-7AFC6EDA2E99}" type="slidenum">
              <a:rPr lang="en-US" smtClean="0">
                <a:latin typeface="Arial" pitchFamily="34" charset="0"/>
              </a:rPr>
              <a:t>170</a:t>
            </a:fld>
            <a:endParaRPr lang="en-US">
              <a:latin typeface="Arial" pitchFamily="34" charset="0"/>
            </a:endParaRPr>
          </a:p>
        </p:txBody>
      </p:sp>
    </p:spTree>
    <p:extLst>
      <p:ext uri="{BB962C8B-B14F-4D97-AF65-F5344CB8AC3E}">
        <p14:creationId xmlns:p14="http://schemas.microsoft.com/office/powerpoint/2010/main" val="17874017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pitchFamily="34" charset="0"/>
            </a:endParaRPr>
          </a:p>
        </p:txBody>
      </p:sp>
      <p:sp>
        <p:nvSpPr>
          <p:cNvPr id="64516" name="Slide Number Placeholder 3"/>
          <p:cNvSpPr>
            <a:spLocks noGrp="1"/>
          </p:cNvSpPr>
          <p:nvPr>
            <p:ph type="sldNum" sz="quarter" idx="5"/>
          </p:nvPr>
        </p:nvSpPr>
        <p:spPr>
          <a:noFill/>
        </p:spPr>
        <p:txBody>
          <a:bodyPr/>
          <a:lstStyle/>
          <a:p>
            <a:fld id="{43E3B833-DC7F-4664-8110-7AFC6EDA2E99}" type="slidenum">
              <a:rPr lang="en-US" smtClean="0">
                <a:latin typeface="Arial" pitchFamily="34" charset="0"/>
              </a:rPr>
              <a:t>171</a:t>
            </a:fld>
            <a:endParaRPr lang="en-US">
              <a:latin typeface="Arial" pitchFamily="34" charset="0"/>
            </a:endParaRPr>
          </a:p>
        </p:txBody>
      </p:sp>
    </p:spTree>
    <p:extLst>
      <p:ext uri="{BB962C8B-B14F-4D97-AF65-F5344CB8AC3E}">
        <p14:creationId xmlns:p14="http://schemas.microsoft.com/office/powerpoint/2010/main" val="983055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pitchFamily="34" charset="0"/>
            </a:endParaRPr>
          </a:p>
        </p:txBody>
      </p:sp>
      <p:sp>
        <p:nvSpPr>
          <p:cNvPr id="65540" name="Slide Number Placeholder 3"/>
          <p:cNvSpPr>
            <a:spLocks noGrp="1"/>
          </p:cNvSpPr>
          <p:nvPr>
            <p:ph type="sldNum" sz="quarter" idx="5"/>
          </p:nvPr>
        </p:nvSpPr>
        <p:spPr>
          <a:noFill/>
        </p:spPr>
        <p:txBody>
          <a:bodyPr/>
          <a:lstStyle/>
          <a:p>
            <a:fld id="{BCD63535-3BAC-41E6-BA96-974A9A60DA27}" type="slidenum">
              <a:rPr lang="en-US" smtClean="0">
                <a:latin typeface="Arial" pitchFamily="34" charset="0"/>
              </a:rPr>
              <a:t>172</a:t>
            </a:fld>
            <a:endParaRPr lang="en-US">
              <a:latin typeface="Arial" pitchFamily="34" charset="0"/>
            </a:endParaRPr>
          </a:p>
        </p:txBody>
      </p:sp>
    </p:spTree>
    <p:extLst>
      <p:ext uri="{BB962C8B-B14F-4D97-AF65-F5344CB8AC3E}">
        <p14:creationId xmlns:p14="http://schemas.microsoft.com/office/powerpoint/2010/main" val="63342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p>
        </p:txBody>
      </p:sp>
      <p:sp>
        <p:nvSpPr>
          <p:cNvPr id="79876" name="Slide Number Placeholder 3"/>
          <p:cNvSpPr>
            <a:spLocks noGrp="1"/>
          </p:cNvSpPr>
          <p:nvPr>
            <p:ph type="sldNum" sz="quarter" idx="5"/>
          </p:nvPr>
        </p:nvSpPr>
        <p:spPr>
          <a:noFill/>
        </p:spPr>
        <p:txBody>
          <a:bodyPr/>
          <a:lstStyle/>
          <a:p>
            <a:fld id="{3288A403-2F12-40C2-BD2C-5BF243DBB717}" type="slidenum">
              <a:rPr lang="en-US" smtClean="0"/>
              <a:t>16</a:t>
            </a:fld>
            <a:endParaRPr lang="en-US"/>
          </a:p>
        </p:txBody>
      </p:sp>
    </p:spTree>
    <p:extLst>
      <p:ext uri="{BB962C8B-B14F-4D97-AF65-F5344CB8AC3E}">
        <p14:creationId xmlns:p14="http://schemas.microsoft.com/office/powerpoint/2010/main" val="1855959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pitchFamily="34" charset="0"/>
            </a:endParaRPr>
          </a:p>
        </p:txBody>
      </p:sp>
      <p:sp>
        <p:nvSpPr>
          <p:cNvPr id="65540" name="Slide Number Placeholder 3"/>
          <p:cNvSpPr>
            <a:spLocks noGrp="1"/>
          </p:cNvSpPr>
          <p:nvPr>
            <p:ph type="sldNum" sz="quarter" idx="5"/>
          </p:nvPr>
        </p:nvSpPr>
        <p:spPr>
          <a:noFill/>
        </p:spPr>
        <p:txBody>
          <a:bodyPr/>
          <a:lstStyle/>
          <a:p>
            <a:fld id="{BCD63535-3BAC-41E6-BA96-974A9A60DA27}" type="slidenum">
              <a:rPr lang="en-US" smtClean="0">
                <a:latin typeface="Arial" pitchFamily="34" charset="0"/>
              </a:rPr>
              <a:t>173</a:t>
            </a:fld>
            <a:endParaRPr lang="en-US">
              <a:latin typeface="Arial" pitchFamily="34" charset="0"/>
            </a:endParaRPr>
          </a:p>
        </p:txBody>
      </p:sp>
    </p:spTree>
    <p:extLst>
      <p:ext uri="{BB962C8B-B14F-4D97-AF65-F5344CB8AC3E}">
        <p14:creationId xmlns:p14="http://schemas.microsoft.com/office/powerpoint/2010/main" val="19198515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1608A1B4-9513-7C4D-8AF7-EF48C44C1DA2}"/>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9FC68310-8480-ACB2-E259-0A0F2FECC2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3972" name="Slide Number Placeholder 3">
            <a:extLst>
              <a:ext uri="{FF2B5EF4-FFF2-40B4-BE49-F238E27FC236}">
                <a16:creationId xmlns:a16="http://schemas.microsoft.com/office/drawing/2014/main" id="{A0314F16-8958-228B-2450-236D7DEF54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B17AF1F-74FC-4C30-94A8-538C7B599A7C}" type="slidenum">
              <a:rPr lang="en-US" altLang="en-US" sz="1200"/>
              <a:t>174</a:t>
            </a:fld>
            <a:endParaRPr lang="en-US" alt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1608A1B4-9513-7C4D-8AF7-EF48C44C1DA2}"/>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9FC68310-8480-ACB2-E259-0A0F2FECC2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3972" name="Slide Number Placeholder 3">
            <a:extLst>
              <a:ext uri="{FF2B5EF4-FFF2-40B4-BE49-F238E27FC236}">
                <a16:creationId xmlns:a16="http://schemas.microsoft.com/office/drawing/2014/main" id="{A0314F16-8958-228B-2450-236D7DEF54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B17AF1F-74FC-4C30-94A8-538C7B599A7C}" type="slidenum">
              <a:rPr lang="en-US" altLang="en-US" sz="1200"/>
              <a:t>175</a:t>
            </a:fld>
            <a:endParaRPr lang="en-US" altLang="en-US" sz="1200"/>
          </a:p>
        </p:txBody>
      </p:sp>
    </p:spTree>
    <p:extLst>
      <p:ext uri="{BB962C8B-B14F-4D97-AF65-F5344CB8AC3E}">
        <p14:creationId xmlns:p14="http://schemas.microsoft.com/office/powerpoint/2010/main" val="1666937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5E92EA0C-33FD-0E48-CCC7-F2830D9E2BC9}"/>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966412D5-3817-D3C0-A39F-C62A73585D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4996" name="Slide Number Placeholder 3">
            <a:extLst>
              <a:ext uri="{FF2B5EF4-FFF2-40B4-BE49-F238E27FC236}">
                <a16:creationId xmlns:a16="http://schemas.microsoft.com/office/drawing/2014/main" id="{804A1EAE-3674-EB06-5371-B5A18802C9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71ED24A-96C9-4DC1-AB7B-681DBDB60CE4}" type="slidenum">
              <a:rPr lang="en-US" altLang="en-US" sz="1200"/>
              <a:t>176</a:t>
            </a:fld>
            <a:endParaRPr lang="en-US" altLang="en-US"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5E92EA0C-33FD-0E48-CCC7-F2830D9E2BC9}"/>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966412D5-3817-D3C0-A39F-C62A73585D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Arial" panose="020B0604020202020204" pitchFamily="34" charset="0"/>
            </a:endParaRPr>
          </a:p>
        </p:txBody>
      </p:sp>
      <p:sp>
        <p:nvSpPr>
          <p:cNvPr id="84996" name="Slide Number Placeholder 3">
            <a:extLst>
              <a:ext uri="{FF2B5EF4-FFF2-40B4-BE49-F238E27FC236}">
                <a16:creationId xmlns:a16="http://schemas.microsoft.com/office/drawing/2014/main" id="{804A1EAE-3674-EB06-5371-B5A18802C9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71ED24A-96C9-4DC1-AB7B-681DBDB60CE4}" type="slidenum">
              <a:rPr lang="en-US" altLang="en-US" sz="1200"/>
              <a:t>177</a:t>
            </a:fld>
            <a:endParaRPr lang="en-US" altLang="en-US" sz="1200"/>
          </a:p>
        </p:txBody>
      </p:sp>
    </p:spTree>
    <p:extLst>
      <p:ext uri="{BB962C8B-B14F-4D97-AF65-F5344CB8AC3E}">
        <p14:creationId xmlns:p14="http://schemas.microsoft.com/office/powerpoint/2010/main" val="37891835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30F885BF-0EFA-3001-E629-0DDDAF50A1F4}"/>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A5BE0AAA-F663-DD85-7B5D-AF9423143B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91140" name="Slide Number Placeholder 3">
            <a:extLst>
              <a:ext uri="{FF2B5EF4-FFF2-40B4-BE49-F238E27FC236}">
                <a16:creationId xmlns:a16="http://schemas.microsoft.com/office/drawing/2014/main" id="{C2F72D0F-FD94-5240-052F-3942318029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0614173-280E-46AF-B397-79E8817C63D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178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85AD0353-30FC-E8EF-E89E-9F1D3DE814D6}"/>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822C6F82-E184-3E27-BE3C-A05A2ECFF3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93188" name="Slide Number Placeholder 3">
            <a:extLst>
              <a:ext uri="{FF2B5EF4-FFF2-40B4-BE49-F238E27FC236}">
                <a16:creationId xmlns:a16="http://schemas.microsoft.com/office/drawing/2014/main" id="{C0407B3F-0E95-8D2F-784B-9F9507B8CB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EC20FD5-2175-4F23-8956-672935F2806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179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85AD0353-30FC-E8EF-E89E-9F1D3DE814D6}"/>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822C6F82-E184-3E27-BE3C-A05A2ECFF3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93188" name="Slide Number Placeholder 3">
            <a:extLst>
              <a:ext uri="{FF2B5EF4-FFF2-40B4-BE49-F238E27FC236}">
                <a16:creationId xmlns:a16="http://schemas.microsoft.com/office/drawing/2014/main" id="{C0407B3F-0E95-8D2F-784B-9F9507B8CB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EC20FD5-2175-4F23-8956-672935F2806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2279444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E324F36B-8D44-64D7-657C-837C8EBCA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2FACB47-BFFD-4EE1-865E-B901F7E4367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7283" name="Rectangle 2">
            <a:extLst>
              <a:ext uri="{FF2B5EF4-FFF2-40B4-BE49-F238E27FC236}">
                <a16:creationId xmlns:a16="http://schemas.microsoft.com/office/drawing/2014/main" id="{6E852A0A-C1D9-B213-D2FF-A8B15CE0E3D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36B7D814-AA63-0C47-A4F1-D6D87239C0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E324F36B-8D44-64D7-657C-837C8EBCA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2FACB47-BFFD-4EE1-865E-B901F7E4367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7283" name="Rectangle 2">
            <a:extLst>
              <a:ext uri="{FF2B5EF4-FFF2-40B4-BE49-F238E27FC236}">
                <a16:creationId xmlns:a16="http://schemas.microsoft.com/office/drawing/2014/main" id="{6E852A0A-C1D9-B213-D2FF-A8B15CE0E3D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36B7D814-AA63-0C47-A4F1-D6D87239C0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extLst>
      <p:ext uri="{BB962C8B-B14F-4D97-AF65-F5344CB8AC3E}">
        <p14:creationId xmlns:p14="http://schemas.microsoft.com/office/powerpoint/2010/main" val="73846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p>
        </p:txBody>
      </p:sp>
      <p:sp>
        <p:nvSpPr>
          <p:cNvPr id="81924" name="Slide Number Placeholder 3"/>
          <p:cNvSpPr>
            <a:spLocks noGrp="1"/>
          </p:cNvSpPr>
          <p:nvPr>
            <p:ph type="sldNum" sz="quarter" idx="5"/>
          </p:nvPr>
        </p:nvSpPr>
        <p:spPr>
          <a:noFill/>
        </p:spPr>
        <p:txBody>
          <a:bodyPr/>
          <a:lstStyle/>
          <a:p>
            <a:fld id="{E55453C0-F4F2-4D77-99EF-EBAF6A9F97CA}" type="slidenum">
              <a:rPr lang="en-US" smtClean="0"/>
              <a:t>18</a:t>
            </a:fld>
            <a:endParaRPr lang="en-US"/>
          </a:p>
        </p:txBody>
      </p:sp>
    </p:spTree>
    <p:extLst>
      <p:ext uri="{BB962C8B-B14F-4D97-AF65-F5344CB8AC3E}">
        <p14:creationId xmlns:p14="http://schemas.microsoft.com/office/powerpoint/2010/main" val="17742624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485B9D91-BB1B-5C85-D2C6-FCF24258D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53A68F8-1189-416F-AF4F-C76179EF83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331" name="Rectangle 2">
            <a:extLst>
              <a:ext uri="{FF2B5EF4-FFF2-40B4-BE49-F238E27FC236}">
                <a16:creationId xmlns:a16="http://schemas.microsoft.com/office/drawing/2014/main" id="{DF1943E7-C2A9-623D-6938-5B46114666A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D7829E9A-6FD1-59D3-7AE1-CECA1FEFE4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485B9D91-BB1B-5C85-D2C6-FCF24258D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53A68F8-1189-416F-AF4F-C76179EF83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331" name="Rectangle 2">
            <a:extLst>
              <a:ext uri="{FF2B5EF4-FFF2-40B4-BE49-F238E27FC236}">
                <a16:creationId xmlns:a16="http://schemas.microsoft.com/office/drawing/2014/main" id="{DF1943E7-C2A9-623D-6938-5B46114666A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D7829E9A-6FD1-59D3-7AE1-CECA1FEFE4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extLst>
      <p:ext uri="{BB962C8B-B14F-4D97-AF65-F5344CB8AC3E}">
        <p14:creationId xmlns:p14="http://schemas.microsoft.com/office/powerpoint/2010/main" val="11325471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928B974A-510B-E340-665C-2C45200C8492}"/>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1A92D217-0BBF-7F52-42AB-31847B3D2E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1380" name="Slide Number Placeholder 3">
            <a:extLst>
              <a:ext uri="{FF2B5EF4-FFF2-40B4-BE49-F238E27FC236}">
                <a16:creationId xmlns:a16="http://schemas.microsoft.com/office/drawing/2014/main" id="{3DE1B804-52FB-8FEE-22C9-C8F815A2DE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6DA9202-E4C9-4996-A24F-E054816F286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28F716A7-44B1-F572-D46E-D865BD3A82FC}"/>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33489821-73D1-A7F5-100D-8B1BA0E225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2404" name="Slide Number Placeholder 3">
            <a:extLst>
              <a:ext uri="{FF2B5EF4-FFF2-40B4-BE49-F238E27FC236}">
                <a16:creationId xmlns:a16="http://schemas.microsoft.com/office/drawing/2014/main" id="{DBD015FB-C61D-7237-6EC2-54C31F142C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DE7DE51-6728-4588-94A1-5F6CA7AF95A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7100EBF7-93F3-1089-840F-542A8D499747}"/>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C8A4345B-6445-6A4C-02CC-6B123E5063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3428" name="Slide Number Placeholder 3">
            <a:extLst>
              <a:ext uri="{FF2B5EF4-FFF2-40B4-BE49-F238E27FC236}">
                <a16:creationId xmlns:a16="http://schemas.microsoft.com/office/drawing/2014/main" id="{D81549E3-D958-53CF-B5D9-2B69EBD87D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A6B6851-A969-4A01-84B1-57F669D5D14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724120DE-B9F5-02C1-60A1-D96F2586DD4C}"/>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1B737C7A-6F7C-EC8C-2FE5-CBD78C29F5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4452" name="Slide Number Placeholder 3">
            <a:extLst>
              <a:ext uri="{FF2B5EF4-FFF2-40B4-BE49-F238E27FC236}">
                <a16:creationId xmlns:a16="http://schemas.microsoft.com/office/drawing/2014/main" id="{745F315E-C697-84E0-A070-DA28B8A2DE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CFF3950-CCD0-44CA-98B1-878A6345EC9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770B540E-8F0B-D703-D128-B64ECB851FA9}"/>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F549E8F5-4ACC-DC3B-BA4D-D918EB933C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5476" name="Slide Number Placeholder 3">
            <a:extLst>
              <a:ext uri="{FF2B5EF4-FFF2-40B4-BE49-F238E27FC236}">
                <a16:creationId xmlns:a16="http://schemas.microsoft.com/office/drawing/2014/main" id="{0C933F46-5F8E-F6FA-3B67-3A5755C59F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28F1FC8-6F40-4A4A-A14B-2C9AB7D25FF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189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C42041E5-A7B9-3687-6D7D-A44417F27669}"/>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EC4BE3D2-FD51-1322-191F-BB7F8302D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6500" name="Slide Number Placeholder 3">
            <a:extLst>
              <a:ext uri="{FF2B5EF4-FFF2-40B4-BE49-F238E27FC236}">
                <a16:creationId xmlns:a16="http://schemas.microsoft.com/office/drawing/2014/main" id="{3510FAB5-1041-2619-9386-9C44F4979B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B2424EC-1DD9-4F6A-A16A-056E5E20934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190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191</a:t>
            </a:fld>
            <a:endParaRPr lang="en-US"/>
          </a:p>
        </p:txBody>
      </p:sp>
    </p:spTree>
    <p:extLst>
      <p:ext uri="{BB962C8B-B14F-4D97-AF65-F5344CB8AC3E}">
        <p14:creationId xmlns:p14="http://schemas.microsoft.com/office/powerpoint/2010/main" val="92081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200</a:t>
            </a:fld>
            <a:endParaRPr lang="en-US"/>
          </a:p>
        </p:txBody>
      </p:sp>
    </p:spTree>
    <p:extLst>
      <p:ext uri="{BB962C8B-B14F-4D97-AF65-F5344CB8AC3E}">
        <p14:creationId xmlns:p14="http://schemas.microsoft.com/office/powerpoint/2010/main" val="46146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p>
        </p:txBody>
      </p:sp>
      <p:sp>
        <p:nvSpPr>
          <p:cNvPr id="79876" name="Slide Number Placeholder 3"/>
          <p:cNvSpPr>
            <a:spLocks noGrp="1"/>
          </p:cNvSpPr>
          <p:nvPr>
            <p:ph type="sldNum" sz="quarter" idx="5"/>
          </p:nvPr>
        </p:nvSpPr>
        <p:spPr>
          <a:noFill/>
        </p:spPr>
        <p:txBody>
          <a:bodyPr/>
          <a:lstStyle/>
          <a:p>
            <a:fld id="{3288A403-2F12-40C2-BD2C-5BF243DBB717}" type="slidenum">
              <a:rPr lang="en-US" smtClean="0"/>
              <a:t>19</a:t>
            </a:fld>
            <a:endParaRPr lang="en-US"/>
          </a:p>
        </p:txBody>
      </p:sp>
    </p:spTree>
    <p:extLst>
      <p:ext uri="{BB962C8B-B14F-4D97-AF65-F5344CB8AC3E}">
        <p14:creationId xmlns:p14="http://schemas.microsoft.com/office/powerpoint/2010/main" val="29708388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E85A-540B-0F22-B562-76C35B3C3A8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875D4D2-5B6D-E249-BA26-97CA7292D3B1}"/>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EA24B9F-FC4D-296A-D3D1-23CDC49A5A8E}"/>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9E344E98-7777-DF04-EC98-C03F07A4C67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201</a:t>
            </a:fld>
            <a:endParaRPr lang="en-US">
              <a:solidFill>
                <a:prstClr val="black"/>
              </a:solidFill>
            </a:endParaRPr>
          </a:p>
        </p:txBody>
      </p:sp>
    </p:spTree>
    <p:extLst>
      <p:ext uri="{BB962C8B-B14F-4D97-AF65-F5344CB8AC3E}">
        <p14:creationId xmlns:p14="http://schemas.microsoft.com/office/powerpoint/2010/main" val="21181843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202</a:t>
            </a:fld>
            <a:endParaRPr lang="en-US">
              <a:solidFill>
                <a:prstClr val="black"/>
              </a:solidFill>
            </a:endParaRPr>
          </a:p>
        </p:txBody>
      </p:sp>
    </p:spTree>
    <p:extLst>
      <p:ext uri="{BB962C8B-B14F-4D97-AF65-F5344CB8AC3E}">
        <p14:creationId xmlns:p14="http://schemas.microsoft.com/office/powerpoint/2010/main" val="7950289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203</a:t>
            </a:fld>
            <a:endParaRPr lang="en-US">
              <a:solidFill>
                <a:prstClr val="black"/>
              </a:solidFill>
            </a:endParaRPr>
          </a:p>
        </p:txBody>
      </p:sp>
    </p:spTree>
    <p:extLst>
      <p:ext uri="{BB962C8B-B14F-4D97-AF65-F5344CB8AC3E}">
        <p14:creationId xmlns:p14="http://schemas.microsoft.com/office/powerpoint/2010/main" val="35582110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204</a:t>
            </a:fld>
            <a:endParaRPr lang="en-US">
              <a:solidFill>
                <a:prstClr val="black"/>
              </a:solidFill>
            </a:endParaRPr>
          </a:p>
        </p:txBody>
      </p:sp>
    </p:spTree>
    <p:extLst>
      <p:ext uri="{BB962C8B-B14F-4D97-AF65-F5344CB8AC3E}">
        <p14:creationId xmlns:p14="http://schemas.microsoft.com/office/powerpoint/2010/main" val="41256975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https://kpakpakpa.com/registering-a-product-in-nigeria/ </a:t>
            </a:r>
          </a:p>
        </p:txBody>
      </p:sp>
      <p:sp>
        <p:nvSpPr>
          <p:cNvPr id="4" name="Slide Number Placeholder 3"/>
          <p:cNvSpPr>
            <a:spLocks noGrp="1"/>
          </p:cNvSpPr>
          <p:nvPr>
            <p:ph type="sldNum" sz="quarter" idx="5"/>
          </p:nvPr>
        </p:nvSpPr>
        <p:spPr/>
        <p:txBody>
          <a:bodyPr/>
          <a:lstStyle/>
          <a:p>
            <a:fld id="{498593FA-E9AB-EC48-9716-96CC64AC765D}" type="slidenum">
              <a:rPr lang="en-US" smtClean="0"/>
              <a:pPr/>
              <a:t>207</a:t>
            </a:fld>
            <a:endParaRPr lang="en-US"/>
          </a:p>
        </p:txBody>
      </p:sp>
    </p:spTree>
    <p:extLst>
      <p:ext uri="{BB962C8B-B14F-4D97-AF65-F5344CB8AC3E}">
        <p14:creationId xmlns:p14="http://schemas.microsoft.com/office/powerpoint/2010/main" val="16790835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https://nafdac.gov.ng/our-services/pharmacovigilance-post-market-surveillance/mobile-authentication-service-mas/</a:t>
            </a:r>
          </a:p>
        </p:txBody>
      </p:sp>
      <p:sp>
        <p:nvSpPr>
          <p:cNvPr id="4" name="Slide Number Placeholder 3"/>
          <p:cNvSpPr>
            <a:spLocks noGrp="1"/>
          </p:cNvSpPr>
          <p:nvPr>
            <p:ph type="sldNum" sz="quarter" idx="5"/>
          </p:nvPr>
        </p:nvSpPr>
        <p:spPr/>
        <p:txBody>
          <a:bodyPr/>
          <a:lstStyle/>
          <a:p>
            <a:fld id="{498593FA-E9AB-EC48-9716-96CC64AC765D}" type="slidenum">
              <a:rPr lang="en-US" smtClean="0"/>
              <a:pPr/>
              <a:t>208</a:t>
            </a:fld>
            <a:endParaRPr lang="en-US"/>
          </a:p>
        </p:txBody>
      </p:sp>
    </p:spTree>
    <p:extLst>
      <p:ext uri="{BB962C8B-B14F-4D97-AF65-F5344CB8AC3E}">
        <p14:creationId xmlns:p14="http://schemas.microsoft.com/office/powerpoint/2010/main" val="23867140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210</a:t>
            </a:fld>
            <a:endParaRPr lang="en-US">
              <a:solidFill>
                <a:prstClr val="black"/>
              </a:solidFill>
            </a:endParaRPr>
          </a:p>
        </p:txBody>
      </p:sp>
    </p:spTree>
    <p:extLst>
      <p:ext uri="{BB962C8B-B14F-4D97-AF65-F5344CB8AC3E}">
        <p14:creationId xmlns:p14="http://schemas.microsoft.com/office/powerpoint/2010/main" val="1138695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211</a:t>
            </a:fld>
            <a:endParaRPr lang="en-US">
              <a:solidFill>
                <a:prstClr val="black"/>
              </a:solidFill>
            </a:endParaRPr>
          </a:p>
        </p:txBody>
      </p:sp>
    </p:spTree>
    <p:extLst>
      <p:ext uri="{BB962C8B-B14F-4D97-AF65-F5344CB8AC3E}">
        <p14:creationId xmlns:p14="http://schemas.microsoft.com/office/powerpoint/2010/main" val="2983823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212</a:t>
            </a:fld>
            <a:endParaRPr lang="en-US">
              <a:solidFill>
                <a:prstClr val="black"/>
              </a:solidFill>
            </a:endParaRPr>
          </a:p>
        </p:txBody>
      </p:sp>
    </p:spTree>
    <p:extLst>
      <p:ext uri="{BB962C8B-B14F-4D97-AF65-F5344CB8AC3E}">
        <p14:creationId xmlns:p14="http://schemas.microsoft.com/office/powerpoint/2010/main" val="32879744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213</a:t>
            </a:fld>
            <a:endParaRPr lang="en-US">
              <a:solidFill>
                <a:prstClr val="black"/>
              </a:solidFill>
            </a:endParaRPr>
          </a:p>
        </p:txBody>
      </p:sp>
    </p:spTree>
    <p:extLst>
      <p:ext uri="{BB962C8B-B14F-4D97-AF65-F5344CB8AC3E}">
        <p14:creationId xmlns:p14="http://schemas.microsoft.com/office/powerpoint/2010/main" val="427754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A44388D1-B406-44D3-B971-CB9434533B51}" type="slidenum">
              <a:rPr lang="en-US" smtClean="0"/>
              <a:t>21</a:t>
            </a:fld>
            <a:endParaRPr lang="en-US"/>
          </a:p>
        </p:txBody>
      </p:sp>
    </p:spTree>
    <p:extLst>
      <p:ext uri="{BB962C8B-B14F-4D97-AF65-F5344CB8AC3E}">
        <p14:creationId xmlns:p14="http://schemas.microsoft.com/office/powerpoint/2010/main" val="196888597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214</a:t>
            </a:fld>
            <a:endParaRPr lang="en-US">
              <a:solidFill>
                <a:prstClr val="black"/>
              </a:solidFill>
            </a:endParaRPr>
          </a:p>
        </p:txBody>
      </p:sp>
    </p:spTree>
    <p:extLst>
      <p:ext uri="{BB962C8B-B14F-4D97-AF65-F5344CB8AC3E}">
        <p14:creationId xmlns:p14="http://schemas.microsoft.com/office/powerpoint/2010/main" val="15964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215</a:t>
            </a:fld>
            <a:endParaRPr lang="en-US">
              <a:solidFill>
                <a:prstClr val="black"/>
              </a:solidFill>
            </a:endParaRPr>
          </a:p>
        </p:txBody>
      </p:sp>
    </p:spTree>
    <p:extLst>
      <p:ext uri="{BB962C8B-B14F-4D97-AF65-F5344CB8AC3E}">
        <p14:creationId xmlns:p14="http://schemas.microsoft.com/office/powerpoint/2010/main" val="8738931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216</a:t>
            </a:fld>
            <a:endParaRPr lang="en-US">
              <a:solidFill>
                <a:prstClr val="black"/>
              </a:solidFill>
            </a:endParaRPr>
          </a:p>
        </p:txBody>
      </p:sp>
    </p:spTree>
    <p:extLst>
      <p:ext uri="{BB962C8B-B14F-4D97-AF65-F5344CB8AC3E}">
        <p14:creationId xmlns:p14="http://schemas.microsoft.com/office/powerpoint/2010/main" val="9487940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217</a:t>
            </a:fld>
            <a:endParaRPr lang="en-US">
              <a:solidFill>
                <a:prstClr val="black"/>
              </a:solidFill>
            </a:endParaRPr>
          </a:p>
        </p:txBody>
      </p:sp>
    </p:spTree>
    <p:extLst>
      <p:ext uri="{BB962C8B-B14F-4D97-AF65-F5344CB8AC3E}">
        <p14:creationId xmlns:p14="http://schemas.microsoft.com/office/powerpoint/2010/main" val="23335057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218</a:t>
            </a:fld>
            <a:endParaRPr lang="en-US"/>
          </a:p>
        </p:txBody>
      </p:sp>
    </p:spTree>
    <p:extLst>
      <p:ext uri="{BB962C8B-B14F-4D97-AF65-F5344CB8AC3E}">
        <p14:creationId xmlns:p14="http://schemas.microsoft.com/office/powerpoint/2010/main" val="18435792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225</a:t>
            </a:fld>
            <a:endParaRPr lang="en-US"/>
          </a:p>
        </p:txBody>
      </p:sp>
    </p:spTree>
    <p:extLst>
      <p:ext uri="{BB962C8B-B14F-4D97-AF65-F5344CB8AC3E}">
        <p14:creationId xmlns:p14="http://schemas.microsoft.com/office/powerpoint/2010/main" val="9836907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58BB7-6124-2EE2-AED6-5F40483B2BD5}"/>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253E680-310A-E940-F6AD-0592E74C77CB}"/>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7D7681ED-6774-748C-FAE6-B3D504682003}"/>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36B3DD04-7BCE-FE39-F760-03E11CE5F1B7}"/>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226</a:t>
            </a:fld>
            <a:endParaRPr lang="en-US">
              <a:solidFill>
                <a:prstClr val="black"/>
              </a:solidFill>
            </a:endParaRPr>
          </a:p>
        </p:txBody>
      </p:sp>
    </p:spTree>
    <p:extLst>
      <p:ext uri="{BB962C8B-B14F-4D97-AF65-F5344CB8AC3E}">
        <p14:creationId xmlns:p14="http://schemas.microsoft.com/office/powerpoint/2010/main" val="7354385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227</a:t>
            </a:fld>
            <a:endParaRPr lang="en-US">
              <a:solidFill>
                <a:prstClr val="black"/>
              </a:solidFill>
            </a:endParaRPr>
          </a:p>
        </p:txBody>
      </p:sp>
    </p:spTree>
    <p:extLst>
      <p:ext uri="{BB962C8B-B14F-4D97-AF65-F5344CB8AC3E}">
        <p14:creationId xmlns:p14="http://schemas.microsoft.com/office/powerpoint/2010/main" val="32505000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228</a:t>
            </a:fld>
            <a:endParaRPr lang="en-US">
              <a:solidFill>
                <a:prstClr val="black"/>
              </a:solidFill>
            </a:endParaRPr>
          </a:p>
        </p:txBody>
      </p:sp>
    </p:spTree>
    <p:extLst>
      <p:ext uri="{BB962C8B-B14F-4D97-AF65-F5344CB8AC3E}">
        <p14:creationId xmlns:p14="http://schemas.microsoft.com/office/powerpoint/2010/main" val="35582110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sw-KE"/>
          </a:p>
        </p:txBody>
      </p:sp>
      <p:sp>
        <p:nvSpPr>
          <p:cNvPr id="88068" name="Slide Number Placeholder 3"/>
          <p:cNvSpPr>
            <a:spLocks noGrp="1"/>
          </p:cNvSpPr>
          <p:nvPr>
            <p:ph type="sldNum" sz="quarter" idx="5"/>
          </p:nvPr>
        </p:nvSpPr>
        <p:spPr>
          <a:noFill/>
        </p:spPr>
        <p:txBody>
          <a:bodyPr/>
          <a:lstStyle/>
          <a:p>
            <a:fld id="{F12809C2-121C-4216-ADC1-E6322829EE42}" type="slidenum">
              <a:rPr lang="en-US" smtClean="0"/>
              <a:t>229</a:t>
            </a:fld>
            <a:endParaRPr lang="en-US"/>
          </a:p>
        </p:txBody>
      </p:sp>
    </p:spTree>
    <p:extLst>
      <p:ext uri="{BB962C8B-B14F-4D97-AF65-F5344CB8AC3E}">
        <p14:creationId xmlns:p14="http://schemas.microsoft.com/office/powerpoint/2010/main" val="2423762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USP = United States </a:t>
            </a:r>
            <a:r>
              <a:rPr lang="en-US" err="1"/>
              <a:t>Pharmacoepia</a:t>
            </a:r>
            <a:r>
              <a:rPr lang="en-US"/>
              <a:t> – standardized drug classification system\</a:t>
            </a:r>
          </a:p>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23</a:t>
            </a:fld>
            <a:endParaRPr lang="en-US"/>
          </a:p>
        </p:txBody>
      </p:sp>
    </p:spTree>
    <p:extLst>
      <p:ext uri="{BB962C8B-B14F-4D97-AF65-F5344CB8AC3E}">
        <p14:creationId xmlns:p14="http://schemas.microsoft.com/office/powerpoint/2010/main" val="16413186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endParaRPr lang="sw-KE">
              <a:latin typeface="Arial" pitchFamily="34" charset="0"/>
            </a:endParaRPr>
          </a:p>
        </p:txBody>
      </p:sp>
      <p:sp>
        <p:nvSpPr>
          <p:cNvPr id="126980" name="Slide Number Placeholder 3"/>
          <p:cNvSpPr>
            <a:spLocks noGrp="1"/>
          </p:cNvSpPr>
          <p:nvPr>
            <p:ph type="sldNum" sz="quarter" idx="5"/>
          </p:nvPr>
        </p:nvSpPr>
        <p:spPr>
          <a:noFill/>
        </p:spPr>
        <p:txBody>
          <a:bodyPr/>
          <a:lstStyle/>
          <a:p>
            <a:fld id="{64EF909D-0061-4083-B31A-45BF583B1862}" type="slidenum">
              <a:rPr lang="en-US" smtClean="0">
                <a:latin typeface="Arial" pitchFamily="34" charset="0"/>
              </a:rPr>
              <a:t>230</a:t>
            </a:fld>
            <a:endParaRPr lang="en-US">
              <a:latin typeface="Arial" pitchFamily="34" charset="0"/>
            </a:endParaRPr>
          </a:p>
        </p:txBody>
      </p:sp>
    </p:spTree>
    <p:extLst>
      <p:ext uri="{BB962C8B-B14F-4D97-AF65-F5344CB8AC3E}">
        <p14:creationId xmlns:p14="http://schemas.microsoft.com/office/powerpoint/2010/main" val="17199893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sw-KE">
              <a:latin typeface="Arial" pitchFamily="34" charset="0"/>
            </a:endParaRPr>
          </a:p>
        </p:txBody>
      </p:sp>
      <p:sp>
        <p:nvSpPr>
          <p:cNvPr id="122884" name="Slide Number Placeholder 3"/>
          <p:cNvSpPr>
            <a:spLocks noGrp="1"/>
          </p:cNvSpPr>
          <p:nvPr>
            <p:ph type="sldNum" sz="quarter" idx="5"/>
          </p:nvPr>
        </p:nvSpPr>
        <p:spPr>
          <a:noFill/>
        </p:spPr>
        <p:txBody>
          <a:bodyPr/>
          <a:lstStyle/>
          <a:p>
            <a:fld id="{290A2969-DCE8-4233-87F5-D2CE12B8FC60}" type="slidenum">
              <a:rPr lang="en-US" smtClean="0">
                <a:latin typeface="Arial" pitchFamily="34" charset="0"/>
              </a:rPr>
              <a:t>231</a:t>
            </a:fld>
            <a:endParaRPr lang="en-US">
              <a:latin typeface="Arial" pitchFamily="34" charset="0"/>
            </a:endParaRPr>
          </a:p>
        </p:txBody>
      </p:sp>
    </p:spTree>
    <p:extLst>
      <p:ext uri="{BB962C8B-B14F-4D97-AF65-F5344CB8AC3E}">
        <p14:creationId xmlns:p14="http://schemas.microsoft.com/office/powerpoint/2010/main" val="32041691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sw-KE">
              <a:latin typeface="Arial" pitchFamily="34" charset="0"/>
            </a:endParaRPr>
          </a:p>
        </p:txBody>
      </p:sp>
      <p:sp>
        <p:nvSpPr>
          <p:cNvPr id="122884" name="Slide Number Placeholder 3"/>
          <p:cNvSpPr>
            <a:spLocks noGrp="1"/>
          </p:cNvSpPr>
          <p:nvPr>
            <p:ph type="sldNum" sz="quarter" idx="5"/>
          </p:nvPr>
        </p:nvSpPr>
        <p:spPr>
          <a:noFill/>
        </p:spPr>
        <p:txBody>
          <a:bodyPr/>
          <a:lstStyle/>
          <a:p>
            <a:fld id="{290A2969-DCE8-4233-87F5-D2CE12B8FC60}" type="slidenum">
              <a:rPr lang="en-US" smtClean="0">
                <a:latin typeface="Arial" pitchFamily="34" charset="0"/>
              </a:rPr>
              <a:t>232</a:t>
            </a:fld>
            <a:endParaRPr lang="en-US">
              <a:latin typeface="Arial" pitchFamily="34" charset="0"/>
            </a:endParaRPr>
          </a:p>
        </p:txBody>
      </p:sp>
    </p:spTree>
    <p:extLst>
      <p:ext uri="{BB962C8B-B14F-4D97-AF65-F5344CB8AC3E}">
        <p14:creationId xmlns:p14="http://schemas.microsoft.com/office/powerpoint/2010/main" val="40278921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endParaRPr lang="sw-KE">
              <a:latin typeface="Arial" pitchFamily="34" charset="0"/>
            </a:endParaRPr>
          </a:p>
        </p:txBody>
      </p:sp>
      <p:sp>
        <p:nvSpPr>
          <p:cNvPr id="131076" name="Slide Number Placeholder 3"/>
          <p:cNvSpPr>
            <a:spLocks noGrp="1"/>
          </p:cNvSpPr>
          <p:nvPr>
            <p:ph type="sldNum" sz="quarter" idx="5"/>
          </p:nvPr>
        </p:nvSpPr>
        <p:spPr>
          <a:noFill/>
        </p:spPr>
        <p:txBody>
          <a:bodyPr/>
          <a:lstStyle/>
          <a:p>
            <a:fld id="{30D162B6-5760-43F6-9070-01057C8E149A}" type="slidenum">
              <a:rPr lang="en-US" smtClean="0">
                <a:latin typeface="Arial" pitchFamily="34" charset="0"/>
              </a:rPr>
              <a:t>233</a:t>
            </a:fld>
            <a:endParaRPr lang="en-US">
              <a:latin typeface="Arial" pitchFamily="34" charset="0"/>
            </a:endParaRPr>
          </a:p>
        </p:txBody>
      </p:sp>
    </p:spTree>
    <p:extLst>
      <p:ext uri="{BB962C8B-B14F-4D97-AF65-F5344CB8AC3E}">
        <p14:creationId xmlns:p14="http://schemas.microsoft.com/office/powerpoint/2010/main" val="32374247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p:spPr>
        <p:txBody>
          <a:bodyPr/>
          <a:lstStyle/>
          <a:p>
            <a:endParaRPr lang="sw-KE">
              <a:latin typeface="Arial" pitchFamily="34" charset="0"/>
            </a:endParaRPr>
          </a:p>
        </p:txBody>
      </p:sp>
      <p:sp>
        <p:nvSpPr>
          <p:cNvPr id="134148" name="Slide Number Placeholder 3"/>
          <p:cNvSpPr>
            <a:spLocks noGrp="1"/>
          </p:cNvSpPr>
          <p:nvPr>
            <p:ph type="sldNum" sz="quarter" idx="5"/>
          </p:nvPr>
        </p:nvSpPr>
        <p:spPr>
          <a:noFill/>
        </p:spPr>
        <p:txBody>
          <a:bodyPr/>
          <a:lstStyle/>
          <a:p>
            <a:fld id="{6F5AC7A1-D26B-4665-AC1E-F1599D29E6EC}" type="slidenum">
              <a:rPr lang="en-US" smtClean="0">
                <a:latin typeface="Arial" pitchFamily="34" charset="0"/>
              </a:rPr>
              <a:t>234</a:t>
            </a:fld>
            <a:endParaRPr lang="en-US">
              <a:latin typeface="Arial" pitchFamily="34" charset="0"/>
            </a:endParaRPr>
          </a:p>
        </p:txBody>
      </p:sp>
    </p:spTree>
    <p:extLst>
      <p:ext uri="{BB962C8B-B14F-4D97-AF65-F5344CB8AC3E}">
        <p14:creationId xmlns:p14="http://schemas.microsoft.com/office/powerpoint/2010/main" val="35355136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sw-KE">
              <a:latin typeface="Arial" pitchFamily="34" charset="0"/>
            </a:endParaRPr>
          </a:p>
        </p:txBody>
      </p:sp>
      <p:sp>
        <p:nvSpPr>
          <p:cNvPr id="138244" name="Slide Number Placeholder 3"/>
          <p:cNvSpPr>
            <a:spLocks noGrp="1"/>
          </p:cNvSpPr>
          <p:nvPr>
            <p:ph type="sldNum" sz="quarter" idx="5"/>
          </p:nvPr>
        </p:nvSpPr>
        <p:spPr>
          <a:noFill/>
        </p:spPr>
        <p:txBody>
          <a:bodyPr/>
          <a:lstStyle/>
          <a:p>
            <a:fld id="{BE8F5631-7FC7-4410-AC70-A6859180F2AA}" type="slidenum">
              <a:rPr lang="en-US" smtClean="0">
                <a:latin typeface="Arial" pitchFamily="34" charset="0"/>
              </a:rPr>
              <a:t>235</a:t>
            </a:fld>
            <a:endParaRPr lang="en-US">
              <a:latin typeface="Arial" pitchFamily="34" charset="0"/>
            </a:endParaRPr>
          </a:p>
        </p:txBody>
      </p:sp>
    </p:spTree>
    <p:extLst>
      <p:ext uri="{BB962C8B-B14F-4D97-AF65-F5344CB8AC3E}">
        <p14:creationId xmlns:p14="http://schemas.microsoft.com/office/powerpoint/2010/main" val="15708190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sw-KE">
              <a:latin typeface="Arial" pitchFamily="34" charset="0"/>
            </a:endParaRPr>
          </a:p>
        </p:txBody>
      </p:sp>
      <p:sp>
        <p:nvSpPr>
          <p:cNvPr id="138244" name="Slide Number Placeholder 3"/>
          <p:cNvSpPr>
            <a:spLocks noGrp="1"/>
          </p:cNvSpPr>
          <p:nvPr>
            <p:ph type="sldNum" sz="quarter" idx="5"/>
          </p:nvPr>
        </p:nvSpPr>
        <p:spPr>
          <a:noFill/>
        </p:spPr>
        <p:txBody>
          <a:bodyPr/>
          <a:lstStyle/>
          <a:p>
            <a:fld id="{BE8F5631-7FC7-4410-AC70-A6859180F2AA}" type="slidenum">
              <a:rPr lang="en-US" smtClean="0">
                <a:latin typeface="Arial" pitchFamily="34" charset="0"/>
              </a:rPr>
              <a:t>236</a:t>
            </a:fld>
            <a:endParaRPr lang="en-US">
              <a:latin typeface="Arial" pitchFamily="34" charset="0"/>
            </a:endParaRPr>
          </a:p>
        </p:txBody>
      </p:sp>
    </p:spTree>
    <p:extLst>
      <p:ext uri="{BB962C8B-B14F-4D97-AF65-F5344CB8AC3E}">
        <p14:creationId xmlns:p14="http://schemas.microsoft.com/office/powerpoint/2010/main" val="294203731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endParaRPr lang="sw-KE">
              <a:latin typeface="Arial" pitchFamily="34" charset="0"/>
            </a:endParaRPr>
          </a:p>
        </p:txBody>
      </p:sp>
      <p:sp>
        <p:nvSpPr>
          <p:cNvPr id="140292" name="Slide Number Placeholder 3"/>
          <p:cNvSpPr>
            <a:spLocks noGrp="1"/>
          </p:cNvSpPr>
          <p:nvPr>
            <p:ph type="sldNum" sz="quarter" idx="5"/>
          </p:nvPr>
        </p:nvSpPr>
        <p:spPr>
          <a:noFill/>
        </p:spPr>
        <p:txBody>
          <a:bodyPr/>
          <a:lstStyle/>
          <a:p>
            <a:fld id="{76333F2F-18EE-4735-90C4-2BE2392B6992}" type="slidenum">
              <a:rPr lang="en-US" smtClean="0">
                <a:latin typeface="Arial" pitchFamily="34" charset="0"/>
              </a:rPr>
              <a:t>237</a:t>
            </a:fld>
            <a:endParaRPr lang="en-US">
              <a:latin typeface="Arial" pitchFamily="34" charset="0"/>
            </a:endParaRPr>
          </a:p>
        </p:txBody>
      </p:sp>
    </p:spTree>
    <p:extLst>
      <p:ext uri="{BB962C8B-B14F-4D97-AF65-F5344CB8AC3E}">
        <p14:creationId xmlns:p14="http://schemas.microsoft.com/office/powerpoint/2010/main" val="10763393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sw-KE">
              <a:latin typeface="Arial" pitchFamily="34" charset="0"/>
            </a:endParaRPr>
          </a:p>
        </p:txBody>
      </p:sp>
      <p:sp>
        <p:nvSpPr>
          <p:cNvPr id="143364" name="Slide Number Placeholder 3"/>
          <p:cNvSpPr>
            <a:spLocks noGrp="1"/>
          </p:cNvSpPr>
          <p:nvPr>
            <p:ph type="sldNum" sz="quarter" idx="5"/>
          </p:nvPr>
        </p:nvSpPr>
        <p:spPr>
          <a:noFill/>
        </p:spPr>
        <p:txBody>
          <a:bodyPr/>
          <a:lstStyle/>
          <a:p>
            <a:fld id="{FD0A554E-F011-4070-BA9C-1484130DA9C0}" type="slidenum">
              <a:rPr lang="en-US" smtClean="0">
                <a:latin typeface="Arial" pitchFamily="34" charset="0"/>
              </a:rPr>
              <a:t>238</a:t>
            </a:fld>
            <a:endParaRPr lang="en-US">
              <a:latin typeface="Arial" pitchFamily="34" charset="0"/>
            </a:endParaRPr>
          </a:p>
        </p:txBody>
      </p:sp>
    </p:spTree>
    <p:extLst>
      <p:ext uri="{BB962C8B-B14F-4D97-AF65-F5344CB8AC3E}">
        <p14:creationId xmlns:p14="http://schemas.microsoft.com/office/powerpoint/2010/main" val="15934724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p:spPr>
        <p:txBody>
          <a:bodyPr/>
          <a:lstStyle/>
          <a:p>
            <a:endParaRPr lang="sw-KE">
              <a:latin typeface="Arial" pitchFamily="34" charset="0"/>
            </a:endParaRPr>
          </a:p>
        </p:txBody>
      </p:sp>
      <p:sp>
        <p:nvSpPr>
          <p:cNvPr id="146436" name="Slide Number Placeholder 3"/>
          <p:cNvSpPr>
            <a:spLocks noGrp="1"/>
          </p:cNvSpPr>
          <p:nvPr>
            <p:ph type="sldNum" sz="quarter" idx="5"/>
          </p:nvPr>
        </p:nvSpPr>
        <p:spPr>
          <a:noFill/>
        </p:spPr>
        <p:txBody>
          <a:bodyPr/>
          <a:lstStyle/>
          <a:p>
            <a:fld id="{232D615B-3997-45E8-8F89-8493D2451B6E}" type="slidenum">
              <a:rPr lang="en-US" smtClean="0">
                <a:latin typeface="Arial" pitchFamily="34" charset="0"/>
              </a:rPr>
              <a:t>239</a:t>
            </a:fld>
            <a:endParaRPr lang="en-US">
              <a:latin typeface="Arial" pitchFamily="34" charset="0"/>
            </a:endParaRPr>
          </a:p>
        </p:txBody>
      </p:sp>
    </p:spTree>
    <p:extLst>
      <p:ext uri="{BB962C8B-B14F-4D97-AF65-F5344CB8AC3E}">
        <p14:creationId xmlns:p14="http://schemas.microsoft.com/office/powerpoint/2010/main" val="4004447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451432D-AF99-4BAF-88B0-3D1DF8895C73}" type="slidenum">
              <a:rPr lang="en-US" smtClean="0">
                <a:ea typeface="ＭＳ Ｐゴシック" pitchFamily="-65" charset="-128"/>
              </a:rPr>
              <a:t>26</a:t>
            </a:fld>
            <a:endParaRPr lang="en-US">
              <a:ea typeface="ＭＳ Ｐゴシック" pitchFamily="-65" charset="-128"/>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ea typeface="ＭＳ Ｐゴシック" pitchFamily="-65" charset="-128"/>
            </a:endParaRPr>
          </a:p>
          <a:p>
            <a:pPr eaLnBrk="1" hangingPunct="1"/>
            <a:endParaRPr lang="en-US">
              <a:ea typeface="ＭＳ Ｐゴシック" pitchFamily="-65" charset="-128"/>
            </a:endParaRPr>
          </a:p>
          <a:p>
            <a:pPr eaLnBrk="1" hangingPunct="1"/>
            <a:endParaRPr lang="en-US">
              <a:ea typeface="ＭＳ Ｐゴシック" pitchFamily="-65" charset="-128"/>
            </a:endParaRPr>
          </a:p>
        </p:txBody>
      </p:sp>
    </p:spTree>
    <p:extLst>
      <p:ext uri="{BB962C8B-B14F-4D97-AF65-F5344CB8AC3E}">
        <p14:creationId xmlns:p14="http://schemas.microsoft.com/office/powerpoint/2010/main" val="151236256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p:spPr>
        <p:txBody>
          <a:bodyPr/>
          <a:lstStyle/>
          <a:p>
            <a:endParaRPr lang="sw-KE">
              <a:latin typeface="Arial" pitchFamily="34" charset="0"/>
            </a:endParaRPr>
          </a:p>
        </p:txBody>
      </p:sp>
      <p:sp>
        <p:nvSpPr>
          <p:cNvPr id="146436" name="Slide Number Placeholder 3"/>
          <p:cNvSpPr>
            <a:spLocks noGrp="1"/>
          </p:cNvSpPr>
          <p:nvPr>
            <p:ph type="sldNum" sz="quarter" idx="5"/>
          </p:nvPr>
        </p:nvSpPr>
        <p:spPr>
          <a:noFill/>
        </p:spPr>
        <p:txBody>
          <a:bodyPr/>
          <a:lstStyle/>
          <a:p>
            <a:fld id="{232D615B-3997-45E8-8F89-8493D2451B6E}" type="slidenum">
              <a:rPr lang="en-US" smtClean="0">
                <a:latin typeface="Arial" pitchFamily="34" charset="0"/>
              </a:rPr>
              <a:t>240</a:t>
            </a:fld>
            <a:endParaRPr lang="en-US">
              <a:latin typeface="Arial" pitchFamily="34" charset="0"/>
            </a:endParaRPr>
          </a:p>
        </p:txBody>
      </p:sp>
    </p:spTree>
    <p:extLst>
      <p:ext uri="{BB962C8B-B14F-4D97-AF65-F5344CB8AC3E}">
        <p14:creationId xmlns:p14="http://schemas.microsoft.com/office/powerpoint/2010/main" val="289583522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r>
              <a:rPr lang="en-US" sz="1200" b="0" i="0" kern="1200">
                <a:solidFill>
                  <a:schemeClr val="tx1"/>
                </a:solidFill>
                <a:effectLst/>
                <a:latin typeface="Roboto Light" panose="02000000000000000000" pitchFamily="2" charset="0"/>
                <a:ea typeface="+mn-ea"/>
                <a:cs typeface="+mn-cs"/>
              </a:rPr>
              <a:t>This exercise follows the session on retail customer prices, wholesale/resale prices, and supplier purchase prices. Participants should be able to complete the audit sheet accurately using the information provided, identifying whether it is a retail price, wholesale price, or purchase price.</a:t>
            </a:r>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249</a:t>
            </a:fld>
            <a:endParaRPr lang="en-US"/>
          </a:p>
        </p:txBody>
      </p:sp>
    </p:spTree>
    <p:extLst>
      <p:ext uri="{BB962C8B-B14F-4D97-AF65-F5344CB8AC3E}">
        <p14:creationId xmlns:p14="http://schemas.microsoft.com/office/powerpoint/2010/main" val="25976806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sw-KE">
              <a:latin typeface="Arial" pitchFamily="34" charset="0"/>
            </a:endParaRPr>
          </a:p>
        </p:txBody>
      </p:sp>
      <p:sp>
        <p:nvSpPr>
          <p:cNvPr id="149508" name="Slide Number Placeholder 3"/>
          <p:cNvSpPr>
            <a:spLocks noGrp="1"/>
          </p:cNvSpPr>
          <p:nvPr>
            <p:ph type="sldNum" sz="quarter" idx="5"/>
          </p:nvPr>
        </p:nvSpPr>
        <p:spPr>
          <a:noFill/>
        </p:spPr>
        <p:txBody>
          <a:bodyPr/>
          <a:lstStyle/>
          <a:p>
            <a:fld id="{56925A25-512D-4DE5-A98D-C42F48E94D8F}" type="slidenum">
              <a:rPr lang="en-US" smtClean="0">
                <a:latin typeface="Arial" pitchFamily="34" charset="0"/>
              </a:rPr>
              <a:t>250</a:t>
            </a:fld>
            <a:endParaRPr lang="en-US">
              <a:latin typeface="Arial" pitchFamily="34" charset="0"/>
            </a:endParaRPr>
          </a:p>
        </p:txBody>
      </p:sp>
    </p:spTree>
    <p:extLst>
      <p:ext uri="{BB962C8B-B14F-4D97-AF65-F5344CB8AC3E}">
        <p14:creationId xmlns:p14="http://schemas.microsoft.com/office/powerpoint/2010/main" val="175060835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endParaRPr lang="sw-KE">
              <a:latin typeface="Arial" pitchFamily="34" charset="0"/>
            </a:endParaRPr>
          </a:p>
        </p:txBody>
      </p:sp>
      <p:sp>
        <p:nvSpPr>
          <p:cNvPr id="150532" name="Slide Number Placeholder 3"/>
          <p:cNvSpPr>
            <a:spLocks noGrp="1"/>
          </p:cNvSpPr>
          <p:nvPr>
            <p:ph type="sldNum" sz="quarter" idx="5"/>
          </p:nvPr>
        </p:nvSpPr>
        <p:spPr>
          <a:noFill/>
        </p:spPr>
        <p:txBody>
          <a:bodyPr/>
          <a:lstStyle/>
          <a:p>
            <a:fld id="{F0589D06-9220-4D31-A8DF-85BF2B4D9339}" type="slidenum">
              <a:rPr lang="en-US" smtClean="0">
                <a:latin typeface="Arial" pitchFamily="34" charset="0"/>
              </a:rPr>
              <a:t>251</a:t>
            </a:fld>
            <a:endParaRPr lang="en-US">
              <a:latin typeface="Arial" pitchFamily="34" charset="0"/>
            </a:endParaRPr>
          </a:p>
        </p:txBody>
      </p:sp>
    </p:spTree>
    <p:extLst>
      <p:ext uri="{BB962C8B-B14F-4D97-AF65-F5344CB8AC3E}">
        <p14:creationId xmlns:p14="http://schemas.microsoft.com/office/powerpoint/2010/main" val="2251847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endParaRPr lang="sw-KE">
              <a:latin typeface="Arial" pitchFamily="34" charset="0"/>
            </a:endParaRPr>
          </a:p>
        </p:txBody>
      </p:sp>
      <p:sp>
        <p:nvSpPr>
          <p:cNvPr id="151556" name="Slide Number Placeholder 3"/>
          <p:cNvSpPr>
            <a:spLocks noGrp="1"/>
          </p:cNvSpPr>
          <p:nvPr>
            <p:ph type="sldNum" sz="quarter" idx="5"/>
          </p:nvPr>
        </p:nvSpPr>
        <p:spPr>
          <a:noFill/>
        </p:spPr>
        <p:txBody>
          <a:bodyPr/>
          <a:lstStyle/>
          <a:p>
            <a:fld id="{08EDEDEE-1607-414E-B422-B15CB1E64204}" type="slidenum">
              <a:rPr lang="en-US" smtClean="0">
                <a:latin typeface="Arial" pitchFamily="34" charset="0"/>
              </a:rPr>
              <a:t>252</a:t>
            </a:fld>
            <a:endParaRPr lang="en-US">
              <a:latin typeface="Arial" pitchFamily="34" charset="0"/>
            </a:endParaRPr>
          </a:p>
        </p:txBody>
      </p:sp>
    </p:spTree>
    <p:extLst>
      <p:ext uri="{BB962C8B-B14F-4D97-AF65-F5344CB8AC3E}">
        <p14:creationId xmlns:p14="http://schemas.microsoft.com/office/powerpoint/2010/main" val="24310207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p:spPr>
        <p:txBody>
          <a:bodyPr/>
          <a:lstStyle/>
          <a:p>
            <a:endParaRPr lang="sw-KE">
              <a:latin typeface="Arial" pitchFamily="34" charset="0"/>
            </a:endParaRPr>
          </a:p>
        </p:txBody>
      </p:sp>
      <p:sp>
        <p:nvSpPr>
          <p:cNvPr id="152580" name="Slide Number Placeholder 3"/>
          <p:cNvSpPr>
            <a:spLocks noGrp="1"/>
          </p:cNvSpPr>
          <p:nvPr>
            <p:ph type="sldNum" sz="quarter" idx="5"/>
          </p:nvPr>
        </p:nvSpPr>
        <p:spPr>
          <a:noFill/>
        </p:spPr>
        <p:txBody>
          <a:bodyPr/>
          <a:lstStyle/>
          <a:p>
            <a:fld id="{60D3504F-ED42-46A7-A39C-CEEBC35C15AD}" type="slidenum">
              <a:rPr lang="en-US" smtClean="0">
                <a:latin typeface="Arial" pitchFamily="34" charset="0"/>
              </a:rPr>
              <a:t>253</a:t>
            </a:fld>
            <a:endParaRPr lang="en-US">
              <a:latin typeface="Arial" pitchFamily="34" charset="0"/>
            </a:endParaRPr>
          </a:p>
        </p:txBody>
      </p:sp>
    </p:spTree>
    <p:extLst>
      <p:ext uri="{BB962C8B-B14F-4D97-AF65-F5344CB8AC3E}">
        <p14:creationId xmlns:p14="http://schemas.microsoft.com/office/powerpoint/2010/main" val="6086191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sw-KE">
              <a:latin typeface="Arial" pitchFamily="34" charset="0"/>
            </a:endParaRPr>
          </a:p>
        </p:txBody>
      </p:sp>
      <p:sp>
        <p:nvSpPr>
          <p:cNvPr id="154628" name="Slide Number Placeholder 3"/>
          <p:cNvSpPr>
            <a:spLocks noGrp="1"/>
          </p:cNvSpPr>
          <p:nvPr>
            <p:ph type="sldNum" sz="quarter" idx="5"/>
          </p:nvPr>
        </p:nvSpPr>
        <p:spPr>
          <a:noFill/>
        </p:spPr>
        <p:txBody>
          <a:bodyPr/>
          <a:lstStyle/>
          <a:p>
            <a:fld id="{BE38D5F5-81CB-4E35-AE1D-FA3D13D5E742}" type="slidenum">
              <a:rPr lang="en-US" smtClean="0">
                <a:latin typeface="Arial" pitchFamily="34" charset="0"/>
              </a:rPr>
              <a:t>254</a:t>
            </a:fld>
            <a:endParaRPr lang="en-US">
              <a:latin typeface="Arial" pitchFamily="34" charset="0"/>
            </a:endParaRPr>
          </a:p>
        </p:txBody>
      </p:sp>
    </p:spTree>
    <p:extLst>
      <p:ext uri="{BB962C8B-B14F-4D97-AF65-F5344CB8AC3E}">
        <p14:creationId xmlns:p14="http://schemas.microsoft.com/office/powerpoint/2010/main" val="35870797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endParaRPr lang="sw-KE">
              <a:latin typeface="Arial" pitchFamily="34" charset="0"/>
            </a:endParaRPr>
          </a:p>
        </p:txBody>
      </p:sp>
      <p:sp>
        <p:nvSpPr>
          <p:cNvPr id="155652" name="Slide Number Placeholder 3"/>
          <p:cNvSpPr>
            <a:spLocks noGrp="1"/>
          </p:cNvSpPr>
          <p:nvPr>
            <p:ph type="sldNum" sz="quarter" idx="5"/>
          </p:nvPr>
        </p:nvSpPr>
        <p:spPr>
          <a:noFill/>
        </p:spPr>
        <p:txBody>
          <a:bodyPr/>
          <a:lstStyle/>
          <a:p>
            <a:fld id="{3625F11A-606D-4582-A6BB-D10C735BAF4D}" type="slidenum">
              <a:rPr lang="en-US" smtClean="0">
                <a:latin typeface="Arial" pitchFamily="34" charset="0"/>
              </a:rPr>
              <a:t>255</a:t>
            </a:fld>
            <a:endParaRPr lang="en-US">
              <a:latin typeface="Arial" pitchFamily="34" charset="0"/>
            </a:endParaRPr>
          </a:p>
        </p:txBody>
      </p:sp>
    </p:spTree>
    <p:extLst>
      <p:ext uri="{BB962C8B-B14F-4D97-AF65-F5344CB8AC3E}">
        <p14:creationId xmlns:p14="http://schemas.microsoft.com/office/powerpoint/2010/main" val="137858328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sw-KE">
              <a:latin typeface="Arial" pitchFamily="34" charset="0"/>
            </a:endParaRPr>
          </a:p>
        </p:txBody>
      </p:sp>
      <p:sp>
        <p:nvSpPr>
          <p:cNvPr id="156676" name="Slide Number Placeholder 3"/>
          <p:cNvSpPr>
            <a:spLocks noGrp="1"/>
          </p:cNvSpPr>
          <p:nvPr>
            <p:ph type="sldNum" sz="quarter" idx="5"/>
          </p:nvPr>
        </p:nvSpPr>
        <p:spPr>
          <a:noFill/>
        </p:spPr>
        <p:txBody>
          <a:bodyPr/>
          <a:lstStyle/>
          <a:p>
            <a:fld id="{05317B7C-FD0F-4C20-80E1-01F2059B50C0}" type="slidenum">
              <a:rPr lang="en-US" smtClean="0">
                <a:latin typeface="Arial" pitchFamily="34" charset="0"/>
              </a:rPr>
              <a:t>256</a:t>
            </a:fld>
            <a:endParaRPr lang="en-US">
              <a:latin typeface="Arial" pitchFamily="34" charset="0"/>
            </a:endParaRPr>
          </a:p>
        </p:txBody>
      </p:sp>
    </p:spTree>
    <p:extLst>
      <p:ext uri="{BB962C8B-B14F-4D97-AF65-F5344CB8AC3E}">
        <p14:creationId xmlns:p14="http://schemas.microsoft.com/office/powerpoint/2010/main" val="27676417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p:spPr>
        <p:txBody>
          <a:bodyPr/>
          <a:lstStyle/>
          <a:p>
            <a:endParaRPr lang="sw-KE">
              <a:latin typeface="Arial" pitchFamily="34" charset="0"/>
            </a:endParaRPr>
          </a:p>
        </p:txBody>
      </p:sp>
      <p:sp>
        <p:nvSpPr>
          <p:cNvPr id="157700" name="Slide Number Placeholder 3"/>
          <p:cNvSpPr>
            <a:spLocks noGrp="1"/>
          </p:cNvSpPr>
          <p:nvPr>
            <p:ph type="sldNum" sz="quarter" idx="5"/>
          </p:nvPr>
        </p:nvSpPr>
        <p:spPr>
          <a:noFill/>
        </p:spPr>
        <p:txBody>
          <a:bodyPr/>
          <a:lstStyle/>
          <a:p>
            <a:fld id="{5A7FA717-5FF4-413E-B251-40B30E91BEED}" type="slidenum">
              <a:rPr lang="en-US" smtClean="0">
                <a:latin typeface="Arial" pitchFamily="34" charset="0"/>
              </a:rPr>
              <a:t>257</a:t>
            </a:fld>
            <a:endParaRPr lang="en-US">
              <a:latin typeface="Arial" pitchFamily="34" charset="0"/>
            </a:endParaRPr>
          </a:p>
        </p:txBody>
      </p:sp>
    </p:spTree>
    <p:extLst>
      <p:ext uri="{BB962C8B-B14F-4D97-AF65-F5344CB8AC3E}">
        <p14:creationId xmlns:p14="http://schemas.microsoft.com/office/powerpoint/2010/main" val="325735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2583B69-856C-4580-B9E6-B961895EEAE8}" type="slidenum">
              <a:rPr lang="en-US" smtClean="0">
                <a:ea typeface="ＭＳ Ｐゴシック" pitchFamily="-65" charset="-128"/>
              </a:rPr>
              <a:t>27</a:t>
            </a:fld>
            <a:endParaRPr lang="en-US">
              <a:ea typeface="ＭＳ Ｐゴシック" pitchFamily="-65" charset="-128"/>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279084478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sw-KE">
              <a:latin typeface="Arial" pitchFamily="34" charset="0"/>
            </a:endParaRPr>
          </a:p>
        </p:txBody>
      </p:sp>
      <p:sp>
        <p:nvSpPr>
          <p:cNvPr id="158724" name="Slide Number Placeholder 3"/>
          <p:cNvSpPr>
            <a:spLocks noGrp="1"/>
          </p:cNvSpPr>
          <p:nvPr>
            <p:ph type="sldNum" sz="quarter" idx="5"/>
          </p:nvPr>
        </p:nvSpPr>
        <p:spPr>
          <a:noFill/>
        </p:spPr>
        <p:txBody>
          <a:bodyPr/>
          <a:lstStyle/>
          <a:p>
            <a:fld id="{E87B4810-D227-4967-9370-74567AACC8CA}" type="slidenum">
              <a:rPr lang="en-US" smtClean="0">
                <a:latin typeface="Arial" pitchFamily="34" charset="0"/>
              </a:rPr>
              <a:t>258</a:t>
            </a:fld>
            <a:endParaRPr lang="en-US">
              <a:latin typeface="Arial" pitchFamily="34" charset="0"/>
            </a:endParaRPr>
          </a:p>
        </p:txBody>
      </p:sp>
    </p:spTree>
    <p:extLst>
      <p:ext uri="{BB962C8B-B14F-4D97-AF65-F5344CB8AC3E}">
        <p14:creationId xmlns:p14="http://schemas.microsoft.com/office/powerpoint/2010/main" val="42469274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endParaRPr lang="sw-KE">
              <a:latin typeface="Arial" pitchFamily="34" charset="0"/>
            </a:endParaRPr>
          </a:p>
        </p:txBody>
      </p:sp>
      <p:sp>
        <p:nvSpPr>
          <p:cNvPr id="159748" name="Slide Number Placeholder 3"/>
          <p:cNvSpPr>
            <a:spLocks noGrp="1"/>
          </p:cNvSpPr>
          <p:nvPr>
            <p:ph type="sldNum" sz="quarter" idx="5"/>
          </p:nvPr>
        </p:nvSpPr>
        <p:spPr>
          <a:noFill/>
        </p:spPr>
        <p:txBody>
          <a:bodyPr/>
          <a:lstStyle/>
          <a:p>
            <a:fld id="{A626D444-8F3C-452D-A684-5F1D749D22BB}" type="slidenum">
              <a:rPr lang="en-US" smtClean="0">
                <a:latin typeface="Arial" pitchFamily="34" charset="0"/>
              </a:rPr>
              <a:t>259</a:t>
            </a:fld>
            <a:endParaRPr lang="en-US">
              <a:latin typeface="Arial" pitchFamily="34" charset="0"/>
            </a:endParaRPr>
          </a:p>
        </p:txBody>
      </p:sp>
    </p:spTree>
    <p:extLst>
      <p:ext uri="{BB962C8B-B14F-4D97-AF65-F5344CB8AC3E}">
        <p14:creationId xmlns:p14="http://schemas.microsoft.com/office/powerpoint/2010/main" val="11181686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p:spPr>
        <p:txBody>
          <a:bodyPr/>
          <a:lstStyle/>
          <a:p>
            <a:endParaRPr lang="sw-KE">
              <a:latin typeface="Arial" pitchFamily="34" charset="0"/>
            </a:endParaRPr>
          </a:p>
        </p:txBody>
      </p:sp>
      <p:sp>
        <p:nvSpPr>
          <p:cNvPr id="161796" name="Slide Number Placeholder 3"/>
          <p:cNvSpPr>
            <a:spLocks noGrp="1"/>
          </p:cNvSpPr>
          <p:nvPr>
            <p:ph type="sldNum" sz="quarter" idx="5"/>
          </p:nvPr>
        </p:nvSpPr>
        <p:spPr>
          <a:noFill/>
        </p:spPr>
        <p:txBody>
          <a:bodyPr/>
          <a:lstStyle/>
          <a:p>
            <a:fld id="{2B5CC535-5166-41FE-BB80-AE7061D0A8E1}" type="slidenum">
              <a:rPr lang="en-US" smtClean="0">
                <a:latin typeface="Arial" pitchFamily="34" charset="0"/>
              </a:rPr>
              <a:t>260</a:t>
            </a:fld>
            <a:endParaRPr lang="en-US">
              <a:latin typeface="Arial" pitchFamily="34" charset="0"/>
            </a:endParaRPr>
          </a:p>
        </p:txBody>
      </p:sp>
    </p:spTree>
    <p:extLst>
      <p:ext uri="{BB962C8B-B14F-4D97-AF65-F5344CB8AC3E}">
        <p14:creationId xmlns:p14="http://schemas.microsoft.com/office/powerpoint/2010/main" val="400412971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3C52F-E5D2-3646-92C3-78BF1821C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9236B-98C6-3991-4829-E4FB7D7CE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1F236-88A6-2840-2609-379EEFE215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7E4CF5-30C9-FE47-7CC0-6DDEE4C7396D}"/>
              </a:ext>
            </a:extLst>
          </p:cNvPr>
          <p:cNvSpPr>
            <a:spLocks noGrp="1"/>
          </p:cNvSpPr>
          <p:nvPr>
            <p:ph type="sldNum" sz="quarter" idx="5"/>
          </p:nvPr>
        </p:nvSpPr>
        <p:spPr/>
        <p:txBody>
          <a:bodyPr/>
          <a:lstStyle/>
          <a:p>
            <a:fld id="{498593FA-E9AB-EC48-9716-96CC64AC765D}" type="slidenum">
              <a:rPr lang="en-US" smtClean="0"/>
              <a:t>261</a:t>
            </a:fld>
            <a:endParaRPr lang="en-US"/>
          </a:p>
        </p:txBody>
      </p:sp>
    </p:spTree>
    <p:extLst>
      <p:ext uri="{BB962C8B-B14F-4D97-AF65-F5344CB8AC3E}">
        <p14:creationId xmlns:p14="http://schemas.microsoft.com/office/powerpoint/2010/main" val="13822704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apple-system"/>
              </a:rPr>
              <a:t>The key takeaway is that data collectors must make sure that all, not some, of the key indicators match when aligning photos of products from the field to the antimalarial database. </a:t>
            </a:r>
          </a:p>
          <a:p>
            <a:pPr>
              <a:buFont typeface="Arial" panose="020B0604020202020204" pitchFamily="34" charset="0"/>
              <a:buChar char="•"/>
            </a:pPr>
            <a:r>
              <a:rPr lang="en-US">
                <a:effectLst/>
                <a:latin typeface="-apple-system"/>
              </a:rPr>
              <a:t> Take care to align the key product details (brand, manufacturer, active ingredients, strengths etc..) in your pictures of with the database. If all key variables do not match, create a new observation row. </a:t>
            </a:r>
          </a:p>
          <a:p>
            <a:pPr marL="742950" lvl="1" indent="-285750">
              <a:buFont typeface="Arial" panose="020B0604020202020204" pitchFamily="34" charset="0"/>
              <a:buChar char="•"/>
            </a:pPr>
            <a:r>
              <a:rPr lang="en-US">
                <a:effectLst/>
                <a:latin typeface="-apple-system"/>
              </a:rPr>
              <a:t>It is especially easy to misclassify your photo when the product has a generic brand name or has the active ingredient(s) in its name (e.g. brand name == Artesunate Injectable). Even if the product name might match an observation in the database, before linking your photo to that observation, confirm that all other key variables align as well. If not, create a new row.</a:t>
            </a:r>
          </a:p>
          <a:p>
            <a:pPr marL="742950" lvl="1" indent="-285750">
              <a:buFont typeface="Arial" panose="020B0604020202020204" pitchFamily="34" charset="0"/>
              <a:buChar char="•"/>
            </a:pPr>
            <a:r>
              <a:rPr lang="en-US">
                <a:effectLst/>
                <a:latin typeface="-apple-system"/>
              </a:rPr>
              <a:t>Often, brand names come in various strengths. Therefore, when you’re matching your product photo to the database, make sure that not only the brand name aligns, but the strength does as well. If they do not align exactly, create a new row.</a:t>
            </a:r>
          </a:p>
          <a:p>
            <a:pPr marL="742950" lvl="1" indent="-285750">
              <a:buFont typeface="Arial" panose="020B0604020202020204" pitchFamily="34" charset="0"/>
              <a:buChar char="•"/>
            </a:pPr>
            <a:r>
              <a:rPr lang="en-US">
                <a:effectLst/>
                <a:latin typeface="-apple-system"/>
              </a:rPr>
              <a:t>Sometimes, different manufacturers make the exact same product. When matching your photo to a database observation, make sure that 1) you’ve taken a photo of the manufacture and 2) you’ve confirmed that the manufacturer in the photo is the same as is in the database. If it is not, create a new observation.</a:t>
            </a:r>
          </a:p>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262</a:t>
            </a:fld>
            <a:endParaRPr lang="en-US"/>
          </a:p>
        </p:txBody>
      </p:sp>
    </p:spTree>
    <p:extLst>
      <p:ext uri="{BB962C8B-B14F-4D97-AF65-F5344CB8AC3E}">
        <p14:creationId xmlns:p14="http://schemas.microsoft.com/office/powerpoint/2010/main" val="449025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F7F4A09-1B24-4689-8D4D-A4C549D7C20A}" type="slidenum">
              <a:rPr lang="en-US" smtClean="0">
                <a:ea typeface="ＭＳ Ｐゴシック" pitchFamily="-65" charset="-128"/>
              </a:rPr>
              <a:t>28</a:t>
            </a:fld>
            <a:endParaRPr lang="en-US">
              <a:ea typeface="ＭＳ Ｐゴシック" pitchFamily="-65" charset="-128"/>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70078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955E23B-479E-4F33-BFCA-393D9A58DC76}" type="slidenum">
              <a:rPr lang="en-US" smtClean="0">
                <a:ea typeface="ＭＳ Ｐゴシック" pitchFamily="-65" charset="-128"/>
              </a:rPr>
              <a:t>29</a:t>
            </a:fld>
            <a:endParaRPr lang="en-US">
              <a:ea typeface="ＭＳ Ｐゴシック" pitchFamily="-65"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1549099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5</a:t>
            </a:fld>
            <a:endParaRPr lang="en-US"/>
          </a:p>
        </p:txBody>
      </p:sp>
    </p:spTree>
    <p:extLst>
      <p:ext uri="{BB962C8B-B14F-4D97-AF65-F5344CB8AC3E}">
        <p14:creationId xmlns:p14="http://schemas.microsoft.com/office/powerpoint/2010/main" val="1588060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955E23B-479E-4F33-BFCA-393D9A58DC76}" type="slidenum">
              <a:rPr lang="en-US" smtClean="0">
                <a:ea typeface="ＭＳ Ｐゴシック" pitchFamily="-65" charset="-128"/>
              </a:rPr>
              <a:t>30</a:t>
            </a:fld>
            <a:endParaRPr lang="en-US">
              <a:ea typeface="ＭＳ Ｐゴシック" pitchFamily="-65"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287401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09322EB-B324-4538-8262-B7C6D6DDFC1B}" type="slidenum">
              <a:rPr lang="en-US" smtClean="0">
                <a:ea typeface="ＭＳ Ｐゴシック" pitchFamily="-65" charset="-128"/>
              </a:rPr>
              <a:t>31</a:t>
            </a:fld>
            <a:endParaRPr lang="en-US">
              <a:ea typeface="ＭＳ Ｐゴシック" pitchFamily="-65" charset="-128"/>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854844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2DF41B6-AF15-4265-B349-527B61DC5D15}" type="slidenum">
              <a:rPr lang="en-US" smtClean="0">
                <a:ea typeface="ＭＳ Ｐゴシック" pitchFamily="-65" charset="-128"/>
              </a:rPr>
              <a:t>32</a:t>
            </a:fld>
            <a:endParaRPr lang="en-US">
              <a:ea typeface="ＭＳ Ｐゴシック" pitchFamily="-65" charset="-128"/>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333873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332398D1-7100-4348-B7D1-01C46499226A}" type="slidenum">
              <a:rPr lang="en-US" smtClean="0">
                <a:ea typeface="ＭＳ Ｐゴシック" pitchFamily="-65" charset="-128"/>
              </a:rPr>
              <a:t>33</a:t>
            </a:fld>
            <a:endParaRPr lang="en-US">
              <a:ea typeface="ＭＳ Ｐゴシック" pitchFamily="-65" charset="-128"/>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78342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endParaRPr lang="fr-FR">
              <a:ea typeface="ＭＳ Ｐゴシック" pitchFamily="-65" charset="-128"/>
            </a:endParaRPr>
          </a:p>
        </p:txBody>
      </p:sp>
      <p:sp>
        <p:nvSpPr>
          <p:cNvPr id="84996" name="Slide Number Placeholder 3"/>
          <p:cNvSpPr>
            <a:spLocks noGrp="1"/>
          </p:cNvSpPr>
          <p:nvPr>
            <p:ph type="sldNum" sz="quarter" idx="5"/>
          </p:nvPr>
        </p:nvSpPr>
        <p:spPr>
          <a:noFill/>
        </p:spPr>
        <p:txBody>
          <a:bodyPr/>
          <a:lstStyle/>
          <a:p>
            <a:fld id="{C88729A5-DE7E-4B67-A42A-18D351761AD3}" type="slidenum">
              <a:rPr lang="en-US" smtClean="0">
                <a:ea typeface="ＭＳ Ｐゴシック" pitchFamily="-65" charset="-128"/>
              </a:rPr>
              <a:t>34</a:t>
            </a:fld>
            <a:endParaRPr lang="en-US">
              <a:ea typeface="ＭＳ Ｐゴシック" pitchFamily="-65" charset="-128"/>
            </a:endParaRPr>
          </a:p>
        </p:txBody>
      </p:sp>
    </p:spTree>
    <p:extLst>
      <p:ext uri="{BB962C8B-B14F-4D97-AF65-F5344CB8AC3E}">
        <p14:creationId xmlns:p14="http://schemas.microsoft.com/office/powerpoint/2010/main" val="171882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endParaRPr lang="fr-FR">
              <a:ea typeface="ＭＳ Ｐゴシック" pitchFamily="-65" charset="-128"/>
            </a:endParaRPr>
          </a:p>
        </p:txBody>
      </p:sp>
      <p:sp>
        <p:nvSpPr>
          <p:cNvPr id="86020" name="Slide Number Placeholder 3"/>
          <p:cNvSpPr>
            <a:spLocks noGrp="1"/>
          </p:cNvSpPr>
          <p:nvPr>
            <p:ph type="sldNum" sz="quarter" idx="5"/>
          </p:nvPr>
        </p:nvSpPr>
        <p:spPr>
          <a:noFill/>
        </p:spPr>
        <p:txBody>
          <a:bodyPr/>
          <a:lstStyle/>
          <a:p>
            <a:fld id="{81D1219F-D8AF-4FEF-AAED-EFD2AE85BF23}" type="slidenum">
              <a:rPr lang="en-US" smtClean="0">
                <a:ea typeface="ＭＳ Ｐゴシック" pitchFamily="-65" charset="-128"/>
              </a:rPr>
              <a:t>35</a:t>
            </a:fld>
            <a:endParaRPr lang="en-US">
              <a:ea typeface="ＭＳ Ｐゴシック" pitchFamily="-65" charset="-128"/>
            </a:endParaRPr>
          </a:p>
        </p:txBody>
      </p:sp>
    </p:spTree>
    <p:extLst>
      <p:ext uri="{BB962C8B-B14F-4D97-AF65-F5344CB8AC3E}">
        <p14:creationId xmlns:p14="http://schemas.microsoft.com/office/powerpoint/2010/main" val="3831612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endParaRPr lang="fr-FR">
              <a:ea typeface="ＭＳ Ｐゴシック" pitchFamily="-65" charset="-128"/>
            </a:endParaRPr>
          </a:p>
        </p:txBody>
      </p:sp>
      <p:sp>
        <p:nvSpPr>
          <p:cNvPr id="86020" name="Slide Number Placeholder 3"/>
          <p:cNvSpPr>
            <a:spLocks noGrp="1"/>
          </p:cNvSpPr>
          <p:nvPr>
            <p:ph type="sldNum" sz="quarter" idx="5"/>
          </p:nvPr>
        </p:nvSpPr>
        <p:spPr>
          <a:noFill/>
        </p:spPr>
        <p:txBody>
          <a:bodyPr/>
          <a:lstStyle/>
          <a:p>
            <a:fld id="{81D1219F-D8AF-4FEF-AAED-EFD2AE85BF23}" type="slidenum">
              <a:rPr lang="en-US" smtClean="0">
                <a:ea typeface="ＭＳ Ｐゴシック" pitchFamily="-65" charset="-128"/>
              </a:rPr>
              <a:t>36</a:t>
            </a:fld>
            <a:endParaRPr lang="en-US">
              <a:ea typeface="ＭＳ Ｐゴシック" pitchFamily="-65" charset="-128"/>
            </a:endParaRPr>
          </a:p>
        </p:txBody>
      </p:sp>
    </p:spTree>
    <p:extLst>
      <p:ext uri="{BB962C8B-B14F-4D97-AF65-F5344CB8AC3E}">
        <p14:creationId xmlns:p14="http://schemas.microsoft.com/office/powerpoint/2010/main" val="1389714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3720C6F-9112-46B5-9BFA-830B2272D86D}" type="slidenum">
              <a:rPr lang="en-US" smtClean="0">
                <a:ea typeface="ＭＳ Ｐゴシック" pitchFamily="-65" charset="-128"/>
              </a:rPr>
              <a:t>38</a:t>
            </a:fld>
            <a:endParaRPr lang="en-US">
              <a:ea typeface="ＭＳ Ｐゴシック" pitchFamily="-65"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71964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3720C6F-9112-46B5-9BFA-830B2272D86D}" type="slidenum">
              <a:rPr lang="en-US" smtClean="0">
                <a:ea typeface="ＭＳ Ｐゴシック" pitchFamily="-65" charset="-128"/>
              </a:rPr>
              <a:t>39</a:t>
            </a:fld>
            <a:endParaRPr lang="en-US">
              <a:ea typeface="ＭＳ Ｐゴシック" pitchFamily="-65"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565670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en-US"/>
          </a:p>
        </p:txBody>
      </p:sp>
      <p:sp>
        <p:nvSpPr>
          <p:cNvPr id="90116" name="Slide Number Placeholder 3"/>
          <p:cNvSpPr>
            <a:spLocks noGrp="1"/>
          </p:cNvSpPr>
          <p:nvPr>
            <p:ph type="sldNum" sz="quarter" idx="5"/>
          </p:nvPr>
        </p:nvSpPr>
        <p:spPr>
          <a:noFill/>
        </p:spPr>
        <p:txBody>
          <a:bodyPr/>
          <a:lstStyle/>
          <a:p>
            <a:fld id="{3288F72D-C070-4FF9-90B4-1BF819483337}" type="slidenum">
              <a:rPr lang="en-US" smtClean="0"/>
              <a:t>40</a:t>
            </a:fld>
            <a:endParaRPr lang="en-US"/>
          </a:p>
        </p:txBody>
      </p:sp>
    </p:spTree>
    <p:extLst>
      <p:ext uri="{BB962C8B-B14F-4D97-AF65-F5344CB8AC3E}">
        <p14:creationId xmlns:p14="http://schemas.microsoft.com/office/powerpoint/2010/main" val="378088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E928C-4184-B6F0-FA95-6025B7C85A29}"/>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2EB8274B-6A02-D517-D2E6-58BAD5919169}"/>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086C546-871B-573F-4B53-3A7DE0B513F8}"/>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1EEE4C01-967D-71F6-86E3-00412A4F750B}"/>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6</a:t>
            </a:fld>
            <a:endParaRPr lang="en-US">
              <a:solidFill>
                <a:prstClr val="black"/>
              </a:solidFill>
            </a:endParaRPr>
          </a:p>
        </p:txBody>
      </p:sp>
    </p:spTree>
    <p:extLst>
      <p:ext uri="{BB962C8B-B14F-4D97-AF65-F5344CB8AC3E}">
        <p14:creationId xmlns:p14="http://schemas.microsoft.com/office/powerpoint/2010/main" val="3365219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a:p>
        </p:txBody>
      </p:sp>
      <p:sp>
        <p:nvSpPr>
          <p:cNvPr id="91140" name="Slide Number Placeholder 3"/>
          <p:cNvSpPr>
            <a:spLocks noGrp="1"/>
          </p:cNvSpPr>
          <p:nvPr>
            <p:ph type="sldNum" sz="quarter" idx="5"/>
          </p:nvPr>
        </p:nvSpPr>
        <p:spPr>
          <a:noFill/>
        </p:spPr>
        <p:txBody>
          <a:bodyPr/>
          <a:lstStyle/>
          <a:p>
            <a:fld id="{920201F3-BF63-4DED-A163-DF59F19BD535}" type="slidenum">
              <a:rPr lang="en-US" smtClean="0"/>
              <a:t>48</a:t>
            </a:fld>
            <a:endParaRPr lang="en-US"/>
          </a:p>
        </p:txBody>
      </p:sp>
    </p:spTree>
    <p:extLst>
      <p:ext uri="{BB962C8B-B14F-4D97-AF65-F5344CB8AC3E}">
        <p14:creationId xmlns:p14="http://schemas.microsoft.com/office/powerpoint/2010/main" val="1461392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a:p>
        </p:txBody>
      </p:sp>
      <p:sp>
        <p:nvSpPr>
          <p:cNvPr id="91140" name="Slide Number Placeholder 3"/>
          <p:cNvSpPr>
            <a:spLocks noGrp="1"/>
          </p:cNvSpPr>
          <p:nvPr>
            <p:ph type="sldNum" sz="quarter" idx="5"/>
          </p:nvPr>
        </p:nvSpPr>
        <p:spPr>
          <a:noFill/>
        </p:spPr>
        <p:txBody>
          <a:bodyPr/>
          <a:lstStyle/>
          <a:p>
            <a:fld id="{920201F3-BF63-4DED-A163-DF59F19BD535}" type="slidenum">
              <a:rPr lang="en-US" smtClean="0"/>
              <a:t>49</a:t>
            </a:fld>
            <a:endParaRPr lang="en-US"/>
          </a:p>
        </p:txBody>
      </p:sp>
    </p:spTree>
    <p:extLst>
      <p:ext uri="{BB962C8B-B14F-4D97-AF65-F5344CB8AC3E}">
        <p14:creationId xmlns:p14="http://schemas.microsoft.com/office/powerpoint/2010/main" val="2349498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a:p>
        </p:txBody>
      </p:sp>
      <p:sp>
        <p:nvSpPr>
          <p:cNvPr id="91140" name="Slide Number Placeholder 3"/>
          <p:cNvSpPr>
            <a:spLocks noGrp="1"/>
          </p:cNvSpPr>
          <p:nvPr>
            <p:ph type="sldNum" sz="quarter" idx="5"/>
          </p:nvPr>
        </p:nvSpPr>
        <p:spPr>
          <a:noFill/>
        </p:spPr>
        <p:txBody>
          <a:bodyPr/>
          <a:lstStyle/>
          <a:p>
            <a:fld id="{920201F3-BF63-4DED-A163-DF59F19BD535}" type="slidenum">
              <a:rPr lang="en-US" smtClean="0"/>
              <a:t>50</a:t>
            </a:fld>
            <a:endParaRPr lang="en-US"/>
          </a:p>
        </p:txBody>
      </p:sp>
    </p:spTree>
    <p:extLst>
      <p:ext uri="{BB962C8B-B14F-4D97-AF65-F5344CB8AC3E}">
        <p14:creationId xmlns:p14="http://schemas.microsoft.com/office/powerpoint/2010/main" val="277967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p>
        </p:txBody>
      </p:sp>
      <p:sp>
        <p:nvSpPr>
          <p:cNvPr id="95236" name="Slide Number Placeholder 3"/>
          <p:cNvSpPr>
            <a:spLocks noGrp="1"/>
          </p:cNvSpPr>
          <p:nvPr>
            <p:ph type="sldNum" sz="quarter" idx="5"/>
          </p:nvPr>
        </p:nvSpPr>
        <p:spPr>
          <a:noFill/>
        </p:spPr>
        <p:txBody>
          <a:bodyPr/>
          <a:lstStyle/>
          <a:p>
            <a:fld id="{6AB93DCA-9531-46F0-9EEE-82DAF7E34795}" type="slidenum">
              <a:rPr lang="en-US" smtClean="0"/>
              <a:t>51</a:t>
            </a:fld>
            <a:endParaRPr lang="en-US"/>
          </a:p>
        </p:txBody>
      </p:sp>
    </p:spTree>
    <p:extLst>
      <p:ext uri="{BB962C8B-B14F-4D97-AF65-F5344CB8AC3E}">
        <p14:creationId xmlns:p14="http://schemas.microsoft.com/office/powerpoint/2010/main" val="3920532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a:p>
        </p:txBody>
      </p:sp>
      <p:sp>
        <p:nvSpPr>
          <p:cNvPr id="96260" name="Slide Number Placeholder 3"/>
          <p:cNvSpPr>
            <a:spLocks noGrp="1"/>
          </p:cNvSpPr>
          <p:nvPr>
            <p:ph type="sldNum" sz="quarter" idx="5"/>
          </p:nvPr>
        </p:nvSpPr>
        <p:spPr>
          <a:noFill/>
        </p:spPr>
        <p:txBody>
          <a:bodyPr/>
          <a:lstStyle/>
          <a:p>
            <a:fld id="{414D5C1A-0EF9-49CD-86B5-096D8A09933E}" type="slidenum">
              <a:rPr lang="en-US" smtClean="0"/>
              <a:t>52</a:t>
            </a:fld>
            <a:endParaRPr lang="en-US"/>
          </a:p>
        </p:txBody>
      </p:sp>
    </p:spTree>
    <p:extLst>
      <p:ext uri="{BB962C8B-B14F-4D97-AF65-F5344CB8AC3E}">
        <p14:creationId xmlns:p14="http://schemas.microsoft.com/office/powerpoint/2010/main" val="929506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4CAA40C-BA69-4308-8EF3-03F9802289AB}" type="slidenum">
              <a:rPr lang="en-US" smtClean="0">
                <a:ea typeface="ＭＳ Ｐゴシック" pitchFamily="-65" charset="-128"/>
              </a:rPr>
              <a:t>53</a:t>
            </a:fld>
            <a:endParaRPr lang="en-US">
              <a:ea typeface="ＭＳ Ｐゴシック" pitchFamily="-65" charset="-128"/>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1665219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8CF4B2D-54A7-4215-A21F-51AC286280F9}" type="slidenum">
              <a:rPr lang="en-US" smtClean="0">
                <a:ea typeface="ＭＳ Ｐゴシック" pitchFamily="-65" charset="-128"/>
              </a:rPr>
              <a:t>55</a:t>
            </a:fld>
            <a:endParaRPr lang="en-US">
              <a:ea typeface="ＭＳ Ｐゴシック" pitchFamily="-65" charset="-128"/>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219300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56</a:t>
            </a:fld>
            <a:endParaRPr lang="en-US"/>
          </a:p>
        </p:txBody>
      </p:sp>
    </p:spTree>
    <p:extLst>
      <p:ext uri="{BB962C8B-B14F-4D97-AF65-F5344CB8AC3E}">
        <p14:creationId xmlns:p14="http://schemas.microsoft.com/office/powerpoint/2010/main" val="7590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9EC207-6809-4B65-8A32-D8DDBCDE5C52}"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t>64</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22361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65</a:t>
            </a:fld>
            <a:endParaRPr lang="en-US"/>
          </a:p>
        </p:txBody>
      </p:sp>
    </p:spTree>
    <p:extLst>
      <p:ext uri="{BB962C8B-B14F-4D97-AF65-F5344CB8AC3E}">
        <p14:creationId xmlns:p14="http://schemas.microsoft.com/office/powerpoint/2010/main" val="375715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7</a:t>
            </a:fld>
            <a:endParaRPr lang="en-US">
              <a:solidFill>
                <a:prstClr val="black"/>
              </a:solidFill>
            </a:endParaRPr>
          </a:p>
        </p:txBody>
      </p:sp>
    </p:spTree>
    <p:extLst>
      <p:ext uri="{BB962C8B-B14F-4D97-AF65-F5344CB8AC3E}">
        <p14:creationId xmlns:p14="http://schemas.microsoft.com/office/powerpoint/2010/main" val="3448450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A6BC2-C0ED-859C-C453-8DE599DB16F5}"/>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31B4F6AF-5009-9646-682F-69C978AB115A}"/>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EED74903-1717-134A-6CBD-E41B63A218D1}"/>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3E4646D5-7CF7-4066-50C5-707C1E05B9B1}"/>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66</a:t>
            </a:fld>
            <a:endParaRPr lang="en-US">
              <a:solidFill>
                <a:prstClr val="black"/>
              </a:solidFill>
            </a:endParaRPr>
          </a:p>
        </p:txBody>
      </p:sp>
    </p:spTree>
    <p:extLst>
      <p:ext uri="{BB962C8B-B14F-4D97-AF65-F5344CB8AC3E}">
        <p14:creationId xmlns:p14="http://schemas.microsoft.com/office/powerpoint/2010/main" val="700355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67</a:t>
            </a:fld>
            <a:endParaRPr lang="en-US">
              <a:solidFill>
                <a:prstClr val="black"/>
              </a:solidFill>
            </a:endParaRPr>
          </a:p>
        </p:txBody>
      </p:sp>
    </p:spTree>
    <p:extLst>
      <p:ext uri="{BB962C8B-B14F-4D97-AF65-F5344CB8AC3E}">
        <p14:creationId xmlns:p14="http://schemas.microsoft.com/office/powerpoint/2010/main" val="2843954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59EC207-6809-4B65-8A32-D8DDBCDE5C52}" type="slidenum">
              <a:rPr lang="en-US" smtClean="0"/>
              <a:t>68</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7460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71</a:t>
            </a:fld>
            <a:endParaRPr lang="en-US"/>
          </a:p>
        </p:txBody>
      </p:sp>
    </p:spTree>
    <p:extLst>
      <p:ext uri="{BB962C8B-B14F-4D97-AF65-F5344CB8AC3E}">
        <p14:creationId xmlns:p14="http://schemas.microsoft.com/office/powerpoint/2010/main" val="188424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955E23B-479E-4F33-BFCA-393D9A58DC76}" type="slidenum">
              <a:rPr lang="en-US" smtClean="0">
                <a:ea typeface="ＭＳ Ｐゴシック" pitchFamily="-65" charset="-128"/>
              </a:rPr>
              <a:t>72</a:t>
            </a:fld>
            <a:endParaRPr lang="en-US">
              <a:ea typeface="ＭＳ Ｐゴシック" pitchFamily="-65"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3346171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73</a:t>
            </a:fld>
            <a:endParaRPr lang="en-US"/>
          </a:p>
        </p:txBody>
      </p:sp>
    </p:spTree>
    <p:extLst>
      <p:ext uri="{BB962C8B-B14F-4D97-AF65-F5344CB8AC3E}">
        <p14:creationId xmlns:p14="http://schemas.microsoft.com/office/powerpoint/2010/main" val="654352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55F3B3E1-04F4-4001-AE65-3AE163A1DC74}" type="slidenum">
              <a:rPr lang="en-US" smtClean="0">
                <a:ea typeface="ＭＳ Ｐゴシック" pitchFamily="-65" charset="-128"/>
              </a:rPr>
              <a:t>74</a:t>
            </a:fld>
            <a:endParaRPr lang="en-US">
              <a:ea typeface="ＭＳ Ｐゴシック" pitchFamily="-65"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3594117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55F3B3E1-04F4-4001-AE65-3AE163A1DC74}" type="slidenum">
              <a:rPr lang="en-US" smtClean="0">
                <a:ea typeface="ＭＳ Ｐゴシック" pitchFamily="-65" charset="-128"/>
              </a:rPr>
              <a:t>80</a:t>
            </a:fld>
            <a:endParaRPr lang="en-US">
              <a:ea typeface="ＭＳ Ｐゴシック" pitchFamily="-65"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3287530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844CC5F-158E-4971-BD54-086249A1EA1C}" type="slidenum">
              <a:rPr lang="en-US" smtClean="0">
                <a:ea typeface="ＭＳ Ｐゴシック" pitchFamily="-65" charset="-128"/>
              </a:rPr>
              <a:t>85</a:t>
            </a:fld>
            <a:endParaRPr lang="en-US">
              <a:ea typeface="ＭＳ Ｐゴシック" pitchFamily="-65" charset="-128"/>
            </a:endParaRPr>
          </a:p>
        </p:txBody>
      </p:sp>
      <p:sp>
        <p:nvSpPr>
          <p:cNvPr id="69635" name="Rectangle 7"/>
          <p:cNvSpPr txBox="1">
            <a:spLocks noGrp="1" noChangeArrowheads="1"/>
          </p:cNvSpPr>
          <p:nvPr/>
        </p:nvSpPr>
        <p:spPr bwMode="auto">
          <a:xfrm>
            <a:off x="3995738" y="8842375"/>
            <a:ext cx="3055937" cy="465138"/>
          </a:xfrm>
          <a:prstGeom prst="rect">
            <a:avLst/>
          </a:prstGeom>
          <a:noFill/>
          <a:ln w="9525">
            <a:noFill/>
            <a:miter lim="800000"/>
            <a:headEnd/>
            <a:tailEnd/>
          </a:ln>
        </p:spPr>
        <p:txBody>
          <a:bodyPr lIns="93497" tIns="46749" rIns="93497" bIns="46749" anchor="b"/>
          <a:lstStyle/>
          <a:p>
            <a:pPr algn="r"/>
            <a:fld id="{CFBBFFD9-84F8-435F-9D1A-D6602132D687}" type="slidenum">
              <a:rPr lang="en-US" sz="1200"/>
              <a:t>85</a:t>
            </a:fld>
            <a:endParaRPr lang="en-US" sz="1200"/>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1973214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E1D096F-8C94-49A2-ACA3-D88C63147864}" type="slidenum">
              <a:rPr lang="en-US" smtClean="0">
                <a:ea typeface="ＭＳ Ｐゴシック" pitchFamily="-65" charset="-128"/>
              </a:rPr>
              <a:t>87</a:t>
            </a:fld>
            <a:endParaRPr lang="en-US">
              <a:ea typeface="ＭＳ Ｐゴシック" pitchFamily="-65"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233363" indent="-233363" eaLnBrk="1" hangingPunct="1"/>
            <a:endParaRPr lang="fr-FR">
              <a:ea typeface="ＭＳ Ｐゴシック" pitchFamily="-65" charset="-128"/>
            </a:endParaRPr>
          </a:p>
        </p:txBody>
      </p:sp>
    </p:spTree>
    <p:extLst>
      <p:ext uri="{BB962C8B-B14F-4D97-AF65-F5344CB8AC3E}">
        <p14:creationId xmlns:p14="http://schemas.microsoft.com/office/powerpoint/2010/main" val="381004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59EC207-6809-4B65-8A32-D8DDBCDE5C52}" type="slidenum">
              <a:rPr lang="en-US" smtClean="0"/>
              <a:t>8</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74007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1E100E1-CFA5-4E6B-8315-91697D3C3716}" type="slidenum">
              <a:rPr lang="en-US" smtClean="0">
                <a:ea typeface="ＭＳ Ｐゴシック" pitchFamily="-65" charset="-128"/>
              </a:rPr>
              <a:t>88</a:t>
            </a:fld>
            <a:endParaRPr lang="en-US">
              <a:ea typeface="ＭＳ Ｐゴシック" pitchFamily="-65" charset="-128"/>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70127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1E100E1-CFA5-4E6B-8315-91697D3C3716}" type="slidenum">
              <a:rPr lang="en-US" smtClean="0">
                <a:ea typeface="ＭＳ Ｐゴシック" pitchFamily="-65" charset="-128"/>
              </a:rPr>
              <a:t>89</a:t>
            </a:fld>
            <a:endParaRPr lang="en-US">
              <a:ea typeface="ＭＳ Ｐゴシック" pitchFamily="-65" charset="-128"/>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79643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A2A5AD1-E86B-4BD7-886B-6ED37E95B8B0}" type="slidenum">
              <a:rPr lang="en-US" smtClean="0">
                <a:ea typeface="ＭＳ Ｐゴシック" pitchFamily="-65" charset="-128"/>
              </a:rPr>
              <a:t>90</a:t>
            </a:fld>
            <a:endParaRPr lang="en-US">
              <a:ea typeface="ＭＳ Ｐゴシック" pitchFamily="-65" charset="-128"/>
            </a:endParaRPr>
          </a:p>
        </p:txBody>
      </p:sp>
      <p:sp>
        <p:nvSpPr>
          <p:cNvPr id="77827" name="Rectangle 7"/>
          <p:cNvSpPr txBox="1">
            <a:spLocks noGrp="1" noChangeArrowheads="1"/>
          </p:cNvSpPr>
          <p:nvPr/>
        </p:nvSpPr>
        <p:spPr bwMode="auto">
          <a:xfrm>
            <a:off x="3995738" y="8842375"/>
            <a:ext cx="3055937" cy="465138"/>
          </a:xfrm>
          <a:prstGeom prst="rect">
            <a:avLst/>
          </a:prstGeom>
          <a:noFill/>
          <a:ln w="9525">
            <a:noFill/>
            <a:miter lim="800000"/>
            <a:headEnd/>
            <a:tailEnd/>
          </a:ln>
        </p:spPr>
        <p:txBody>
          <a:bodyPr lIns="93497" tIns="46749" rIns="93497" bIns="46749" anchor="b"/>
          <a:lstStyle/>
          <a:p>
            <a:pPr algn="r"/>
            <a:fld id="{3F472903-ED9F-40D8-AC4E-8300802C4E32}" type="slidenum">
              <a:rPr lang="en-US" sz="1200"/>
              <a:t>90</a:t>
            </a:fld>
            <a:endParaRPr lang="en-US" sz="1200"/>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55135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41C16D0-713E-48B7-896D-4A965F344137}" type="slidenum">
              <a:rPr lang="en-US" smtClean="0">
                <a:ea typeface="ＭＳ Ｐゴシック" pitchFamily="-65" charset="-128"/>
              </a:rPr>
              <a:t>91</a:t>
            </a:fld>
            <a:endParaRPr lang="en-US">
              <a:ea typeface="ＭＳ Ｐゴシック" pitchFamily="-65"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1611585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B782F1E-E849-49A6-BC8F-BE685A3CA8BF}" type="slidenum">
              <a:rPr lang="en-US" smtClean="0">
                <a:ea typeface="ＭＳ Ｐゴシック" pitchFamily="-65" charset="-128"/>
              </a:rPr>
              <a:t>92</a:t>
            </a:fld>
            <a:endParaRPr lang="en-US">
              <a:ea typeface="ＭＳ Ｐゴシック" pitchFamily="-65" charset="-128"/>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marL="233363" indent="-233363" eaLnBrk="1" hangingPunct="1"/>
            <a:endParaRPr lang="fr-FR">
              <a:ea typeface="ＭＳ Ｐゴシック" pitchFamily="-65" charset="-128"/>
            </a:endParaRPr>
          </a:p>
        </p:txBody>
      </p:sp>
    </p:spTree>
    <p:extLst>
      <p:ext uri="{BB962C8B-B14F-4D97-AF65-F5344CB8AC3E}">
        <p14:creationId xmlns:p14="http://schemas.microsoft.com/office/powerpoint/2010/main" val="25660528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0D7601A-D5CC-4D97-835A-B1BAA45A30F9}"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t>97</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sw-KE">
              <a:ea typeface="ＭＳ Ｐゴシック" pitchFamily="-65" charset="-128"/>
            </a:endParaRPr>
          </a:p>
        </p:txBody>
      </p:sp>
    </p:spTree>
    <p:extLst>
      <p:ext uri="{BB962C8B-B14F-4D97-AF65-F5344CB8AC3E}">
        <p14:creationId xmlns:p14="http://schemas.microsoft.com/office/powerpoint/2010/main" val="3367293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B83D94-481A-408D-A801-0A00A1858F0D}" type="slidenum">
              <a:rPr lang="en-US" smtClean="0">
                <a:ea typeface="ＭＳ Ｐゴシック" pitchFamily="-65" charset="-128"/>
              </a:rPr>
              <a:t>100</a:t>
            </a:fld>
            <a:endParaRPr lang="en-US">
              <a:ea typeface="ＭＳ Ｐゴシック" pitchFamily="-65" charset="-128"/>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1365623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1B00D-B49E-087D-E97C-3914EC70A046}"/>
            </a:ext>
          </a:extLst>
        </p:cNvPr>
        <p:cNvGrpSpPr/>
        <p:nvPr/>
      </p:nvGrpSpPr>
      <p:grpSpPr>
        <a:xfrm>
          <a:off x="0" y="0"/>
          <a:ext cx="0" cy="0"/>
          <a:chOff x="0" y="0"/>
          <a:chExt cx="0" cy="0"/>
        </a:xfrm>
      </p:grpSpPr>
      <p:sp>
        <p:nvSpPr>
          <p:cNvPr id="98306" name="Rectangle 7">
            <a:extLst>
              <a:ext uri="{FF2B5EF4-FFF2-40B4-BE49-F238E27FC236}">
                <a16:creationId xmlns:a16="http://schemas.microsoft.com/office/drawing/2014/main" id="{00B8E859-1551-4E76-D239-049FDA7C271F}"/>
              </a:ext>
            </a:extLst>
          </p:cNvPr>
          <p:cNvSpPr>
            <a:spLocks noGrp="1" noChangeArrowheads="1"/>
          </p:cNvSpPr>
          <p:nvPr>
            <p:ph type="sldNum" sz="quarter" idx="5"/>
          </p:nvPr>
        </p:nvSpPr>
        <p:spPr>
          <a:noFill/>
        </p:spPr>
        <p:txBody>
          <a:bodyPr/>
          <a:lstStyle/>
          <a:p>
            <a:fld id="{C3B83D94-481A-408D-A801-0A00A1858F0D}" type="slidenum">
              <a:rPr lang="en-US" smtClean="0">
                <a:ea typeface="ＭＳ Ｐゴシック" pitchFamily="-65" charset="-128"/>
              </a:rPr>
              <a:t>101</a:t>
            </a:fld>
            <a:endParaRPr lang="en-US">
              <a:ea typeface="ＭＳ Ｐゴシック" pitchFamily="-65" charset="-128"/>
            </a:endParaRPr>
          </a:p>
        </p:txBody>
      </p:sp>
      <p:sp>
        <p:nvSpPr>
          <p:cNvPr id="98307" name="Rectangle 2">
            <a:extLst>
              <a:ext uri="{FF2B5EF4-FFF2-40B4-BE49-F238E27FC236}">
                <a16:creationId xmlns:a16="http://schemas.microsoft.com/office/drawing/2014/main" id="{54AE3D32-480D-D1A7-0F13-B1665D361DF5}"/>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63483DF4-068F-4111-989D-E7BE2B83BED6}"/>
              </a:ext>
            </a:extLst>
          </p:cNvPr>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2166987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E3483E5-CFFD-4013-9046-ECCD6E41D9EC}"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t>104</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2760513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fr-FR">
              <a:ea typeface="ＭＳ Ｐゴシック" pitchFamily="-65" charset="-128"/>
            </a:endParaRPr>
          </a:p>
        </p:txBody>
      </p:sp>
      <p:sp>
        <p:nvSpPr>
          <p:cNvPr id="101380" name="Slide Number Placeholder 3"/>
          <p:cNvSpPr>
            <a:spLocks noGrp="1"/>
          </p:cNvSpPr>
          <p:nvPr>
            <p:ph type="sldNum" sz="quarter" idx="5"/>
          </p:nvPr>
        </p:nvSpPr>
        <p:spPr>
          <a:noFill/>
        </p:spPr>
        <p:txBody>
          <a:bodyPr/>
          <a:lstStyle/>
          <a:p>
            <a:fld id="{991BBD55-2D0E-454F-85AF-9E8DD1FBF7F1}" type="slidenum">
              <a:rPr lang="en-US" smtClean="0">
                <a:ea typeface="ＭＳ Ｐゴシック" pitchFamily="-65" charset="-128"/>
              </a:rPr>
              <a:t>105</a:t>
            </a:fld>
            <a:endParaRPr lang="en-US">
              <a:ea typeface="ＭＳ Ｐゴシック" pitchFamily="-65" charset="-128"/>
            </a:endParaRPr>
          </a:p>
        </p:txBody>
      </p:sp>
    </p:spTree>
    <p:extLst>
      <p:ext uri="{BB962C8B-B14F-4D97-AF65-F5344CB8AC3E}">
        <p14:creationId xmlns:p14="http://schemas.microsoft.com/office/powerpoint/2010/main" val="39421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5B586CD-B94B-46A4-9C73-7B5C179DB0CB}" type="slidenum">
              <a:rPr lang="en-US" smtClean="0"/>
              <a:t>10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sw-KE"/>
          </a:p>
        </p:txBody>
      </p:sp>
    </p:spTree>
    <p:extLst>
      <p:ext uri="{BB962C8B-B14F-4D97-AF65-F5344CB8AC3E}">
        <p14:creationId xmlns:p14="http://schemas.microsoft.com/office/powerpoint/2010/main" val="1279925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CA24-8476-5EE4-3712-260F142203AE}"/>
            </a:ext>
          </a:extLst>
        </p:cNvPr>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1AF2810B-CE72-468D-93C0-ACE684AC661E}"/>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47023348-F654-6880-DE37-02E13CDA9B66}"/>
              </a:ext>
            </a:extLst>
          </p:cNvPr>
          <p:cNvSpPr>
            <a:spLocks noGrp="1"/>
          </p:cNvSpPr>
          <p:nvPr>
            <p:ph type="body" idx="1"/>
          </p:nvPr>
        </p:nvSpPr>
        <p:spPr>
          <a:noFill/>
          <a:ln/>
        </p:spPr>
        <p:txBody>
          <a:bodyPr/>
          <a:lstStyle/>
          <a:p>
            <a:endParaRPr lang="fr-FR">
              <a:ea typeface="ＭＳ Ｐゴシック" pitchFamily="-65" charset="-128"/>
            </a:endParaRPr>
          </a:p>
        </p:txBody>
      </p:sp>
      <p:sp>
        <p:nvSpPr>
          <p:cNvPr id="101380" name="Slide Number Placeholder 3">
            <a:extLst>
              <a:ext uri="{FF2B5EF4-FFF2-40B4-BE49-F238E27FC236}">
                <a16:creationId xmlns:a16="http://schemas.microsoft.com/office/drawing/2014/main" id="{FFC424D9-FAA0-F4D4-C806-E0C260AE028F}"/>
              </a:ext>
            </a:extLst>
          </p:cNvPr>
          <p:cNvSpPr>
            <a:spLocks noGrp="1"/>
          </p:cNvSpPr>
          <p:nvPr>
            <p:ph type="sldNum" sz="quarter" idx="5"/>
          </p:nvPr>
        </p:nvSpPr>
        <p:spPr>
          <a:noFill/>
        </p:spPr>
        <p:txBody>
          <a:bodyPr/>
          <a:lstStyle/>
          <a:p>
            <a:fld id="{991BBD55-2D0E-454F-85AF-9E8DD1FBF7F1}" type="slidenum">
              <a:rPr lang="en-US" smtClean="0">
                <a:ea typeface="ＭＳ Ｐゴシック" pitchFamily="-65" charset="-128"/>
              </a:rPr>
              <a:t>106</a:t>
            </a:fld>
            <a:endParaRPr lang="en-US">
              <a:ea typeface="ＭＳ Ｐゴシック" pitchFamily="-65" charset="-128"/>
            </a:endParaRPr>
          </a:p>
        </p:txBody>
      </p:sp>
    </p:spTree>
    <p:extLst>
      <p:ext uri="{BB962C8B-B14F-4D97-AF65-F5344CB8AC3E}">
        <p14:creationId xmlns:p14="http://schemas.microsoft.com/office/powerpoint/2010/main" val="2476648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BC239C7-A2FF-47E5-B52C-B03EB9661E51}" type="slidenum">
              <a:rPr lang="en-US" smtClean="0">
                <a:ea typeface="ＭＳ Ｐゴシック" pitchFamily="-65" charset="-128"/>
              </a:rPr>
              <a:t>107</a:t>
            </a:fld>
            <a:endParaRPr lang="en-US">
              <a:ea typeface="ＭＳ Ｐゴシック" pitchFamily="-65" charset="-128"/>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069452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F99DC19-237A-4635-A646-FB7E7E02E454}" type="slidenum">
              <a:rPr lang="en-US" smtClean="0">
                <a:ea typeface="ＭＳ Ｐゴシック" pitchFamily="-65" charset="-128"/>
              </a:rPr>
              <a:t>108</a:t>
            </a:fld>
            <a:endParaRPr lang="en-US">
              <a:ea typeface="ＭＳ Ｐゴシック" pitchFamily="-65" charset="-128"/>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10596112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CCE0FD08-3608-4B5B-BAA7-510DDE57D538}" type="slidenum">
              <a:rPr lang="en-US" smtClean="0">
                <a:ea typeface="ＭＳ Ｐゴシック" pitchFamily="-65" charset="-128"/>
              </a:rPr>
              <a:t>109</a:t>
            </a:fld>
            <a:endParaRPr lang="en-US">
              <a:ea typeface="ＭＳ Ｐゴシック" pitchFamily="-65" charset="-128"/>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552339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132DAB2-F236-4DF9-90B6-8147BDCC0FDD}" type="slidenum">
              <a:rPr lang="en-US" smtClean="0">
                <a:ea typeface="ＭＳ Ｐゴシック" pitchFamily="-65" charset="-128"/>
              </a:rPr>
              <a:t>111</a:t>
            </a:fld>
            <a:endParaRPr lang="en-US">
              <a:ea typeface="ＭＳ Ｐゴシック" pitchFamily="-65" charset="-128"/>
            </a:endParaRPr>
          </a:p>
        </p:txBody>
      </p:sp>
      <p:sp>
        <p:nvSpPr>
          <p:cNvPr id="81923" name="Rectangle 7"/>
          <p:cNvSpPr txBox="1">
            <a:spLocks noGrp="1" noChangeArrowheads="1"/>
          </p:cNvSpPr>
          <p:nvPr/>
        </p:nvSpPr>
        <p:spPr bwMode="auto">
          <a:xfrm>
            <a:off x="3995738" y="8842375"/>
            <a:ext cx="3055937" cy="465138"/>
          </a:xfrm>
          <a:prstGeom prst="rect">
            <a:avLst/>
          </a:prstGeom>
          <a:noFill/>
          <a:ln w="9525">
            <a:noFill/>
            <a:miter lim="800000"/>
            <a:headEnd/>
            <a:tailEnd/>
          </a:ln>
        </p:spPr>
        <p:txBody>
          <a:bodyPr lIns="93497" tIns="46749" rIns="93497" bIns="46749" anchor="b"/>
          <a:lstStyle/>
          <a:p>
            <a:pPr algn="r"/>
            <a:fld id="{9E282CDE-260C-462D-81ED-F1992AE32D6D}" type="slidenum">
              <a:rPr lang="en-US" sz="1200"/>
              <a:t>111</a:t>
            </a:fld>
            <a:endParaRPr lang="en-US" sz="1200"/>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997765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D696B3A-6283-4EFC-A70D-0EDFD1F83EAB}" type="slidenum">
              <a:rPr lang="en-US" smtClean="0">
                <a:ea typeface="ＭＳ Ｐゴシック" pitchFamily="-65" charset="-128"/>
              </a:rPr>
              <a:t>114</a:t>
            </a:fld>
            <a:endParaRPr lang="en-US">
              <a:ea typeface="ＭＳ Ｐゴシック" pitchFamily="-65" charset="-128"/>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547916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4AE7E172-8B84-472C-814F-0A694BFFB8E7}" type="slidenum">
              <a:rPr lang="en-US" smtClean="0">
                <a:ea typeface="ＭＳ Ｐゴシック" pitchFamily="-65" charset="-128"/>
              </a:rPr>
              <a:t>115</a:t>
            </a:fld>
            <a:endParaRPr lang="en-US">
              <a:ea typeface="ＭＳ Ｐゴシック" pitchFamily="-65" charset="-128"/>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3657287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C1BC2-4613-ECBC-E30F-C773E939B57A}"/>
            </a:ext>
          </a:extLst>
        </p:cNvPr>
        <p:cNvGrpSpPr/>
        <p:nvPr/>
      </p:nvGrpSpPr>
      <p:grpSpPr>
        <a:xfrm>
          <a:off x="0" y="0"/>
          <a:ext cx="0" cy="0"/>
          <a:chOff x="0" y="0"/>
          <a:chExt cx="0" cy="0"/>
        </a:xfrm>
      </p:grpSpPr>
      <p:sp>
        <p:nvSpPr>
          <p:cNvPr id="100354" name="Rectangle 7">
            <a:extLst>
              <a:ext uri="{FF2B5EF4-FFF2-40B4-BE49-F238E27FC236}">
                <a16:creationId xmlns:a16="http://schemas.microsoft.com/office/drawing/2014/main" id="{3F82C997-1842-2D9C-6D66-D67270C42320}"/>
              </a:ext>
            </a:extLst>
          </p:cNvPr>
          <p:cNvSpPr>
            <a:spLocks noGrp="1" noChangeArrowheads="1"/>
          </p:cNvSpPr>
          <p:nvPr>
            <p:ph type="sldNum" sz="quarter" idx="5"/>
          </p:nvPr>
        </p:nvSpPr>
        <p:spPr>
          <a:noFill/>
        </p:spPr>
        <p:txBody>
          <a:bodyPr/>
          <a:lstStyle/>
          <a:p>
            <a:fld id="{4AE7E172-8B84-472C-814F-0A694BFFB8E7}" type="slidenum">
              <a:rPr lang="en-US" smtClean="0">
                <a:ea typeface="ＭＳ Ｐゴシック" pitchFamily="-65" charset="-128"/>
              </a:rPr>
              <a:t>116</a:t>
            </a:fld>
            <a:endParaRPr lang="en-US">
              <a:ea typeface="ＭＳ Ｐゴシック" pitchFamily="-65" charset="-128"/>
            </a:endParaRPr>
          </a:p>
        </p:txBody>
      </p:sp>
      <p:sp>
        <p:nvSpPr>
          <p:cNvPr id="100355" name="Rectangle 2">
            <a:extLst>
              <a:ext uri="{FF2B5EF4-FFF2-40B4-BE49-F238E27FC236}">
                <a16:creationId xmlns:a16="http://schemas.microsoft.com/office/drawing/2014/main" id="{4A3B3463-EEAE-8BFF-51D8-110218978F9C}"/>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6C91941-BEED-F39A-FEA8-CCB9A38E5402}"/>
              </a:ext>
            </a:extLst>
          </p:cNvPr>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1733465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1078DEE-7ECA-4ED2-A401-620A4529BEAD}" type="slidenum">
              <a:rPr lang="en-US" smtClean="0"/>
              <a:t>117</a:t>
            </a:fld>
            <a:endParaRPr lang="en-US"/>
          </a:p>
        </p:txBody>
      </p:sp>
    </p:spTree>
    <p:extLst>
      <p:ext uri="{BB962C8B-B14F-4D97-AF65-F5344CB8AC3E}">
        <p14:creationId xmlns:p14="http://schemas.microsoft.com/office/powerpoint/2010/main" val="1907187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1078DEE-7ECA-4ED2-A401-620A4529BEAD}" type="slidenum">
              <a:rPr lang="en-US" smtClean="0"/>
              <a:t>118</a:t>
            </a:fld>
            <a:endParaRPr lang="en-US"/>
          </a:p>
        </p:txBody>
      </p:sp>
    </p:spTree>
    <p:extLst>
      <p:ext uri="{BB962C8B-B14F-4D97-AF65-F5344CB8AC3E}">
        <p14:creationId xmlns:p14="http://schemas.microsoft.com/office/powerpoint/2010/main" val="379492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7906BEE-EED8-4DF0-8EE1-51C1726178DB}" type="slidenum">
              <a:rPr lang="en-US" smtClean="0"/>
              <a:t>11</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87136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endParaRPr lang="fr-FR">
              <a:ea typeface="ＭＳ Ｐゴシック" pitchFamily="-65" charset="-128"/>
            </a:endParaRPr>
          </a:p>
        </p:txBody>
      </p:sp>
      <p:sp>
        <p:nvSpPr>
          <p:cNvPr id="99332" name="Slide Number Placeholder 3"/>
          <p:cNvSpPr>
            <a:spLocks noGrp="1"/>
          </p:cNvSpPr>
          <p:nvPr>
            <p:ph type="sldNum" sz="quarter" idx="5"/>
          </p:nvPr>
        </p:nvSpPr>
        <p:spPr>
          <a:noFill/>
        </p:spPr>
        <p:txBody>
          <a:bodyPr/>
          <a:lstStyle/>
          <a:p>
            <a:fld id="{53841C60-DF6C-40B6-B43C-52D27E01A61E}" type="slidenum">
              <a:rPr lang="en-US" smtClean="0">
                <a:ea typeface="ＭＳ Ｐゴシック" pitchFamily="-65" charset="-128"/>
              </a:rPr>
              <a:t>119</a:t>
            </a:fld>
            <a:endParaRPr lang="en-US">
              <a:ea typeface="ＭＳ Ｐゴシック" pitchFamily="-65" charset="-128"/>
            </a:endParaRPr>
          </a:p>
        </p:txBody>
      </p:sp>
    </p:spTree>
    <p:extLst>
      <p:ext uri="{BB962C8B-B14F-4D97-AF65-F5344CB8AC3E}">
        <p14:creationId xmlns:p14="http://schemas.microsoft.com/office/powerpoint/2010/main" val="2160079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A3DF87A-D823-46F2-933C-5120CD248D5E}" type="slidenum">
              <a:rPr lang="en-US" smtClean="0">
                <a:ea typeface="ＭＳ Ｐゴシック" pitchFamily="-65" charset="-128"/>
              </a:rPr>
              <a:t>120</a:t>
            </a:fld>
            <a:endParaRPr lang="en-US">
              <a:ea typeface="ＭＳ Ｐゴシック" pitchFamily="-65" charset="-128"/>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2292460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253CE-8A44-5770-C66B-6562E2C6E3B0}"/>
            </a:ext>
          </a:extLst>
        </p:cNvPr>
        <p:cNvGrpSpPr/>
        <p:nvPr/>
      </p:nvGrpSpPr>
      <p:grpSpPr>
        <a:xfrm>
          <a:off x="0" y="0"/>
          <a:ext cx="0" cy="0"/>
          <a:chOff x="0" y="0"/>
          <a:chExt cx="0" cy="0"/>
        </a:xfrm>
      </p:grpSpPr>
      <p:sp>
        <p:nvSpPr>
          <p:cNvPr id="97282" name="Rectangle 7">
            <a:extLst>
              <a:ext uri="{FF2B5EF4-FFF2-40B4-BE49-F238E27FC236}">
                <a16:creationId xmlns:a16="http://schemas.microsoft.com/office/drawing/2014/main" id="{355CA933-8B4A-02AD-9438-FE72841187AB}"/>
              </a:ext>
            </a:extLst>
          </p:cNvPr>
          <p:cNvSpPr>
            <a:spLocks noGrp="1" noChangeArrowheads="1"/>
          </p:cNvSpPr>
          <p:nvPr>
            <p:ph type="sldNum" sz="quarter" idx="5"/>
          </p:nvPr>
        </p:nvSpPr>
        <p:spPr>
          <a:noFill/>
        </p:spPr>
        <p:txBody>
          <a:bodyPr/>
          <a:lstStyle/>
          <a:p>
            <a:fld id="{DA3DF87A-D823-46F2-933C-5120CD248D5E}" type="slidenum">
              <a:rPr lang="en-US" smtClean="0">
                <a:ea typeface="ＭＳ Ｐゴシック" pitchFamily="-65" charset="-128"/>
              </a:rPr>
              <a:t>121</a:t>
            </a:fld>
            <a:endParaRPr lang="en-US">
              <a:ea typeface="ＭＳ Ｐゴシック" pitchFamily="-65" charset="-128"/>
            </a:endParaRPr>
          </a:p>
        </p:txBody>
      </p:sp>
      <p:sp>
        <p:nvSpPr>
          <p:cNvPr id="97283" name="Rectangle 2">
            <a:extLst>
              <a:ext uri="{FF2B5EF4-FFF2-40B4-BE49-F238E27FC236}">
                <a16:creationId xmlns:a16="http://schemas.microsoft.com/office/drawing/2014/main" id="{ABE54986-E16F-3C40-774C-797D7D00B845}"/>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6E5B9DE1-1340-2788-0AB5-90A62FD0B1FD}"/>
              </a:ext>
            </a:extLst>
          </p:cNvPr>
          <p:cNvSpPr>
            <a:spLocks noGrp="1" noChangeArrowheads="1"/>
          </p:cNvSpPr>
          <p:nvPr>
            <p:ph type="body" idx="1"/>
          </p:nvPr>
        </p:nvSpPr>
        <p:spPr>
          <a:noFill/>
          <a:ln/>
        </p:spPr>
        <p:txBody>
          <a:bodyPr/>
          <a:lstStyle/>
          <a:p>
            <a:pPr eaLnBrk="1" hangingPunct="1"/>
            <a:endParaRPr lang="fr-FR">
              <a:ea typeface="ＭＳ Ｐゴシック" pitchFamily="-65" charset="-128"/>
            </a:endParaRPr>
          </a:p>
        </p:txBody>
      </p:sp>
    </p:spTree>
    <p:extLst>
      <p:ext uri="{BB962C8B-B14F-4D97-AF65-F5344CB8AC3E}">
        <p14:creationId xmlns:p14="http://schemas.microsoft.com/office/powerpoint/2010/main" val="52304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1078DEE-7ECA-4ED2-A401-620A4529BEAD}" type="slidenum">
              <a:rPr lang="en-US" smtClean="0"/>
              <a:t>123</a:t>
            </a:fld>
            <a:endParaRPr lang="en-US"/>
          </a:p>
        </p:txBody>
      </p:sp>
    </p:spTree>
    <p:extLst>
      <p:ext uri="{BB962C8B-B14F-4D97-AF65-F5344CB8AC3E}">
        <p14:creationId xmlns:p14="http://schemas.microsoft.com/office/powerpoint/2010/main" val="32809585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129</a:t>
            </a:fld>
            <a:endParaRPr lang="en-US"/>
          </a:p>
        </p:txBody>
      </p:sp>
    </p:spTree>
    <p:extLst>
      <p:ext uri="{BB962C8B-B14F-4D97-AF65-F5344CB8AC3E}">
        <p14:creationId xmlns:p14="http://schemas.microsoft.com/office/powerpoint/2010/main" val="7590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3947DF23-4DA7-2817-FE94-54179D318D82}"/>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CEEBEFBE-E40A-ACD6-76C9-30217F16BA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107524" name="Slide Number Placeholder 3">
            <a:extLst>
              <a:ext uri="{FF2B5EF4-FFF2-40B4-BE49-F238E27FC236}">
                <a16:creationId xmlns:a16="http://schemas.microsoft.com/office/drawing/2014/main" id="{A085AB99-D0B6-AE28-D559-D762A2BDC7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9B0975-0039-4CFD-B044-33A679E93BE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09039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B1A037AF-D3A8-B867-BEC1-FCB68F8D2A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2D08F25-1208-4AB4-9209-A599BA03BAF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139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547" name="Rectangle 2">
            <a:extLst>
              <a:ext uri="{FF2B5EF4-FFF2-40B4-BE49-F238E27FC236}">
                <a16:creationId xmlns:a16="http://schemas.microsoft.com/office/drawing/2014/main" id="{56CDA9A3-FDA3-A4A2-91A1-0E6A8C10BAD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6574034C-7DF1-DD40-6721-4D52E633C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Add animation. Give candy.</a:t>
            </a:r>
          </a:p>
        </p:txBody>
      </p:sp>
    </p:spTree>
    <p:extLst>
      <p:ext uri="{BB962C8B-B14F-4D97-AF65-F5344CB8AC3E}">
        <p14:creationId xmlns:p14="http://schemas.microsoft.com/office/powerpoint/2010/main" val="2888586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014AA658-4AD7-07A4-F452-02CB231923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44E5CCE-9EFB-46F7-9D23-F3747E6CD15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643" name="Rectangle 2">
            <a:extLst>
              <a:ext uri="{FF2B5EF4-FFF2-40B4-BE49-F238E27FC236}">
                <a16:creationId xmlns:a16="http://schemas.microsoft.com/office/drawing/2014/main" id="{59955823-6AA8-0E9C-A5CC-472FDE68D6D6}"/>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5270359D-F121-90D2-9B98-10E3AA7FDF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Fansidar + Paracetomal is found in Nigeria mostly.</a:t>
            </a:r>
          </a:p>
        </p:txBody>
      </p:sp>
    </p:spTree>
    <p:extLst>
      <p:ext uri="{BB962C8B-B14F-4D97-AF65-F5344CB8AC3E}">
        <p14:creationId xmlns:p14="http://schemas.microsoft.com/office/powerpoint/2010/main" val="1784063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141</a:t>
            </a:fld>
            <a:endParaRPr lang="en-US"/>
          </a:p>
        </p:txBody>
      </p:sp>
    </p:spTree>
    <p:extLst>
      <p:ext uri="{BB962C8B-B14F-4D97-AF65-F5344CB8AC3E}">
        <p14:creationId xmlns:p14="http://schemas.microsoft.com/office/powerpoint/2010/main" val="17574871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3CDE-A09D-51B5-CACD-0F035FED275B}"/>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F7DE4210-9D34-A913-9996-19E993D57F6C}"/>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1C7CFAEC-CE96-B58B-EA47-460E11624479}"/>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877F71D0-28C0-D179-9EDF-788872AB9C5D}"/>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142</a:t>
            </a:fld>
            <a:endParaRPr lang="en-US">
              <a:solidFill>
                <a:prstClr val="black"/>
              </a:solidFill>
            </a:endParaRPr>
          </a:p>
        </p:txBody>
      </p:sp>
    </p:spTree>
    <p:extLst>
      <p:ext uri="{BB962C8B-B14F-4D97-AF65-F5344CB8AC3E}">
        <p14:creationId xmlns:p14="http://schemas.microsoft.com/office/powerpoint/2010/main" val="968191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1C0DB8C-7272-49D1-9CBC-263A481AA73C}" type="slidenum">
              <a:rPr lang="en-US" smtClean="0"/>
              <a:t>12</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580205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143</a:t>
            </a:fld>
            <a:endParaRPr lang="en-US">
              <a:solidFill>
                <a:prstClr val="black"/>
              </a:solidFill>
            </a:endParaRPr>
          </a:p>
        </p:txBody>
      </p:sp>
    </p:spTree>
    <p:extLst>
      <p:ext uri="{BB962C8B-B14F-4D97-AF65-F5344CB8AC3E}">
        <p14:creationId xmlns:p14="http://schemas.microsoft.com/office/powerpoint/2010/main" val="14182890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6158CE2-61B5-481B-A65D-C5AE35641843}" type="slidenum">
              <a:rPr lang="en-US" smtClean="0"/>
              <a:t>144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sw-KE"/>
          </a:p>
        </p:txBody>
      </p:sp>
    </p:spTree>
    <p:extLst>
      <p:ext uri="{BB962C8B-B14F-4D97-AF65-F5344CB8AC3E}">
        <p14:creationId xmlns:p14="http://schemas.microsoft.com/office/powerpoint/2010/main" val="40107131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sw-KE">
              <a:latin typeface="Arial" pitchFamily="34" charset="0"/>
            </a:endParaRPr>
          </a:p>
        </p:txBody>
      </p:sp>
      <p:sp>
        <p:nvSpPr>
          <p:cNvPr id="46084" name="Slide Number Placeholder 3"/>
          <p:cNvSpPr>
            <a:spLocks noGrp="1"/>
          </p:cNvSpPr>
          <p:nvPr>
            <p:ph type="sldNum" sz="quarter" idx="5"/>
          </p:nvPr>
        </p:nvSpPr>
        <p:spPr>
          <a:noFill/>
        </p:spPr>
        <p:txBody>
          <a:bodyPr/>
          <a:lstStyle/>
          <a:p>
            <a:fld id="{EB8692AE-91B2-4699-9A65-1BE2F95A8BC9}" type="slidenum">
              <a:rPr lang="en-US" smtClean="0">
                <a:latin typeface="Arial" pitchFamily="34" charset="0"/>
              </a:rPr>
              <a:t>145</a:t>
            </a:fld>
            <a:endParaRPr lang="en-US">
              <a:latin typeface="Arial" pitchFamily="34" charset="0"/>
            </a:endParaRPr>
          </a:p>
        </p:txBody>
      </p:sp>
    </p:spTree>
    <p:extLst>
      <p:ext uri="{BB962C8B-B14F-4D97-AF65-F5344CB8AC3E}">
        <p14:creationId xmlns:p14="http://schemas.microsoft.com/office/powerpoint/2010/main" val="585166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sw-KE">
              <a:latin typeface="Arial" pitchFamily="34" charset="0"/>
            </a:endParaRPr>
          </a:p>
        </p:txBody>
      </p:sp>
      <p:sp>
        <p:nvSpPr>
          <p:cNvPr id="46084" name="Slide Number Placeholder 3"/>
          <p:cNvSpPr>
            <a:spLocks noGrp="1"/>
          </p:cNvSpPr>
          <p:nvPr>
            <p:ph type="sldNum" sz="quarter" idx="5"/>
          </p:nvPr>
        </p:nvSpPr>
        <p:spPr>
          <a:noFill/>
        </p:spPr>
        <p:txBody>
          <a:bodyPr/>
          <a:lstStyle/>
          <a:p>
            <a:fld id="{EB8692AE-91B2-4699-9A65-1BE2F95A8BC9}" type="slidenum">
              <a:rPr lang="en-US" smtClean="0">
                <a:latin typeface="Arial" pitchFamily="34" charset="0"/>
              </a:rPr>
              <a:t>146</a:t>
            </a:fld>
            <a:endParaRPr lang="en-US">
              <a:latin typeface="Arial" pitchFamily="34" charset="0"/>
            </a:endParaRPr>
          </a:p>
        </p:txBody>
      </p:sp>
    </p:spTree>
    <p:extLst>
      <p:ext uri="{BB962C8B-B14F-4D97-AF65-F5344CB8AC3E}">
        <p14:creationId xmlns:p14="http://schemas.microsoft.com/office/powerpoint/2010/main" val="33139809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15A71EA5-2E4F-ED57-0CA2-B07243CBA97F}"/>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4F736721-B8FC-78C0-7A58-35DA3E3E8C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95236" name="Slide Number Placeholder 3">
            <a:extLst>
              <a:ext uri="{FF2B5EF4-FFF2-40B4-BE49-F238E27FC236}">
                <a16:creationId xmlns:a16="http://schemas.microsoft.com/office/drawing/2014/main" id="{739E13EE-1C48-8C4D-1113-79658C16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DE0737A-EF73-4610-8FCE-96BB9E25A90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147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158588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7A31FEF5-0827-D02F-B32A-838313ECAF47}"/>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BEC93522-7706-AAFB-BD2E-3EC3ED9D39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w-KE" altLang="en-US">
              <a:latin typeface="Arial" panose="020B0604020202020204" pitchFamily="34" charset="0"/>
            </a:endParaRPr>
          </a:p>
        </p:txBody>
      </p:sp>
      <p:sp>
        <p:nvSpPr>
          <p:cNvPr id="96260" name="Slide Number Placeholder 3">
            <a:extLst>
              <a:ext uri="{FF2B5EF4-FFF2-40B4-BE49-F238E27FC236}">
                <a16:creationId xmlns:a16="http://schemas.microsoft.com/office/drawing/2014/main" id="{C9A9D98D-BFD9-6FEA-90F3-CC35B10DEE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8CED993-586F-47A4-85F8-B2D781DDC48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148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381317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sw-KE">
              <a:latin typeface="Arial" pitchFamily="34" charset="0"/>
            </a:endParaRPr>
          </a:p>
        </p:txBody>
      </p:sp>
      <p:sp>
        <p:nvSpPr>
          <p:cNvPr id="50180" name="Slide Number Placeholder 3"/>
          <p:cNvSpPr>
            <a:spLocks noGrp="1"/>
          </p:cNvSpPr>
          <p:nvPr>
            <p:ph type="sldNum" sz="quarter" idx="5"/>
          </p:nvPr>
        </p:nvSpPr>
        <p:spPr>
          <a:noFill/>
        </p:spPr>
        <p:txBody>
          <a:bodyPr/>
          <a:lstStyle/>
          <a:p>
            <a:fld id="{AAB8F60A-A555-4996-AF92-9923475F5D33}" type="slidenum">
              <a:rPr lang="en-US" smtClean="0">
                <a:latin typeface="Arial" pitchFamily="34" charset="0"/>
              </a:rPr>
              <a:t>149</a:t>
            </a:fld>
            <a:endParaRPr lang="en-US">
              <a:latin typeface="Arial" pitchFamily="34" charset="0"/>
            </a:endParaRPr>
          </a:p>
        </p:txBody>
      </p:sp>
    </p:spTree>
    <p:extLst>
      <p:ext uri="{BB962C8B-B14F-4D97-AF65-F5344CB8AC3E}">
        <p14:creationId xmlns:p14="http://schemas.microsoft.com/office/powerpoint/2010/main" val="11111404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722D72CD-F3B9-A122-5848-C289225A9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8E6BD40-8DEF-4053-A23D-E110211DB55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587" name="Rectangle 2">
            <a:extLst>
              <a:ext uri="{FF2B5EF4-FFF2-40B4-BE49-F238E27FC236}">
                <a16:creationId xmlns:a16="http://schemas.microsoft.com/office/drawing/2014/main" id="{2BD6DC16-F86D-1E1A-D033-AC432BE9B87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961450F-4822-DAD5-C412-B5FC43BF6C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w-KE"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722D72CD-F3B9-A122-5848-C289225A9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8E6BD40-8DEF-4053-A23D-E110211DB55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587" name="Rectangle 2">
            <a:extLst>
              <a:ext uri="{FF2B5EF4-FFF2-40B4-BE49-F238E27FC236}">
                <a16:creationId xmlns:a16="http://schemas.microsoft.com/office/drawing/2014/main" id="{2BD6DC16-F86D-1E1A-D033-AC432BE9B87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961450F-4822-DAD5-C412-B5FC43BF6C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w-KE" altLang="en-US">
              <a:latin typeface="Arial" panose="020B0604020202020204" pitchFamily="34" charset="0"/>
            </a:endParaRPr>
          </a:p>
        </p:txBody>
      </p:sp>
    </p:spTree>
    <p:extLst>
      <p:ext uri="{BB962C8B-B14F-4D97-AF65-F5344CB8AC3E}">
        <p14:creationId xmlns:p14="http://schemas.microsoft.com/office/powerpoint/2010/main" val="17923224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6F49112-1BA1-AA8C-6C34-7D43FECAB5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2951E9F-1859-4F4C-91E9-BC4302AFF2E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9635" name="Rectangle 2">
            <a:extLst>
              <a:ext uri="{FF2B5EF4-FFF2-40B4-BE49-F238E27FC236}">
                <a16:creationId xmlns:a16="http://schemas.microsoft.com/office/drawing/2014/main" id="{4F35A82E-A3C5-9C44-459F-F65EBC4C4A3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B4CC345F-452A-525F-029D-A42935EAD8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4770697-7BEE-4A17-8BE2-4794A7CB97CC}" type="slidenum">
              <a:rPr lang="en-US" smtClean="0"/>
              <a:t>13</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p>
          <a:p>
            <a:pPr eaLnBrk="1" hangingPunct="1"/>
            <a:endParaRPr lang="en-US"/>
          </a:p>
        </p:txBody>
      </p:sp>
    </p:spTree>
    <p:extLst>
      <p:ext uri="{BB962C8B-B14F-4D97-AF65-F5344CB8AC3E}">
        <p14:creationId xmlns:p14="http://schemas.microsoft.com/office/powerpoint/2010/main" val="2111797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6F49112-1BA1-AA8C-6C34-7D43FECAB5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2951E9F-1859-4F4C-91E9-BC4302AFF2E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9635" name="Rectangle 2">
            <a:extLst>
              <a:ext uri="{FF2B5EF4-FFF2-40B4-BE49-F238E27FC236}">
                <a16:creationId xmlns:a16="http://schemas.microsoft.com/office/drawing/2014/main" id="{4F35A82E-A3C5-9C44-459F-F65EBC4C4A3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B4CC345F-452A-525F-029D-A42935EAD8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extLst>
      <p:ext uri="{BB962C8B-B14F-4D97-AF65-F5344CB8AC3E}">
        <p14:creationId xmlns:p14="http://schemas.microsoft.com/office/powerpoint/2010/main" val="2943986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43B1F0A1-B3F6-CB04-AEF7-D1C072C94C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05FBC3-55B7-4614-BDD4-D9A8B0DCF2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683" name="Rectangle 2">
            <a:extLst>
              <a:ext uri="{FF2B5EF4-FFF2-40B4-BE49-F238E27FC236}">
                <a16:creationId xmlns:a16="http://schemas.microsoft.com/office/drawing/2014/main" id="{8EFEE1DA-EBBC-F722-DE32-4451BFA63FDE}"/>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2B48AB2-D739-7CE0-39DC-C9219149D1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43B1F0A1-B3F6-CB04-AEF7-D1C072C94C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05FBC3-55B7-4614-BDD4-D9A8B0DCF2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683" name="Rectangle 2">
            <a:extLst>
              <a:ext uri="{FF2B5EF4-FFF2-40B4-BE49-F238E27FC236}">
                <a16:creationId xmlns:a16="http://schemas.microsoft.com/office/drawing/2014/main" id="{8EFEE1DA-EBBC-F722-DE32-4451BFA63FDE}"/>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2B48AB2-D739-7CE0-39DC-C9219149D1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extLst>
      <p:ext uri="{BB962C8B-B14F-4D97-AF65-F5344CB8AC3E}">
        <p14:creationId xmlns:p14="http://schemas.microsoft.com/office/powerpoint/2010/main" val="4716850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A1B5AC2-F400-DD3A-694C-898DC817BF9C}"/>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1FF5F9D4-B741-C841-792C-5B9D0AB0D2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73732" name="Slide Number Placeholder 3">
            <a:extLst>
              <a:ext uri="{FF2B5EF4-FFF2-40B4-BE49-F238E27FC236}">
                <a16:creationId xmlns:a16="http://schemas.microsoft.com/office/drawing/2014/main" id="{355ABBD4-8E17-CA0E-FD80-76729FA93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35C173-A0F9-47FF-A83D-FCC76FA4E6F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A1B5AC2-F400-DD3A-694C-898DC817BF9C}"/>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1FF5F9D4-B741-C841-792C-5B9D0AB0D2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73732" name="Slide Number Placeholder 3">
            <a:extLst>
              <a:ext uri="{FF2B5EF4-FFF2-40B4-BE49-F238E27FC236}">
                <a16:creationId xmlns:a16="http://schemas.microsoft.com/office/drawing/2014/main" id="{355ABBD4-8E17-CA0E-FD80-76729FA93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35C173-A0F9-47FF-A83D-FCC76FA4E6F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157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428623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0BD569-4938-468A-B2E3-E1454B1E8FDF}" type="slidenum">
              <a:rPr lang="en-US" smtClean="0">
                <a:latin typeface="Arial" pitchFamily="34" charset="0"/>
              </a:rPr>
              <a:t>158</a:t>
            </a:fld>
            <a:endParaRPr lang="en-US">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4128521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0BD569-4938-468A-B2E3-E1454B1E8FDF}" type="slidenum">
              <a:rPr lang="en-US" smtClean="0">
                <a:latin typeface="Arial" pitchFamily="34" charset="0"/>
              </a:rPr>
              <a:t>159</a:t>
            </a:fld>
            <a:endParaRPr lang="en-US">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032932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EBC24F8-8601-F7C4-DA49-16235C907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A322BB-CF1F-4F17-9373-62CA4C0E109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99581C38-4030-63FA-C290-B8F473BBF36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BC057D44-9860-FCB6-1612-528A907683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EBC24F8-8601-F7C4-DA49-16235C907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A322BB-CF1F-4F17-9373-62CA4C0E109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99581C38-4030-63FA-C290-B8F473BBF36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BC057D44-9860-FCB6-1612-528A907683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extLst>
      <p:ext uri="{BB962C8B-B14F-4D97-AF65-F5344CB8AC3E}">
        <p14:creationId xmlns:p14="http://schemas.microsoft.com/office/powerpoint/2010/main" val="24783632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1C27132-100F-C2E3-AAF7-7F23F93515A8}"/>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11E5398A-110A-B32F-D426-FA01A56CA0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t>
            </a:r>
          </a:p>
        </p:txBody>
      </p:sp>
      <p:sp>
        <p:nvSpPr>
          <p:cNvPr id="77828" name="Slide Number Placeholder 3">
            <a:extLst>
              <a:ext uri="{FF2B5EF4-FFF2-40B4-BE49-F238E27FC236}">
                <a16:creationId xmlns:a16="http://schemas.microsoft.com/office/drawing/2014/main" id="{8AAB8C75-3AFC-384E-2800-3354628AB7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AC2FF56-A16D-416B-8033-0FD7C4A54DE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162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285800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6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369705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E3A9736-47F5-B046-93E7-10647D3B40C5}"/>
              </a:ext>
            </a:extLst>
          </p:cNvPr>
          <p:cNvSpPr>
            <a:spLocks noGrp="1"/>
          </p:cNvSpPr>
          <p:nvPr>
            <p:ph type="tbl" sz="quarter" idx="10"/>
          </p:nvPr>
        </p:nvSpPr>
        <p:spPr>
          <a:xfrm>
            <a:off x="2974976" y="3545632"/>
            <a:ext cx="19010113" cy="8424813"/>
          </a:xfrm>
        </p:spPr>
        <p:txBody>
          <a:bodyPr/>
          <a:lstStyle/>
          <a:p>
            <a:r>
              <a:rPr lang="en-US"/>
              <a:t>Click icon to add table</a:t>
            </a:r>
          </a:p>
        </p:txBody>
      </p:sp>
      <p:sp>
        <p:nvSpPr>
          <p:cNvPr id="4" name="Title 1">
            <a:extLst>
              <a:ext uri="{FF2B5EF4-FFF2-40B4-BE49-F238E27FC236}">
                <a16:creationId xmlns:a16="http://schemas.microsoft.com/office/drawing/2014/main" id="{F39F79E3-3087-034F-A38F-2410E1FDB502}"/>
              </a:ext>
            </a:extLst>
          </p:cNvPr>
          <p:cNvSpPr>
            <a:spLocks noGrp="1"/>
          </p:cNvSpPr>
          <p:nvPr>
            <p:ph type="title" hasCustomPrompt="1"/>
          </p:nvPr>
        </p:nvSpPr>
        <p:spPr>
          <a:xfrm>
            <a:off x="2974976" y="1189286"/>
            <a:ext cx="11089233"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grpSp>
        <p:nvGrpSpPr>
          <p:cNvPr id="10" name="Group 9">
            <a:extLst>
              <a:ext uri="{FF2B5EF4-FFF2-40B4-BE49-F238E27FC236}">
                <a16:creationId xmlns:a16="http://schemas.microsoft.com/office/drawing/2014/main" id="{23244A6C-CF4E-B57D-2024-0D5610B36BD7}"/>
              </a:ext>
            </a:extLst>
          </p:cNvPr>
          <p:cNvGrpSpPr/>
          <p:nvPr userDrawn="1"/>
        </p:nvGrpSpPr>
        <p:grpSpPr>
          <a:xfrm rot="16200000">
            <a:off x="19330993" y="-8572"/>
            <a:ext cx="1692797" cy="1709901"/>
            <a:chOff x="9166522" y="4957273"/>
            <a:chExt cx="1959618" cy="1979418"/>
          </a:xfrm>
        </p:grpSpPr>
        <p:sp>
          <p:nvSpPr>
            <p:cNvPr id="11" name="Freeform 432">
              <a:extLst>
                <a:ext uri="{FF2B5EF4-FFF2-40B4-BE49-F238E27FC236}">
                  <a16:creationId xmlns:a16="http://schemas.microsoft.com/office/drawing/2014/main" id="{70F4CE96-6A9C-AEF9-F4EE-AC3DAD42A1B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ECC0B477-65C6-F189-E387-2DE3FDB18266}"/>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4"/>
            </a:solidFill>
            <a:ln>
              <a:noFill/>
            </a:ln>
            <a:effectLst/>
          </p:spPr>
          <p:txBody>
            <a:bodyPr wrap="none" anchor="ctr"/>
            <a:lstStyle/>
            <a:p>
              <a:endParaRPr lang="en-US"/>
            </a:p>
          </p:txBody>
        </p:sp>
      </p:grpSp>
      <p:grpSp>
        <p:nvGrpSpPr>
          <p:cNvPr id="13" name="Group 12">
            <a:extLst>
              <a:ext uri="{FF2B5EF4-FFF2-40B4-BE49-F238E27FC236}">
                <a16:creationId xmlns:a16="http://schemas.microsoft.com/office/drawing/2014/main" id="{173E1F10-2D91-25E0-6D1D-37A48A5BEF14}"/>
              </a:ext>
            </a:extLst>
          </p:cNvPr>
          <p:cNvGrpSpPr/>
          <p:nvPr userDrawn="1"/>
        </p:nvGrpSpPr>
        <p:grpSpPr>
          <a:xfrm>
            <a:off x="21032342" y="-7604"/>
            <a:ext cx="1683382" cy="1700381"/>
            <a:chOff x="1997075" y="1349375"/>
            <a:chExt cx="157163" cy="158750"/>
          </a:xfrm>
        </p:grpSpPr>
        <p:sp>
          <p:nvSpPr>
            <p:cNvPr id="14" name="Freeform 363">
              <a:extLst>
                <a:ext uri="{FF2B5EF4-FFF2-40B4-BE49-F238E27FC236}">
                  <a16:creationId xmlns:a16="http://schemas.microsoft.com/office/drawing/2014/main" id="{32B8980B-4A0F-7DCC-29F6-94726763BC0F}"/>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64">
              <a:extLst>
                <a:ext uri="{FF2B5EF4-FFF2-40B4-BE49-F238E27FC236}">
                  <a16:creationId xmlns:a16="http://schemas.microsoft.com/office/drawing/2014/main" id="{6619F951-86EE-AD87-E17E-3882F7A21DC7}"/>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65">
              <a:extLst>
                <a:ext uri="{FF2B5EF4-FFF2-40B4-BE49-F238E27FC236}">
                  <a16:creationId xmlns:a16="http://schemas.microsoft.com/office/drawing/2014/main" id="{84855FBE-757B-2435-014D-6585709F52A7}"/>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66">
              <a:extLst>
                <a:ext uri="{FF2B5EF4-FFF2-40B4-BE49-F238E27FC236}">
                  <a16:creationId xmlns:a16="http://schemas.microsoft.com/office/drawing/2014/main" id="{1B198F9C-4B8A-42F9-B19F-2C9A87D9E463}"/>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67">
              <a:extLst>
                <a:ext uri="{FF2B5EF4-FFF2-40B4-BE49-F238E27FC236}">
                  <a16:creationId xmlns:a16="http://schemas.microsoft.com/office/drawing/2014/main" id="{466445B7-1556-2436-6DB6-70DCE03D8970}"/>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A402EE31-9BC7-82AC-3707-93D1088D9A33}"/>
              </a:ext>
            </a:extLst>
          </p:cNvPr>
          <p:cNvGrpSpPr/>
          <p:nvPr userDrawn="1"/>
        </p:nvGrpSpPr>
        <p:grpSpPr>
          <a:xfrm>
            <a:off x="22705577" y="-7604"/>
            <a:ext cx="1671335" cy="1688055"/>
            <a:chOff x="1481138" y="1035049"/>
            <a:chExt cx="2557462" cy="2583045"/>
          </a:xfrm>
        </p:grpSpPr>
        <p:sp>
          <p:nvSpPr>
            <p:cNvPr id="20" name="Freeform 250">
              <a:extLst>
                <a:ext uri="{FF2B5EF4-FFF2-40B4-BE49-F238E27FC236}">
                  <a16:creationId xmlns:a16="http://schemas.microsoft.com/office/drawing/2014/main" id="{8A835F9A-8090-0B06-C95B-26777A25596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1">
              <a:extLst>
                <a:ext uri="{FF2B5EF4-FFF2-40B4-BE49-F238E27FC236}">
                  <a16:creationId xmlns:a16="http://schemas.microsoft.com/office/drawing/2014/main" id="{0637C54A-C9DE-A2A6-31A5-470DC1CBF3E1}"/>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2">
              <a:extLst>
                <a:ext uri="{FF2B5EF4-FFF2-40B4-BE49-F238E27FC236}">
                  <a16:creationId xmlns:a16="http://schemas.microsoft.com/office/drawing/2014/main" id="{DDE75FB6-D74E-03FA-5B41-A4FD2F561020}"/>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3">
              <a:extLst>
                <a:ext uri="{FF2B5EF4-FFF2-40B4-BE49-F238E27FC236}">
                  <a16:creationId xmlns:a16="http://schemas.microsoft.com/office/drawing/2014/main" id="{C73E9500-CB7B-C493-6922-5E1DF5A568A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4">
              <a:extLst>
                <a:ext uri="{FF2B5EF4-FFF2-40B4-BE49-F238E27FC236}">
                  <a16:creationId xmlns:a16="http://schemas.microsoft.com/office/drawing/2014/main" id="{206D0BA8-C04C-ADA4-58D8-74247BF7BFD1}"/>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55">
              <a:extLst>
                <a:ext uri="{FF2B5EF4-FFF2-40B4-BE49-F238E27FC236}">
                  <a16:creationId xmlns:a16="http://schemas.microsoft.com/office/drawing/2014/main" id="{A3D09D01-C035-FD90-801B-9E1E761DBED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6">
              <a:extLst>
                <a:ext uri="{FF2B5EF4-FFF2-40B4-BE49-F238E27FC236}">
                  <a16:creationId xmlns:a16="http://schemas.microsoft.com/office/drawing/2014/main" id="{59451AE9-7EDC-D7CD-B261-5BED788F9713}"/>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57">
              <a:extLst>
                <a:ext uri="{FF2B5EF4-FFF2-40B4-BE49-F238E27FC236}">
                  <a16:creationId xmlns:a16="http://schemas.microsoft.com/office/drawing/2014/main" id="{C727B1CD-8AA5-FC0A-CF7C-55CF93C38978}"/>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8">
              <a:extLst>
                <a:ext uri="{FF2B5EF4-FFF2-40B4-BE49-F238E27FC236}">
                  <a16:creationId xmlns:a16="http://schemas.microsoft.com/office/drawing/2014/main" id="{685A8A8E-92D3-EDAB-C3D3-DBAA9A2EEDCA}"/>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46185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sw-KE">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D472F19-8E72-43FD-A16F-501E1A8E1316}" type="slidenum">
              <a:rPr lang="en-US"/>
              <a:pPr>
                <a:defRPr/>
              </a:pPr>
              <a:t>‹#›</a:t>
            </a:fld>
            <a:endParaRPr lang="en-US"/>
          </a:p>
        </p:txBody>
      </p:sp>
    </p:spTree>
    <p:extLst>
      <p:ext uri="{BB962C8B-B14F-4D97-AF65-F5344CB8AC3E}">
        <p14:creationId xmlns:p14="http://schemas.microsoft.com/office/powerpoint/2010/main" val="1591766812"/>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sw-K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BC8E3E-2FA8-453E-AD6F-56CBF67F7FE2}" type="slidenum">
              <a:rPr lang="en-US"/>
              <a:pPr>
                <a:defRPr/>
              </a:pPr>
              <a:t>‹#›</a:t>
            </a:fld>
            <a:endParaRPr lang="en-US"/>
          </a:p>
        </p:txBody>
      </p:sp>
    </p:spTree>
    <p:extLst>
      <p:ext uri="{BB962C8B-B14F-4D97-AF65-F5344CB8AC3E}">
        <p14:creationId xmlns:p14="http://schemas.microsoft.com/office/powerpoint/2010/main" val="1097390925"/>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3962400"/>
            <a:ext cx="10160000" cy="3725122"/>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962400"/>
            <a:ext cx="10160000" cy="3725122"/>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0BA2AC6A-2098-469C-89B2-D601D9590DC4}"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151092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8800" y="1812819"/>
            <a:ext cx="20726400" cy="1098762"/>
          </a:xfrm>
        </p:spPr>
        <p:txBody>
          <a:bodyPr/>
          <a:lstStyle/>
          <a:p>
            <a:r>
              <a:rPr lang="en-US"/>
              <a:t>Click to edit Master title style</a:t>
            </a:r>
          </a:p>
        </p:txBody>
      </p:sp>
      <p:sp>
        <p:nvSpPr>
          <p:cNvPr id="3" name="Table Placeholder 2"/>
          <p:cNvSpPr>
            <a:spLocks noGrp="1"/>
          </p:cNvSpPr>
          <p:nvPr>
            <p:ph type="tbl" idx="1"/>
          </p:nvPr>
        </p:nvSpPr>
        <p:spPr>
          <a:xfrm>
            <a:off x="1828800" y="3962400"/>
            <a:ext cx="20726400" cy="535531"/>
          </a:xfrm>
        </p:spPr>
        <p:txBody>
          <a:bodyPr/>
          <a:lstStyle/>
          <a:p>
            <a:pPr lvl="0"/>
            <a:endParaRPr lang="en-US" noProof="0"/>
          </a:p>
        </p:txBody>
      </p:sp>
      <p:sp>
        <p:nvSpPr>
          <p:cNvPr id="4" name="Rectangle 5">
            <a:extLst>
              <a:ext uri="{FF2B5EF4-FFF2-40B4-BE49-F238E27FC236}">
                <a16:creationId xmlns:a16="http://schemas.microsoft.com/office/drawing/2014/main" id="{76B2BEE5-7D91-B222-B377-A97F7ACD47A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29327C4-3577-5ADC-EAC3-2E09E3C03A69}"/>
              </a:ext>
            </a:extLst>
          </p:cNvPr>
          <p:cNvSpPr>
            <a:spLocks noGrp="1" noChangeArrowheads="1"/>
          </p:cNvSpPr>
          <p:nvPr>
            <p:ph type="sldNum" sz="quarter" idx="11"/>
          </p:nvPr>
        </p:nvSpPr>
        <p:spPr>
          <a:ln/>
        </p:spPr>
        <p:txBody>
          <a:bodyPr/>
          <a:lstStyle>
            <a:lvl1pPr>
              <a:defRPr/>
            </a:lvl1pPr>
          </a:lstStyle>
          <a:p>
            <a:fld id="{E9B420A4-BC79-4EFC-A5BF-4CE528998FA6}" type="slidenum">
              <a:rPr lang="en-US" altLang="en-US"/>
              <a:pPr/>
              <a:t>‹#›</a:t>
            </a:fld>
            <a:endParaRPr lang="en-US" altLang="en-US"/>
          </a:p>
        </p:txBody>
      </p:sp>
      <p:sp>
        <p:nvSpPr>
          <p:cNvPr id="6" name="Rectangle 10">
            <a:extLst>
              <a:ext uri="{FF2B5EF4-FFF2-40B4-BE49-F238E27FC236}">
                <a16:creationId xmlns:a16="http://schemas.microsoft.com/office/drawing/2014/main" id="{126E040F-6F16-A801-5506-163189E329CA}"/>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06021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812819"/>
            <a:ext cx="20726400" cy="1098762"/>
          </a:xfrm>
        </p:spPr>
        <p:txBody>
          <a:bodyPr/>
          <a:lstStyle/>
          <a:p>
            <a:r>
              <a:rPr lang="en-US"/>
              <a:t>Click to edit Master title style</a:t>
            </a:r>
          </a:p>
        </p:txBody>
      </p:sp>
      <p:sp>
        <p:nvSpPr>
          <p:cNvPr id="3" name="Text Placeholder 2"/>
          <p:cNvSpPr>
            <a:spLocks noGrp="1"/>
          </p:cNvSpPr>
          <p:nvPr>
            <p:ph type="body" sz="half" idx="1"/>
          </p:nvPr>
        </p:nvSpPr>
        <p:spPr>
          <a:xfrm>
            <a:off x="18288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264C6AC-4F59-69DF-4023-D57319096E9B}"/>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2689C30-F1E8-B57F-5E00-743112703BF0}"/>
              </a:ext>
            </a:extLst>
          </p:cNvPr>
          <p:cNvSpPr>
            <a:spLocks noGrp="1" noChangeArrowheads="1"/>
          </p:cNvSpPr>
          <p:nvPr>
            <p:ph type="sldNum" sz="quarter" idx="11"/>
          </p:nvPr>
        </p:nvSpPr>
        <p:spPr>
          <a:ln/>
        </p:spPr>
        <p:txBody>
          <a:bodyPr/>
          <a:lstStyle>
            <a:lvl1pPr>
              <a:defRPr/>
            </a:lvl1pPr>
          </a:lstStyle>
          <a:p>
            <a:fld id="{F8010A3E-62DB-443E-8D2F-3B0244684490}" type="slidenum">
              <a:rPr lang="en-US" altLang="en-US"/>
              <a:pPr/>
              <a:t>‹#›</a:t>
            </a:fld>
            <a:endParaRPr lang="en-US" altLang="en-US"/>
          </a:p>
        </p:txBody>
      </p:sp>
      <p:sp>
        <p:nvSpPr>
          <p:cNvPr id="7" name="Rectangle 10">
            <a:extLst>
              <a:ext uri="{FF2B5EF4-FFF2-40B4-BE49-F238E27FC236}">
                <a16:creationId xmlns:a16="http://schemas.microsoft.com/office/drawing/2014/main" id="{7B808C15-50FD-8CA1-DF7E-C36779652514}"/>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11749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828800" y="1219200"/>
            <a:ext cx="207264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6DD6F279-F3CA-4036-BEFC-BD9BD5E666D7}" type="slidenum">
              <a:rPr lang="en-US"/>
              <a:pPr>
                <a:defRPr/>
              </a:pPr>
              <a:t>‹#›</a:t>
            </a:fld>
            <a:endParaRPr lang="en-US"/>
          </a:p>
        </p:txBody>
      </p:sp>
      <p:sp>
        <p:nvSpPr>
          <p:cNvPr id="5"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84032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812819"/>
            <a:ext cx="20726400" cy="1098762"/>
          </a:xfrm>
        </p:spPr>
        <p:txBody>
          <a:bodyPr/>
          <a:lstStyle/>
          <a:p>
            <a:r>
              <a:rPr lang="en-US"/>
              <a:t>Click to edit Master title style</a:t>
            </a:r>
          </a:p>
        </p:txBody>
      </p:sp>
      <p:sp>
        <p:nvSpPr>
          <p:cNvPr id="3" name="Content Placeholder 2"/>
          <p:cNvSpPr>
            <a:spLocks noGrp="1"/>
          </p:cNvSpPr>
          <p:nvPr>
            <p:ph sz="half" idx="1"/>
          </p:nvPr>
        </p:nvSpPr>
        <p:spPr>
          <a:xfrm>
            <a:off x="18288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23952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2395200" y="82296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FE5ED0A-3546-4B41-9EFF-BDFF8F7900DA}" type="slidenum">
              <a:rPr lang="en-US"/>
              <a:pPr>
                <a:defRPr/>
              </a:pPr>
              <a:t>‹#›</a:t>
            </a:fld>
            <a:endParaRPr lang="en-US"/>
          </a:p>
        </p:txBody>
      </p:sp>
    </p:spTree>
    <p:extLst>
      <p:ext uri="{BB962C8B-B14F-4D97-AF65-F5344CB8AC3E}">
        <p14:creationId xmlns:p14="http://schemas.microsoft.com/office/powerpoint/2010/main" val="1820898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lvl1pPr>
            <a:lvl2pPr marL="914400" indent="0" algn="ctr">
              <a:buNone/>
              <a:defRPr/>
            </a:lvl2pPr>
            <a:lvl3pPr marL="1828800" indent="0" algn="ctr">
              <a:buNone/>
              <a:defRPr/>
            </a:lvl3pPr>
            <a:lvl4pPr marL="2743200" indent="0" algn="ctr">
              <a:buNone/>
              <a:defRPr/>
            </a:lvl4pPr>
            <a:lvl5pPr marL="3657600" indent="0" algn="ctr">
              <a:buNone/>
              <a:defRPr/>
            </a:lvl5pPr>
            <a:lvl6pPr marL="4572000" indent="0" algn="ctr">
              <a:buNone/>
              <a:defRPr/>
            </a:lvl6pPr>
            <a:lvl7pPr marL="5486400" indent="0" algn="ctr">
              <a:buNone/>
              <a:defRPr/>
            </a:lvl7pPr>
            <a:lvl8pPr marL="6400800" indent="0" algn="ctr">
              <a:buNone/>
              <a:defRPr/>
            </a:lvl8pPr>
            <a:lvl9pPr marL="73152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9D557E59-B7DE-4A5D-A324-86748C129EDE}" type="slidenum">
              <a:rPr lang="en-US">
                <a:solidFill>
                  <a:srgbClr val="FFFFFF"/>
                </a:solidFill>
              </a:rPr>
              <a:pPr>
                <a:defRPr/>
              </a:pPr>
              <a:t>‹#›</a:t>
            </a:fld>
            <a:endParaRPr lang="en-US">
              <a:solidFill>
                <a:srgbClr val="FFFFFF"/>
              </a:solidFill>
            </a:endParaRPr>
          </a:p>
        </p:txBody>
      </p:sp>
      <p:sp>
        <p:nvSpPr>
          <p:cNvPr id="6" name="Rectangle 10"/>
          <p:cNvSpPr>
            <a:spLocks noGrp="1" noChangeArrowheads="1"/>
          </p:cNvSpPr>
          <p:nvPr>
            <p:ph type="dt" sz="half" idx="12"/>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494456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828800" y="1812819"/>
            <a:ext cx="20726400" cy="1098762"/>
          </a:xfrm>
        </p:spPr>
        <p:txBody>
          <a:bodyPr/>
          <a:lstStyle/>
          <a:p>
            <a:r>
              <a:rPr lang="en-US"/>
              <a:t>Click to edit Master title style</a:t>
            </a:r>
          </a:p>
        </p:txBody>
      </p:sp>
      <p:sp>
        <p:nvSpPr>
          <p:cNvPr id="3" name="Content Placeholder 2"/>
          <p:cNvSpPr>
            <a:spLocks noGrp="1"/>
          </p:cNvSpPr>
          <p:nvPr>
            <p:ph sz="half" idx="1"/>
          </p:nvPr>
        </p:nvSpPr>
        <p:spPr>
          <a:xfrm>
            <a:off x="1828800" y="3962400"/>
            <a:ext cx="207264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0" y="8229600"/>
            <a:ext cx="207264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E3494BD2-E378-468B-B2DE-DC59089AFABE}"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05237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812819"/>
            <a:ext cx="20726400" cy="1098762"/>
          </a:xfrm>
        </p:spPr>
        <p:txBody>
          <a:bodyPr/>
          <a:lstStyle/>
          <a:p>
            <a:r>
              <a:rPr lang="en-US"/>
              <a:t>Click to edit Master title style</a:t>
            </a:r>
          </a:p>
        </p:txBody>
      </p:sp>
      <p:sp>
        <p:nvSpPr>
          <p:cNvPr id="3" name="Text Placeholder 2"/>
          <p:cNvSpPr>
            <a:spLocks noGrp="1"/>
          </p:cNvSpPr>
          <p:nvPr>
            <p:ph type="body" sz="half" idx="1"/>
          </p:nvPr>
        </p:nvSpPr>
        <p:spPr>
          <a:xfrm>
            <a:off x="18288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2395200" y="39624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2395200" y="8229600"/>
            <a:ext cx="10160000" cy="2727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5F2799B6-B7D8-CBDA-1C82-3B59AFE4BF3F}"/>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20A1CD3-21FD-4833-3EA9-75345559B0BC}"/>
              </a:ext>
            </a:extLst>
          </p:cNvPr>
          <p:cNvSpPr>
            <a:spLocks noGrp="1" noChangeArrowheads="1"/>
          </p:cNvSpPr>
          <p:nvPr>
            <p:ph type="sldNum" sz="quarter" idx="11"/>
          </p:nvPr>
        </p:nvSpPr>
        <p:spPr>
          <a:ln/>
        </p:spPr>
        <p:txBody>
          <a:bodyPr/>
          <a:lstStyle>
            <a:lvl1pPr>
              <a:defRPr/>
            </a:lvl1pPr>
          </a:lstStyle>
          <a:p>
            <a:fld id="{4DBDBCC1-C4C5-4897-BA53-633872DFF72A}" type="slidenum">
              <a:rPr lang="en-US" altLang="en-US"/>
              <a:pPr/>
              <a:t>‹#›</a:t>
            </a:fld>
            <a:endParaRPr lang="en-US" altLang="en-US"/>
          </a:p>
        </p:txBody>
      </p:sp>
      <p:sp>
        <p:nvSpPr>
          <p:cNvPr id="8" name="Rectangle 10">
            <a:extLst>
              <a:ext uri="{FF2B5EF4-FFF2-40B4-BE49-F238E27FC236}">
                <a16:creationId xmlns:a16="http://schemas.microsoft.com/office/drawing/2014/main" id="{5EDEC576-96AA-1CE1-CC30-D059F2AEE8E9}"/>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8753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496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a:p>
        </p:txBody>
      </p:sp>
    </p:spTree>
    <p:extLst>
      <p:ext uri="{BB962C8B-B14F-4D97-AF65-F5344CB8AC3E}">
        <p14:creationId xmlns:p14="http://schemas.microsoft.com/office/powerpoint/2010/main" val="80955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33" r:id="rId1"/>
    <p:sldLayoutId id="2147483830" r:id="rId2"/>
    <p:sldLayoutId id="2147483822" r:id="rId3"/>
    <p:sldLayoutId id="2147483832" r:id="rId4"/>
    <p:sldLayoutId id="2147483829" r:id="rId5"/>
    <p:sldLayoutId id="2147483831" r:id="rId6"/>
    <p:sldLayoutId id="2147483817" r:id="rId7"/>
    <p:sldLayoutId id="2147483820" r:id="rId8"/>
    <p:sldLayoutId id="2147483821" r:id="rId9"/>
    <p:sldLayoutId id="2147483823" r:id="rId10"/>
    <p:sldLayoutId id="2147483826" r:id="rId11"/>
    <p:sldLayoutId id="2147483825" r:id="rId12"/>
    <p:sldLayoutId id="2147483836" r:id="rId13"/>
    <p:sldLayoutId id="2147483835" r:id="rId14"/>
    <p:sldLayoutId id="2147483834" r:id="rId15"/>
    <p:sldLayoutId id="2147483837" r:id="rId16"/>
    <p:sldLayoutId id="2147483839" r:id="rId17"/>
    <p:sldLayoutId id="2147483840" r:id="rId18"/>
    <p:sldLayoutId id="2147483842" r:id="rId19"/>
    <p:sldLayoutId id="2147483843" r:id="rId20"/>
    <p:sldLayoutId id="2147483844" r:id="rId21"/>
    <p:sldLayoutId id="2147483845" r:id="rId22"/>
    <p:sldLayoutId id="2147483848" r:id="rId23"/>
    <p:sldLayoutId id="2147483850" r:id="rId24"/>
    <p:sldLayoutId id="2147483851" r:id="rId25"/>
    <p:sldLayoutId id="2147483852" r:id="rId26"/>
  </p:sldLayoutIdLst>
  <p:hf sldNum="0"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55.jpeg"/></Relationships>
</file>

<file path=ppt/slides/_rels/slide10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59.jpeg"/><Relationship Id="rId5" Type="http://schemas.openxmlformats.org/officeDocument/2006/relationships/image" Target="../media/image158.jpeg"/><Relationship Id="rId4" Type="http://schemas.openxmlformats.org/officeDocument/2006/relationships/image" Target="../media/image157.jpeg"/></Relationships>
</file>

<file path=ppt/slides/_rels/slide10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10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7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73.jpeg"/></Relationships>
</file>

<file path=ppt/slides/_rels/slide11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54.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76.jpeg"/></Relationships>
</file>

<file path=ppt/slides/_rels/slide12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76.jpeg"/></Relationships>
</file>

<file path=ppt/slides/_rels/slide1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79.jpeg"/></Relationships>
</file>

<file path=ppt/slides/_rels/slide12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13.xml"/><Relationship Id="rId5" Type="http://schemas.openxmlformats.org/officeDocument/2006/relationships/image" Target="../media/image188.png"/><Relationship Id="rId4" Type="http://schemas.openxmlformats.org/officeDocument/2006/relationships/image" Target="../media/image187.jpeg"/></Relationships>
</file>

<file path=ppt/slides/_rels/slide131.xml.rels><?xml version="1.0" encoding="UTF-8" standalone="yes"?>
<Relationships xmlns="http://schemas.openxmlformats.org/package/2006/relationships"><Relationship Id="rId3" Type="http://schemas.openxmlformats.org/officeDocument/2006/relationships/image" Target="../media/image190.jpeg"/><Relationship Id="rId7" Type="http://schemas.openxmlformats.org/officeDocument/2006/relationships/image" Target="../media/image194.png"/><Relationship Id="rId2" Type="http://schemas.openxmlformats.org/officeDocument/2006/relationships/image" Target="../media/image189.jpeg"/><Relationship Id="rId1" Type="http://schemas.openxmlformats.org/officeDocument/2006/relationships/slideLayout" Target="../slideLayouts/slideLayout13.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1.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11.xml"/><Relationship Id="rId4" Type="http://schemas.openxmlformats.org/officeDocument/2006/relationships/image" Target="../media/image197.jpeg"/></Relationships>
</file>

<file path=ppt/slides/_rels/slide133.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jpeg"/></Relationships>
</file>

<file path=ppt/slides/_rels/slide13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11.xml"/><Relationship Id="rId4" Type="http://schemas.openxmlformats.org/officeDocument/2006/relationships/image" Target="../media/image204.jpeg"/></Relationships>
</file>

<file path=ppt/slides/_rels/slide13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205.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19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210.png"/></Relationships>
</file>

<file path=ppt/slides/_rels/slide148.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8" Type="http://schemas.openxmlformats.org/officeDocument/2006/relationships/image" Target="../media/image216.jpeg"/><Relationship Id="rId3" Type="http://schemas.openxmlformats.org/officeDocument/2006/relationships/hyperlink" Target="http://images.google.co.ke/imgres?imgurl=http://www.global-b2b-network.com/direct/dbimage/50254894/Tablets.jpg&amp;imgrefurl=http://www.global-b2b-network.com/b2b/41/43/938/page5/drugs_and_medications.html&amp;usg=__sH1OdYNS2e6IELDym15W8znG3rU=&amp;h=360&amp;w=360&amp;sz=27&amp;hl=en&amp;start=42&amp;tbnid=n7KIZpiBpHUqIM:&amp;tbnh=121&amp;tbnw=121&amp;prev=/images?q=tablets&amp;start=36&amp;gbv=2&amp;ndsp=18&amp;hl=en&amp;sa=N" TargetMode="External"/><Relationship Id="rId7" Type="http://schemas.openxmlformats.org/officeDocument/2006/relationships/image" Target="../media/image215.jpe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jpeg"/><Relationship Id="rId9" Type="http://schemas.openxmlformats.org/officeDocument/2006/relationships/image" Target="../media/image2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3.jpeg"/><Relationship Id="rId4" Type="http://schemas.openxmlformats.org/officeDocument/2006/relationships/image" Target="../media/image22.jpeg"/></Relationships>
</file>

<file path=ppt/slides/_rels/slide160.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05.xml"/><Relationship Id="rId1" Type="http://schemas.openxmlformats.org/officeDocument/2006/relationships/slideLayout" Target="../slideLayouts/slideLayout13.xml"/><Relationship Id="rId5" Type="http://schemas.openxmlformats.org/officeDocument/2006/relationships/image" Target="../media/image227.jpeg"/><Relationship Id="rId4" Type="http://schemas.openxmlformats.org/officeDocument/2006/relationships/image" Target="../media/image112.jpeg"/></Relationships>
</file>

<file path=ppt/slides/_rels/slide169.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7.jpeg"/></Relationships>
</file>

<file path=ppt/slides/_rels/slide180.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openxmlformats.org/officeDocument/2006/relationships/image" Target="../media/image238.jpeg"/></Relationships>
</file>

<file path=ppt/slides/_rels/slide182.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image" Target="../media/image238.jpeg"/></Relationships>
</file>

<file path=ppt/slides/_rels/slide183.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241.jpeg"/></Relationships>
</file>

<file path=ppt/slides/_rels/slide187.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243.jpeg"/></Relationships>
</file>

<file path=ppt/slides/_rels/slide188.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image" Target="../media/image245.jpeg"/></Relationships>
</file>

<file path=ppt/slides/_rels/slide18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126.xml"/><Relationship Id="rId1" Type="http://schemas.openxmlformats.org/officeDocument/2006/relationships/slideLayout" Target="../slideLayouts/slideLayout13.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65.svg"/></Relationships>
</file>

<file path=ppt/slides/_rels/slide19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13.xml"/><Relationship Id="rId4" Type="http://schemas.openxmlformats.org/officeDocument/2006/relationships/image" Target="../media/image254.jpeg"/></Relationships>
</file>

<file path=ppt/slides/_rels/slide195.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13.xml"/><Relationship Id="rId4" Type="http://schemas.openxmlformats.org/officeDocument/2006/relationships/image" Target="../media/image257.jpeg"/></Relationships>
</file>

<file path=ppt/slides/_rels/slide196.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image" Target="../media/image258.jpe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jpe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26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jpe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134.xml"/><Relationship Id="rId1" Type="http://schemas.openxmlformats.org/officeDocument/2006/relationships/slideLayout" Target="../slideLayouts/slideLayout13.xml"/><Relationship Id="rId5" Type="http://schemas.openxmlformats.org/officeDocument/2006/relationships/image" Target="../media/image267.jpeg"/><Relationship Id="rId4" Type="http://schemas.openxmlformats.org/officeDocument/2006/relationships/image" Target="../media/image266.jpeg"/></Relationships>
</file>

<file path=ppt/slides/_rels/slide208.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image" Target="../media/image269.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10.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43.xml"/><Relationship Id="rId1" Type="http://schemas.openxmlformats.org/officeDocument/2006/relationships/slideLayout" Target="../slideLayouts/slideLayout8.xml"/><Relationship Id="rId4" Type="http://schemas.openxmlformats.org/officeDocument/2006/relationships/image" Target="../media/image274.png"/></Relationships>
</file>

<file path=ppt/slides/_rels/slide2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65.svg"/></Relationships>
</file>

<file path=ppt/slides/_rels/slide21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20.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8.xml"/><Relationship Id="rId4" Type="http://schemas.openxmlformats.org/officeDocument/2006/relationships/image" Target="../media/image279.jpeg"/></Relationships>
</file>

<file path=ppt/slides/_rels/slide22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8.xml"/><Relationship Id="rId4" Type="http://schemas.openxmlformats.org/officeDocument/2006/relationships/image" Target="../media/image28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image" Target="../media/image283.jpe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image" Target="../media/image277.jpeg"/><Relationship Id="rId1" Type="http://schemas.openxmlformats.org/officeDocument/2006/relationships/slideLayout" Target="../slideLayouts/slideLayout8.xml"/><Relationship Id="rId4" Type="http://schemas.openxmlformats.org/officeDocument/2006/relationships/image" Target="../media/image286.jpeg"/></Relationships>
</file>

<file path=ppt/slides/_rels/slide2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7.png"/><Relationship Id="rId1" Type="http://schemas.openxmlformats.org/officeDocument/2006/relationships/slideLayout" Target="../slideLayouts/slideLayout8.xml"/><Relationship Id="rId4" Type="http://schemas.openxmlformats.org/officeDocument/2006/relationships/image" Target="../media/image282.png"/></Relationships>
</file>

<file path=ppt/slides/_rels/slide2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153.xml"/><Relationship Id="rId1" Type="http://schemas.openxmlformats.org/officeDocument/2006/relationships/slideLayout" Target="../slideLayouts/slideLayout4.xml"/><Relationship Id="rId4" Type="http://schemas.openxmlformats.org/officeDocument/2006/relationships/image" Target="../media/image290.jpeg"/></Relationships>
</file>

<file path=ppt/slides/_rels/slide234.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156.xml"/><Relationship Id="rId1" Type="http://schemas.openxmlformats.org/officeDocument/2006/relationships/slideLayout" Target="../slideLayouts/slideLayout4.xml"/><Relationship Id="rId4" Type="http://schemas.openxmlformats.org/officeDocument/2006/relationships/image" Target="../media/image290.jpeg"/></Relationships>
</file>

<file path=ppt/slides/_rels/slide237.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240.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298.jpe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302.jpe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302.jpe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image" Target="../media/image303.jpeg"/><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306.jpeg"/></Relationships>
</file>

<file path=ppt/slides/_rels/slide253.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308.jpeg"/></Relationships>
</file>

<file path=ppt/slides/_rels/slide254.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310.jpe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notesSlide" Target="../notesSlides/notesSlide170.xml"/><Relationship Id="rId1" Type="http://schemas.openxmlformats.org/officeDocument/2006/relationships/slideLayout" Target="../slideLayouts/slideLayout4.xml"/><Relationship Id="rId4" Type="http://schemas.openxmlformats.org/officeDocument/2006/relationships/image" Target="../media/image314.jpeg"/></Relationships>
</file>

<file path=ppt/slides/_rels/slide259.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notesSlide" Target="../notesSlides/notesSlide171.xml"/><Relationship Id="rId1" Type="http://schemas.openxmlformats.org/officeDocument/2006/relationships/slideLayout" Target="../slideLayouts/slideLayout4.xml"/><Relationship Id="rId4" Type="http://schemas.openxmlformats.org/officeDocument/2006/relationships/image" Target="../media/image31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image" Target="../media/image310.jpeg"/></Relationships>
</file>

<file path=ppt/slides/_rels/slide2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images.google.co.ke/imgres?imgurl=http://www.waynewhitecoop.com/system/images/Light%20Bulb.jpg&amp;imgrefurl=http://www.waynewhitecoop.com/pages/Audits&amp;h=309&amp;w=278&amp;sz=12&amp;hl=en&amp;start=4&amp;usg=__gyrg7f8UA9h5Oz5zSJ8RBBM7RcY=&amp;tbnid=JnzbIhoRNzfReM:&amp;tbnh=117&amp;tbnw=105&amp;prev=/images?q=light+bulb&amp;gbv=2&amp;hl=en&amp;sa=G"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5.svg"/></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1.xml"/><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1.xml"/><Relationship Id="rId4" Type="http://schemas.openxmlformats.org/officeDocument/2006/relationships/image" Target="../media/image71.jpeg"/></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1.xml"/><Relationship Id="rId4" Type="http://schemas.openxmlformats.org/officeDocument/2006/relationships/image" Target="../media/image7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1.xml"/><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1.xml"/><Relationship Id="rId5" Type="http://schemas.openxmlformats.org/officeDocument/2006/relationships/image" Target="../media/image83.jpeg"/><Relationship Id="rId4" Type="http://schemas.openxmlformats.org/officeDocument/2006/relationships/image" Target="../media/image82.jpeg"/></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1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92.jpeg"/></Relationships>
</file>

<file path=ppt/slides/_rels/slide7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95.jpe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4.jpeg"/></Relationships>
</file>

<file path=ppt/slides/_rels/slide7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3.xml"/><Relationship Id="rId5" Type="http://schemas.openxmlformats.org/officeDocument/2006/relationships/image" Target="../media/image108.jpeg"/><Relationship Id="rId4" Type="http://schemas.openxmlformats.org/officeDocument/2006/relationships/image" Target="../media/image107.jpeg"/></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image" Target="../media/image111.jpeg"/><Relationship Id="rId1" Type="http://schemas.openxmlformats.org/officeDocument/2006/relationships/slideLayout" Target="../slideLayouts/slideLayout13.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jpe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25.jpeg"/></Relationships>
</file>

<file path=ppt/slides/_rels/slide8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_rels/slide8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13.xml"/><Relationship Id="rId4" Type="http://schemas.openxmlformats.org/officeDocument/2006/relationships/image" Target="../media/image137.jpeg"/></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32.jpe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39.jpeg"/></Relationships>
</file>

<file path=ppt/slides/_rels/slide8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143.jpeg"/><Relationship Id="rId4" Type="http://schemas.openxmlformats.org/officeDocument/2006/relationships/image" Target="../media/image142.jpeg"/></Relationships>
</file>

<file path=ppt/slides/_rels/slide8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46.jpeg"/><Relationship Id="rId4" Type="http://schemas.openxmlformats.org/officeDocument/2006/relationships/image" Target="../media/image145.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49.jpeg"/></Relationships>
</file>

<file path=ppt/slides/_rels/slide9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50.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images.google.co.ke/imgres?imgurl=http://www.waynewhitecoop.com/system/images/Light%20Bulb.jpg&amp;imgrefurl=http://www.waynewhitecoop.com/pages/Audits&amp;h=309&amp;w=278&amp;sz=12&amp;hl=en&amp;start=4&amp;usg=__gyrg7f8UA9h5Oz5zSJ8RBBM7RcY=&amp;tbnid=JnzbIhoRNzfReM:&amp;tbnh=117&amp;tbnw=105&amp;prev=/images?q=light+bulb&amp;gbv=2&amp;hl=en&amp;sa=G"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174BE80-FB7F-2F1D-A0D7-CE9F5D73067B}"/>
              </a:ext>
            </a:extLst>
          </p:cNvPr>
          <p:cNvSpPr/>
          <p:nvPr/>
        </p:nvSpPr>
        <p:spPr>
          <a:xfrm>
            <a:off x="1415933" y="5509424"/>
            <a:ext cx="9238995" cy="3785652"/>
          </a:xfrm>
          <a:prstGeom prst="rect">
            <a:avLst/>
          </a:prstGeom>
        </p:spPr>
        <p:txBody>
          <a:bodyPr wrap="square">
            <a:spAutoFit/>
          </a:bodyPr>
          <a:lstStyle/>
          <a:p>
            <a:r>
              <a:rPr lang="en-US" sz="8000" b="1">
                <a:solidFill>
                  <a:srgbClr val="C00000"/>
                </a:solidFill>
                <a:highlight>
                  <a:srgbClr val="FFFF00"/>
                </a:highlight>
                <a:latin typeface="+mj-lt"/>
                <a:ea typeface="Roboto Light" charset="0"/>
                <a:cs typeface="Poppins" pitchFamily="2" charset="77"/>
              </a:rPr>
              <a:t>[COUNTRY, YEAR]</a:t>
            </a:r>
          </a:p>
          <a:p>
            <a:endParaRPr lang="ru-RU" sz="8000" b="1">
              <a:solidFill>
                <a:srgbClr val="475368"/>
              </a:solidFill>
              <a:latin typeface="Roboto Light" charset="0"/>
              <a:ea typeface="Roboto Light" charset="0"/>
              <a:cs typeface="Poppins" pitchFamily="2" charset="77"/>
            </a:endParaRPr>
          </a:p>
        </p:txBody>
      </p:sp>
      <p:sp>
        <p:nvSpPr>
          <p:cNvPr id="25" name="Rectangle 24">
            <a:extLst>
              <a:ext uri="{FF2B5EF4-FFF2-40B4-BE49-F238E27FC236}">
                <a16:creationId xmlns:a16="http://schemas.microsoft.com/office/drawing/2014/main" id="{766DD6AE-89A9-6024-5B10-FCE462A0BED0}"/>
              </a:ext>
            </a:extLst>
          </p:cNvPr>
          <p:cNvSpPr/>
          <p:nvPr/>
        </p:nvSpPr>
        <p:spPr>
          <a:xfrm>
            <a:off x="1415933" y="9990356"/>
            <a:ext cx="13906702" cy="2062103"/>
          </a:xfrm>
          <a:prstGeom prst="rect">
            <a:avLst/>
          </a:prstGeom>
        </p:spPr>
        <p:txBody>
          <a:bodyPr wrap="square">
            <a:spAutoFit/>
          </a:bodyPr>
          <a:lstStyle/>
          <a:p>
            <a:r>
              <a:rPr lang="en-US" sz="6400">
                <a:ea typeface="Roboto" charset="0"/>
                <a:cs typeface="Poppins Light" pitchFamily="2" charset="77"/>
              </a:rPr>
              <a:t>Module 2: Antimalarial </a:t>
            </a:r>
          </a:p>
          <a:p>
            <a:r>
              <a:rPr lang="en-US" sz="6400">
                <a:ea typeface="Roboto" charset="0"/>
                <a:cs typeface="Poppins Light" pitchFamily="2" charset="77"/>
              </a:rPr>
              <a:t>product audits</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2" cstate="email">
            <a:extLst>
              <a:ext uri="{28A0092B-C50C-407E-A947-70E740481C1C}">
                <a14:useLocalDpi xmlns:a14="http://schemas.microsoft.com/office/drawing/2010/main"/>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4"/>
          <a:stretch>
            <a:fillRect/>
          </a:stretch>
        </p:blipFill>
        <p:spPr>
          <a:xfrm rot="10800000">
            <a:off x="13401070" y="5521152"/>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8"/>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67866" y="55330"/>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97728" y="2861747"/>
            <a:ext cx="6809928" cy="2149640"/>
          </a:xfrm>
          <a:prstGeom prst="rect">
            <a:avLst/>
          </a:prstGeom>
        </p:spPr>
      </p:pic>
    </p:spTree>
    <p:extLst>
      <p:ext uri="{BB962C8B-B14F-4D97-AF65-F5344CB8AC3E}">
        <p14:creationId xmlns:p14="http://schemas.microsoft.com/office/powerpoint/2010/main" val="349687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txBox="1">
            <a:spLocks noChangeArrowheads="1"/>
          </p:cNvSpPr>
          <p:nvPr/>
        </p:nvSpPr>
        <p:spPr>
          <a:xfrm>
            <a:off x="438150" y="566801"/>
            <a:ext cx="20935950" cy="2318583"/>
          </a:xfrm>
          <a:prstGeom prst="rect">
            <a:avLst/>
          </a:prstGeom>
        </p:spPr>
        <p:txBody>
          <a:bodyPr vert="horz" wrap="square" lIns="91440" tIns="45720" rIns="91440" bIns="45720" rtlCol="0" anchor="b">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a:t>In general, a drug is referred to by two names</a:t>
            </a:r>
          </a:p>
        </p:txBody>
      </p:sp>
      <p:sp>
        <p:nvSpPr>
          <p:cNvPr id="4099" name="Rectangle 3"/>
          <p:cNvSpPr>
            <a:spLocks noGrp="1" noChangeArrowheads="1"/>
          </p:cNvSpPr>
          <p:nvPr>
            <p:ph type="body" idx="10"/>
          </p:nvPr>
        </p:nvSpPr>
        <p:spPr>
          <a:xfrm>
            <a:off x="5716463" y="7610705"/>
            <a:ext cx="17524537" cy="6716711"/>
          </a:xfrm>
        </p:spPr>
        <p:txBody>
          <a:bodyPr/>
          <a:lstStyle/>
          <a:p>
            <a:pPr marL="1485900" lvl="1" indent="-571500">
              <a:buFont typeface="Arial" panose="020B0604020202020204" pitchFamily="34" charset="0"/>
              <a:buChar char="•"/>
            </a:pPr>
            <a:r>
              <a:rPr lang="en-US" sz="4800">
                <a:solidFill>
                  <a:schemeClr val="tx1"/>
                </a:solidFill>
              </a:rPr>
              <a:t>This is the name that the manufacturer gives to its product and under which it is sold. </a:t>
            </a:r>
          </a:p>
          <a:p>
            <a:pPr marL="2514600" lvl="2" indent="-685800">
              <a:buFont typeface="Courier New" panose="02070309020205020404" pitchFamily="49" charset="0"/>
              <a:buChar char="o"/>
            </a:pPr>
            <a:r>
              <a:rPr lang="en-US" sz="4800">
                <a:solidFill>
                  <a:schemeClr val="tx1"/>
                </a:solidFill>
              </a:rPr>
              <a:t>Often followed by the </a:t>
            </a:r>
            <a:r>
              <a:rPr lang="en-US" sz="4800" b="1">
                <a:solidFill>
                  <a:schemeClr val="tx1"/>
                </a:solidFill>
              </a:rPr>
              <a:t>® </a:t>
            </a:r>
            <a:r>
              <a:rPr lang="en-US" sz="4800">
                <a:solidFill>
                  <a:schemeClr val="tx1"/>
                </a:solidFill>
              </a:rPr>
              <a:t>or</a:t>
            </a:r>
            <a:r>
              <a:rPr lang="en-US" sz="4800" b="1">
                <a:solidFill>
                  <a:schemeClr val="tx1"/>
                </a:solidFill>
              </a:rPr>
              <a:t> ™ </a:t>
            </a:r>
            <a:r>
              <a:rPr lang="en-US" sz="4800">
                <a:solidFill>
                  <a:schemeClr val="tx1"/>
                </a:solidFill>
              </a:rPr>
              <a:t>symbol.</a:t>
            </a:r>
          </a:p>
          <a:p>
            <a:pPr marL="2514600" lvl="2" indent="-685800">
              <a:buFont typeface="Courier New" panose="02070309020205020404" pitchFamily="49" charset="0"/>
              <a:buChar char="o"/>
            </a:pPr>
            <a:r>
              <a:rPr lang="en-US" sz="4800">
                <a:solidFill>
                  <a:schemeClr val="tx1"/>
                </a:solidFill>
              </a:rPr>
              <a:t>Often written </a:t>
            </a:r>
            <a:r>
              <a:rPr lang="en-US" sz="4800" b="1">
                <a:solidFill>
                  <a:schemeClr val="tx1"/>
                </a:solidFill>
              </a:rPr>
              <a:t>boldly </a:t>
            </a:r>
            <a:r>
              <a:rPr lang="en-US" sz="4800">
                <a:solidFill>
                  <a:schemeClr val="tx1"/>
                </a:solidFill>
              </a:rPr>
              <a:t>and prominently on the packaging</a:t>
            </a:r>
          </a:p>
          <a:p>
            <a:pPr marL="2514600" lvl="2" indent="-685800">
              <a:buFont typeface="Courier New" panose="02070309020205020404" pitchFamily="49" charset="0"/>
              <a:buChar char="o"/>
            </a:pPr>
            <a:r>
              <a:rPr lang="en-US" sz="4800">
                <a:solidFill>
                  <a:schemeClr val="tx1"/>
                </a:solidFill>
              </a:rPr>
              <a:t>May be followed by "Adult", "Child", "Baby", "Pediatric", "Junior", etc.</a:t>
            </a:r>
          </a:p>
          <a:p>
            <a:pPr marL="1485900" lvl="1" indent="-571500" eaLnBrk="1" hangingPunct="1">
              <a:lnSpc>
                <a:spcPct val="90000"/>
              </a:lnSpc>
              <a:buFont typeface="Arial" panose="020B0604020202020204" pitchFamily="34" charset="0"/>
              <a:buChar char="•"/>
            </a:pPr>
            <a:r>
              <a:rPr lang="en-US" sz="4800">
                <a:solidFill>
                  <a:schemeClr val="tx1"/>
                </a:solidFill>
              </a:rPr>
              <a:t>Some medicines have no brand name: they are called "generics".</a:t>
            </a:r>
          </a:p>
          <a:p>
            <a:pPr marL="1485900" lvl="1" indent="-571500" eaLnBrk="1" hangingPunct="1">
              <a:lnSpc>
                <a:spcPct val="90000"/>
              </a:lnSpc>
              <a:buFont typeface="Arial" panose="020B0604020202020204" pitchFamily="34" charset="0"/>
              <a:buChar char="•"/>
            </a:pPr>
            <a:endParaRPr lang="en-US" sz="4800">
              <a:solidFill>
                <a:schemeClr val="tx1"/>
              </a:solidFill>
            </a:endParaRPr>
          </a:p>
        </p:txBody>
      </p:sp>
      <p:sp>
        <p:nvSpPr>
          <p:cNvPr id="4" name="Rectangle: Rounded Corners 3">
            <a:extLst>
              <a:ext uri="{FF2B5EF4-FFF2-40B4-BE49-F238E27FC236}">
                <a16:creationId xmlns:a16="http://schemas.microsoft.com/office/drawing/2014/main" id="{3F5E4E77-6BCF-41C8-DC4D-62E34A735BBB}"/>
              </a:ext>
            </a:extLst>
          </p:cNvPr>
          <p:cNvSpPr/>
          <p:nvPr/>
        </p:nvSpPr>
        <p:spPr>
          <a:xfrm>
            <a:off x="581757" y="3489583"/>
            <a:ext cx="5134707" cy="336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b="1">
                <a:ea typeface="Roboto" panose="02000000000000000000" pitchFamily="2" charset="0"/>
                <a:cs typeface="Roboto" panose="02000000000000000000" pitchFamily="2" charset="0"/>
              </a:rPr>
              <a:t>Generic name</a:t>
            </a:r>
          </a:p>
        </p:txBody>
      </p:sp>
      <p:sp>
        <p:nvSpPr>
          <p:cNvPr id="5" name="Rectangle: Rounded Corners 4">
            <a:extLst>
              <a:ext uri="{FF2B5EF4-FFF2-40B4-BE49-F238E27FC236}">
                <a16:creationId xmlns:a16="http://schemas.microsoft.com/office/drawing/2014/main" id="{8631F70B-A02E-6D39-E28C-E0DB1EC20A65}"/>
              </a:ext>
            </a:extLst>
          </p:cNvPr>
          <p:cNvSpPr/>
          <p:nvPr/>
        </p:nvSpPr>
        <p:spPr>
          <a:xfrm>
            <a:off x="581756" y="7711308"/>
            <a:ext cx="5134707" cy="5052192"/>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400" b="1">
                <a:ea typeface="Roboto" panose="02000000000000000000" pitchFamily="2" charset="0"/>
                <a:cs typeface="Roboto" panose="02000000000000000000" pitchFamily="2" charset="0"/>
              </a:rPr>
              <a:t>Brand name</a:t>
            </a:r>
          </a:p>
        </p:txBody>
      </p:sp>
      <p:sp>
        <p:nvSpPr>
          <p:cNvPr id="6" name="TextBox 5">
            <a:extLst>
              <a:ext uri="{FF2B5EF4-FFF2-40B4-BE49-F238E27FC236}">
                <a16:creationId xmlns:a16="http://schemas.microsoft.com/office/drawing/2014/main" id="{B31AB5D1-17FE-CBEC-B783-1CA90CC29A72}"/>
              </a:ext>
            </a:extLst>
          </p:cNvPr>
          <p:cNvSpPr txBox="1"/>
          <p:nvPr/>
        </p:nvSpPr>
        <p:spPr>
          <a:xfrm>
            <a:off x="5716462" y="3531116"/>
            <a:ext cx="17219737" cy="3416320"/>
          </a:xfrm>
          <a:prstGeom prst="rect">
            <a:avLst/>
          </a:prstGeom>
          <a:noFill/>
        </p:spPr>
        <p:txBody>
          <a:bodyPr wrap="square" lIns="91440" tIns="45720" rIns="91440" bIns="45720" anchor="t">
            <a:spAutoFit/>
          </a:bodyPr>
          <a:lstStyle/>
          <a:p>
            <a:pPr marL="1485900" lvl="1" indent="-571500">
              <a:lnSpc>
                <a:spcPct val="90000"/>
              </a:lnSpc>
              <a:buFont typeface="Arial" panose="020B0604020202020204" pitchFamily="34" charset="0"/>
              <a:buChar char="•"/>
            </a:pPr>
            <a:r>
              <a:rPr lang="en-US" sz="4800"/>
              <a:t>Indicates which chemical component the </a:t>
            </a:r>
            <a:r>
              <a:rPr lang="en-US" sz="4800">
                <a:solidFill>
                  <a:schemeClr val="accent1"/>
                </a:solidFill>
              </a:rPr>
              <a:t>medicine</a:t>
            </a:r>
            <a:br>
              <a:rPr lang="en-US" sz="4800">
                <a:solidFill>
                  <a:schemeClr val="tx1"/>
                </a:solidFill>
              </a:rPr>
            </a:br>
            <a:r>
              <a:rPr lang="en-US" sz="4800"/>
              <a:t>is made up of, called </a:t>
            </a:r>
            <a:r>
              <a:rPr lang="en-US" sz="4800" b="1"/>
              <a:t>active ingredient(s)</a:t>
            </a:r>
            <a:endParaRPr lang="en-US" sz="4800" b="1">
              <a:ea typeface="Roboto Light"/>
              <a:cs typeface="Roboto Light"/>
            </a:endParaRPr>
          </a:p>
          <a:p>
            <a:pPr marL="1485900" lvl="1" indent="-571500" eaLnBrk="1" hangingPunct="1">
              <a:lnSpc>
                <a:spcPct val="90000"/>
              </a:lnSpc>
              <a:buFont typeface="Arial" panose="020B0604020202020204" pitchFamily="34" charset="0"/>
              <a:buChar char="•"/>
            </a:pPr>
            <a:r>
              <a:rPr lang="en-US" sz="4800"/>
              <a:t>This is </a:t>
            </a:r>
            <a:r>
              <a:rPr lang="en-US" sz="4800" b="1"/>
              <a:t>the official, standardized name </a:t>
            </a:r>
            <a:r>
              <a:rPr lang="en-US" sz="4800"/>
              <a:t>given to a pharmaceutical substance by the WHO.</a:t>
            </a:r>
            <a:endParaRPr lang="en-US" sz="4800">
              <a:ea typeface="Roboto Light"/>
              <a:cs typeface="Roboto Light"/>
            </a:endParaRPr>
          </a:p>
          <a:p>
            <a:pPr marL="1485900" lvl="1" indent="-571500" eaLnBrk="1" hangingPunct="1">
              <a:lnSpc>
                <a:spcPct val="90000"/>
              </a:lnSpc>
              <a:buFont typeface="Arial" panose="020B0604020202020204" pitchFamily="34" charset="0"/>
              <a:buChar char="•"/>
            </a:pPr>
            <a:r>
              <a:rPr lang="en-US" sz="4800"/>
              <a:t>Has a chemical sound </a:t>
            </a:r>
            <a:endParaRPr lang="en-US" sz="480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438150" y="526257"/>
            <a:ext cx="17830800" cy="1209675"/>
          </a:xfrm>
        </p:spPr>
        <p:txBody>
          <a:bodyPr/>
          <a:lstStyle/>
          <a:p>
            <a:pPr algn="l" eaLnBrk="1" hangingPunct="1"/>
            <a:r>
              <a:rPr lang="fr-FR" sz="8000"/>
              <a:t>Example - </a:t>
            </a:r>
            <a:r>
              <a:rPr lang="fr-FR" sz="8000" err="1"/>
              <a:t>liquid</a:t>
            </a:r>
            <a:r>
              <a:rPr lang="fr-FR" sz="8000"/>
              <a:t> for injection</a:t>
            </a:r>
          </a:p>
        </p:txBody>
      </p:sp>
      <p:sp>
        <p:nvSpPr>
          <p:cNvPr id="45059" name="Rectangle 3"/>
          <p:cNvSpPr>
            <a:spLocks noGrp="1" noChangeArrowheads="1"/>
          </p:cNvSpPr>
          <p:nvPr>
            <p:ph type="body" idx="4294967295"/>
          </p:nvPr>
        </p:nvSpPr>
        <p:spPr>
          <a:xfrm>
            <a:off x="438150" y="1960623"/>
            <a:ext cx="17221200" cy="2240613"/>
          </a:xfrm>
        </p:spPr>
        <p:txBody>
          <a:bodyPr/>
          <a:lstStyle/>
          <a:p>
            <a:pPr>
              <a:spcBef>
                <a:spcPts val="100"/>
              </a:spcBef>
              <a:spcAft>
                <a:spcPts val="500"/>
              </a:spcAft>
              <a:buNone/>
            </a:pPr>
            <a:r>
              <a:rPr lang="fr-FR" sz="4800"/>
              <a:t>Chloroquine phosphate, 322.5mg/ 5 </a:t>
            </a:r>
            <a:r>
              <a:rPr lang="fr-FR" sz="4800" err="1"/>
              <a:t>mL</a:t>
            </a:r>
            <a:endParaRPr lang="fr-FR" sz="4800"/>
          </a:p>
          <a:p>
            <a:pPr>
              <a:spcBef>
                <a:spcPts val="100"/>
              </a:spcBef>
              <a:spcAft>
                <a:spcPts val="500"/>
              </a:spcAft>
              <a:buNone/>
            </a:pPr>
            <a:r>
              <a:rPr lang="fr-FR" sz="4800" b="1" i="1"/>
              <a:t>	Equivalent to</a:t>
            </a:r>
            <a:endParaRPr lang="fr-FR" sz="4800"/>
          </a:p>
          <a:p>
            <a:pPr marL="0" indent="0" eaLnBrk="1" hangingPunct="1">
              <a:spcBef>
                <a:spcPts val="100"/>
              </a:spcBef>
              <a:spcAft>
                <a:spcPts val="500"/>
              </a:spcAft>
              <a:buNone/>
            </a:pPr>
            <a:r>
              <a:rPr lang="fr-FR" sz="4800"/>
              <a:t>Chloroquine </a:t>
            </a:r>
            <a:r>
              <a:rPr lang="fr-FR" sz="4800">
                <a:solidFill>
                  <a:schemeClr val="accent4"/>
                </a:solidFill>
              </a:rPr>
              <a:t>base</a:t>
            </a:r>
            <a:r>
              <a:rPr lang="fr-FR" sz="4800"/>
              <a:t>, 200mg/ 5 </a:t>
            </a:r>
            <a:r>
              <a:rPr lang="fr-FR" sz="4800" err="1"/>
              <a:t>mL</a:t>
            </a:r>
            <a:endParaRPr lang="fr-FR" sz="4800"/>
          </a:p>
        </p:txBody>
      </p:sp>
      <p:pic>
        <p:nvPicPr>
          <p:cNvPr id="49157" name="Picture 8"/>
          <p:cNvPicPr>
            <a:picLocks noChangeAspect="1" noChangeArrowheads="1"/>
          </p:cNvPicPr>
          <p:nvPr/>
        </p:nvPicPr>
        <p:blipFill>
          <a:blip r:embed="rId3" cstate="print"/>
          <a:srcRect/>
          <a:stretch>
            <a:fillRect/>
          </a:stretch>
        </p:blipFill>
        <p:spPr bwMode="auto">
          <a:xfrm>
            <a:off x="16764002" y="4884617"/>
            <a:ext cx="5791200" cy="7162800"/>
          </a:xfrm>
          <a:prstGeom prst="rect">
            <a:avLst/>
          </a:prstGeom>
          <a:noFill/>
          <a:ln w="9525">
            <a:noFill/>
            <a:miter lim="800000"/>
            <a:headEnd/>
            <a:tailEnd/>
          </a:ln>
        </p:spPr>
      </p:pic>
      <p:grpSp>
        <p:nvGrpSpPr>
          <p:cNvPr id="2" name="Group 1">
            <a:extLst>
              <a:ext uri="{FF2B5EF4-FFF2-40B4-BE49-F238E27FC236}">
                <a16:creationId xmlns:a16="http://schemas.microsoft.com/office/drawing/2014/main" id="{916C9B5C-7161-09BB-CFB5-A0A1E0B90CA7}"/>
              </a:ext>
            </a:extLst>
          </p:cNvPr>
          <p:cNvGrpSpPr/>
          <p:nvPr/>
        </p:nvGrpSpPr>
        <p:grpSpPr>
          <a:xfrm>
            <a:off x="3943350" y="4579817"/>
            <a:ext cx="11430000" cy="7505700"/>
            <a:chOff x="3505200" y="5334000"/>
            <a:chExt cx="11430000" cy="7505700"/>
          </a:xfrm>
        </p:grpSpPr>
        <p:pic>
          <p:nvPicPr>
            <p:cNvPr id="49156" name="Picture 7"/>
            <p:cNvPicPr>
              <a:picLocks noChangeAspect="1" noChangeArrowheads="1"/>
            </p:cNvPicPr>
            <p:nvPr/>
          </p:nvPicPr>
          <p:blipFill>
            <a:blip r:embed="rId4" cstate="print"/>
            <a:srcRect/>
            <a:stretch>
              <a:fillRect/>
            </a:stretch>
          </p:blipFill>
          <p:spPr bwMode="auto">
            <a:xfrm>
              <a:off x="3505200" y="5638800"/>
              <a:ext cx="11430000" cy="7200900"/>
            </a:xfrm>
            <a:prstGeom prst="rect">
              <a:avLst/>
            </a:prstGeom>
            <a:noFill/>
            <a:ln w="9525">
              <a:noFill/>
              <a:miter lim="800000"/>
              <a:headEnd/>
              <a:tailEnd/>
            </a:ln>
          </p:spPr>
        </p:pic>
        <p:sp>
          <p:nvSpPr>
            <p:cNvPr id="49158" name="Oval 11"/>
            <p:cNvSpPr>
              <a:spLocks noChangeArrowheads="1"/>
            </p:cNvSpPr>
            <p:nvPr/>
          </p:nvSpPr>
          <p:spPr bwMode="auto">
            <a:xfrm>
              <a:off x="5943600" y="5334000"/>
              <a:ext cx="1676400" cy="1524000"/>
            </a:xfrm>
            <a:prstGeom prst="ellipse">
              <a:avLst/>
            </a:prstGeom>
            <a:noFill/>
            <a:ln w="38100">
              <a:solidFill>
                <a:srgbClr val="FF3300"/>
              </a:solidFill>
              <a:round/>
              <a:headEnd/>
              <a:tailEnd/>
            </a:ln>
          </p:spPr>
          <p:txBody>
            <a:bodyPr wrap="none" anchor="ctr"/>
            <a:lstStyle/>
            <a:p>
              <a:endParaRPr lang="fr-FR" sz="3600"/>
            </a:p>
          </p:txBody>
        </p:sp>
      </p:grpSp>
    </p:spTree>
    <p:extLst>
      <p:ext uri="{BB962C8B-B14F-4D97-AF65-F5344CB8AC3E}">
        <p14:creationId xmlns:p14="http://schemas.microsoft.com/office/powerpoint/2010/main" val="4335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58E68C7-90C6-2BCB-1989-64B5DE675DD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E974880B-1AB5-D66E-1548-D6F54D8F1598}"/>
              </a:ext>
            </a:extLst>
          </p:cNvPr>
          <p:cNvSpPr>
            <a:spLocks noGrp="1" noChangeArrowheads="1"/>
          </p:cNvSpPr>
          <p:nvPr>
            <p:ph type="title"/>
          </p:nvPr>
        </p:nvSpPr>
        <p:spPr>
          <a:xfrm>
            <a:off x="704848" y="196670"/>
            <a:ext cx="10526419" cy="1872208"/>
          </a:xfrm>
        </p:spPr>
        <p:txBody>
          <a:bodyPr/>
          <a:lstStyle/>
          <a:p>
            <a:r>
              <a:rPr lang="fr-FR" sz="8000">
                <a:cs typeface="Poppins"/>
              </a:rPr>
              <a:t>Example – </a:t>
            </a:r>
            <a:r>
              <a:rPr lang="fr-FR" sz="8000" err="1">
                <a:cs typeface="Poppins"/>
              </a:rPr>
              <a:t>syrup</a:t>
            </a:r>
            <a:endParaRPr lang="en-US"/>
          </a:p>
        </p:txBody>
      </p:sp>
      <p:sp>
        <p:nvSpPr>
          <p:cNvPr id="45059" name="Rectangle 3">
            <a:extLst>
              <a:ext uri="{FF2B5EF4-FFF2-40B4-BE49-F238E27FC236}">
                <a16:creationId xmlns:a16="http://schemas.microsoft.com/office/drawing/2014/main" id="{686E9236-03DB-6494-7717-45D4CE31FBAB}"/>
              </a:ext>
            </a:extLst>
          </p:cNvPr>
          <p:cNvSpPr>
            <a:spLocks noGrp="1" noChangeArrowheads="1"/>
          </p:cNvSpPr>
          <p:nvPr>
            <p:ph type="body" sz="quarter" idx="12"/>
          </p:nvPr>
        </p:nvSpPr>
        <p:spPr>
          <a:xfrm>
            <a:off x="704847" y="1777122"/>
            <a:ext cx="10526419" cy="535531"/>
          </a:xfrm>
        </p:spPr>
        <p:txBody>
          <a:bodyPr vert="horz" wrap="square" lIns="91440" tIns="45720" rIns="91440" bIns="45720" rtlCol="0" anchor="t">
            <a:spAutoFit/>
          </a:bodyPr>
          <a:lstStyle/>
          <a:p>
            <a:pPr>
              <a:spcBef>
                <a:spcPts val="100"/>
              </a:spcBef>
              <a:spcAft>
                <a:spcPts val="500"/>
              </a:spcAft>
              <a:buNone/>
            </a:pPr>
            <a:r>
              <a:rPr lang="fr-FR" sz="4800">
                <a:ea typeface="Roboto Light"/>
                <a:cs typeface="Poppins Light"/>
              </a:rPr>
              <a:t>Chloroquine phosphate, 80mg/ 5 </a:t>
            </a:r>
            <a:r>
              <a:rPr lang="fr-FR" sz="4800" err="1">
                <a:ea typeface="Roboto Light"/>
                <a:cs typeface="Poppins Light"/>
              </a:rPr>
              <a:t>mL</a:t>
            </a:r>
            <a:endParaRPr lang="fr-FR" sz="4800">
              <a:ea typeface="Roboto Light"/>
              <a:cs typeface="Poppins Light"/>
            </a:endParaRPr>
          </a:p>
          <a:p>
            <a:pPr>
              <a:spcBef>
                <a:spcPts val="100"/>
              </a:spcBef>
              <a:spcAft>
                <a:spcPts val="500"/>
              </a:spcAft>
              <a:buNone/>
            </a:pPr>
            <a:r>
              <a:rPr lang="fr-FR" sz="4800" b="1" i="1">
                <a:ea typeface="Roboto Light"/>
                <a:cs typeface="Poppins Light"/>
              </a:rPr>
              <a:t>	Equivalent to</a:t>
            </a:r>
            <a:endParaRPr lang="fr-FR" sz="4800">
              <a:ea typeface="Roboto Light"/>
              <a:cs typeface="Poppins Light"/>
            </a:endParaRPr>
          </a:p>
          <a:p>
            <a:pPr marL="0" indent="0" eaLnBrk="1" hangingPunct="1">
              <a:spcBef>
                <a:spcPts val="100"/>
              </a:spcBef>
              <a:spcAft>
                <a:spcPts val="500"/>
              </a:spcAft>
              <a:buNone/>
            </a:pPr>
            <a:r>
              <a:rPr lang="fr-FR" sz="4800">
                <a:ea typeface="Roboto Light"/>
                <a:cs typeface="Poppins Light"/>
              </a:rPr>
              <a:t>Chloroquine </a:t>
            </a:r>
            <a:r>
              <a:rPr lang="fr-FR" sz="4800">
                <a:solidFill>
                  <a:schemeClr val="accent4"/>
                </a:solidFill>
                <a:ea typeface="Roboto Light"/>
                <a:cs typeface="Poppins Light"/>
              </a:rPr>
              <a:t>base</a:t>
            </a:r>
            <a:r>
              <a:rPr lang="fr-FR" sz="4800">
                <a:ea typeface="Roboto Light"/>
                <a:cs typeface="Poppins Light"/>
              </a:rPr>
              <a:t>, 50mg/ 5 </a:t>
            </a:r>
            <a:r>
              <a:rPr lang="fr-FR" sz="4800" err="1">
                <a:ea typeface="Roboto Light"/>
                <a:cs typeface="Poppins Light"/>
              </a:rPr>
              <a:t>mL</a:t>
            </a:r>
            <a:endParaRPr lang="fr-FR" sz="4800">
              <a:ea typeface="Roboto Light"/>
              <a:cs typeface="Poppins Light"/>
            </a:endParaRPr>
          </a:p>
        </p:txBody>
      </p:sp>
      <p:grpSp>
        <p:nvGrpSpPr>
          <p:cNvPr id="6" name="Group 5">
            <a:extLst>
              <a:ext uri="{FF2B5EF4-FFF2-40B4-BE49-F238E27FC236}">
                <a16:creationId xmlns:a16="http://schemas.microsoft.com/office/drawing/2014/main" id="{0169A655-5009-8D81-AE41-F8EFEF41D65F}"/>
              </a:ext>
            </a:extLst>
          </p:cNvPr>
          <p:cNvGrpSpPr/>
          <p:nvPr/>
        </p:nvGrpSpPr>
        <p:grpSpPr>
          <a:xfrm>
            <a:off x="1417234" y="7109181"/>
            <a:ext cx="4426786" cy="6207570"/>
            <a:chOff x="685316" y="5178641"/>
            <a:chExt cx="4500008" cy="6821218"/>
          </a:xfrm>
        </p:grpSpPr>
        <p:pic>
          <p:nvPicPr>
            <p:cNvPr id="4" name="Picture 3" descr="A box of syrup on a surface&#10;&#10;AI-generated content may be incorrect.">
              <a:extLst>
                <a:ext uri="{FF2B5EF4-FFF2-40B4-BE49-F238E27FC236}">
                  <a16:creationId xmlns:a16="http://schemas.microsoft.com/office/drawing/2014/main" id="{FCE5497F-0C3B-0F76-3673-FFB4ED89DD24}"/>
                </a:ext>
              </a:extLst>
            </p:cNvPr>
            <p:cNvPicPr>
              <a:picLocks noChangeAspect="1"/>
            </p:cNvPicPr>
            <p:nvPr/>
          </p:nvPicPr>
          <p:blipFill>
            <a:blip r:embed="rId3" cstate="email">
              <a:extLst>
                <a:ext uri="{28A0092B-C50C-407E-A947-70E740481C1C}">
                  <a14:useLocalDpi xmlns:a14="http://schemas.microsoft.com/office/drawing/2010/main"/>
                </a:ext>
              </a:extLst>
            </a:blip>
            <a:srcRect r="-503"/>
            <a:stretch/>
          </p:blipFill>
          <p:spPr>
            <a:xfrm>
              <a:off x="685316" y="5178641"/>
              <a:ext cx="4500008" cy="6821218"/>
            </a:xfrm>
            <a:prstGeom prst="rect">
              <a:avLst/>
            </a:prstGeom>
          </p:spPr>
        </p:pic>
        <p:sp>
          <p:nvSpPr>
            <p:cNvPr id="49158" name="Oval 11">
              <a:extLst>
                <a:ext uri="{FF2B5EF4-FFF2-40B4-BE49-F238E27FC236}">
                  <a16:creationId xmlns:a16="http://schemas.microsoft.com/office/drawing/2014/main" id="{FA497E28-37C2-470C-97D8-232A2043EB51}"/>
                </a:ext>
              </a:extLst>
            </p:cNvPr>
            <p:cNvSpPr>
              <a:spLocks noChangeArrowheads="1"/>
            </p:cNvSpPr>
            <p:nvPr/>
          </p:nvSpPr>
          <p:spPr bwMode="auto">
            <a:xfrm>
              <a:off x="1726707" y="6954174"/>
              <a:ext cx="1676400" cy="1524000"/>
            </a:xfrm>
            <a:prstGeom prst="ellipse">
              <a:avLst/>
            </a:prstGeom>
            <a:noFill/>
            <a:ln w="38100">
              <a:solidFill>
                <a:srgbClr val="FF3300"/>
              </a:solidFill>
              <a:round/>
              <a:headEnd/>
              <a:tailEnd/>
            </a:ln>
          </p:spPr>
          <p:txBody>
            <a:bodyPr wrap="none" anchor="ctr"/>
            <a:lstStyle/>
            <a:p>
              <a:endParaRPr lang="fr-FR" sz="3600"/>
            </a:p>
          </p:txBody>
        </p:sp>
      </p:grpSp>
      <p:pic>
        <p:nvPicPr>
          <p:cNvPr id="2" name="Picture 1" descr="A red box with white text and green text&#10;&#10;AI-generated content may be incorrect.">
            <a:extLst>
              <a:ext uri="{FF2B5EF4-FFF2-40B4-BE49-F238E27FC236}">
                <a16:creationId xmlns:a16="http://schemas.microsoft.com/office/drawing/2014/main" id="{A5012BAF-2602-BB54-B929-3CCEEBFCF38C}"/>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rot="5400000">
            <a:off x="16642488" y="8649585"/>
            <a:ext cx="6268565" cy="3014741"/>
          </a:xfrm>
          <a:prstGeom prst="rect">
            <a:avLst/>
          </a:prstGeom>
        </p:spPr>
      </p:pic>
      <p:pic>
        <p:nvPicPr>
          <p:cNvPr id="3" name="Picture 2" descr="A red and white box with white text on it&#10;&#10;AI-generated content may be incorrect.">
            <a:extLst>
              <a:ext uri="{FF2B5EF4-FFF2-40B4-BE49-F238E27FC236}">
                <a16:creationId xmlns:a16="http://schemas.microsoft.com/office/drawing/2014/main" id="{9EF818D0-1D4A-C953-5E61-8F1962A4771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rot="5400000">
            <a:off x="11928531" y="8576045"/>
            <a:ext cx="6162408" cy="3273843"/>
          </a:xfrm>
          <a:prstGeom prst="rect">
            <a:avLst/>
          </a:prstGeom>
        </p:spPr>
      </p:pic>
      <p:grpSp>
        <p:nvGrpSpPr>
          <p:cNvPr id="8" name="Group 7">
            <a:extLst>
              <a:ext uri="{FF2B5EF4-FFF2-40B4-BE49-F238E27FC236}">
                <a16:creationId xmlns:a16="http://schemas.microsoft.com/office/drawing/2014/main" id="{2C268F54-92D6-016F-57C9-4555C6D6B2BE}"/>
              </a:ext>
            </a:extLst>
          </p:cNvPr>
          <p:cNvGrpSpPr/>
          <p:nvPr/>
        </p:nvGrpSpPr>
        <p:grpSpPr>
          <a:xfrm>
            <a:off x="6754379" y="7086600"/>
            <a:ext cx="4426786" cy="6207570"/>
            <a:chOff x="5297098" y="5174453"/>
            <a:chExt cx="4235826" cy="6813181"/>
          </a:xfrm>
        </p:grpSpPr>
        <p:pic>
          <p:nvPicPr>
            <p:cNvPr id="5" name="Picture 4" descr="A box of medicine on a table&#10;&#10;AI-generated content may be incorrect.">
              <a:extLst>
                <a:ext uri="{FF2B5EF4-FFF2-40B4-BE49-F238E27FC236}">
                  <a16:creationId xmlns:a16="http://schemas.microsoft.com/office/drawing/2014/main" id="{2BB25EA1-32B5-FC8F-9F9D-0C7974D7441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297098" y="5174453"/>
              <a:ext cx="4235826" cy="6813181"/>
            </a:xfrm>
            <a:prstGeom prst="rect">
              <a:avLst/>
            </a:prstGeom>
          </p:spPr>
        </p:pic>
        <p:sp>
          <p:nvSpPr>
            <p:cNvPr id="7" name="Oval 11">
              <a:extLst>
                <a:ext uri="{FF2B5EF4-FFF2-40B4-BE49-F238E27FC236}">
                  <a16:creationId xmlns:a16="http://schemas.microsoft.com/office/drawing/2014/main" id="{B6790ED4-882E-351F-ED20-5E26B44F45EC}"/>
                </a:ext>
              </a:extLst>
            </p:cNvPr>
            <p:cNvSpPr>
              <a:spLocks noChangeArrowheads="1"/>
            </p:cNvSpPr>
            <p:nvPr/>
          </p:nvSpPr>
          <p:spPr bwMode="auto">
            <a:xfrm>
              <a:off x="5474563" y="5442011"/>
              <a:ext cx="2505635" cy="2061882"/>
            </a:xfrm>
            <a:prstGeom prst="ellipse">
              <a:avLst/>
            </a:prstGeom>
            <a:noFill/>
            <a:ln w="38100">
              <a:solidFill>
                <a:srgbClr val="FF3300"/>
              </a:solidFill>
              <a:round/>
              <a:headEnd/>
              <a:tailEnd/>
            </a:ln>
          </p:spPr>
          <p:txBody>
            <a:bodyPr wrap="none" anchor="ctr"/>
            <a:lstStyle/>
            <a:p>
              <a:endParaRPr lang="fr-FR" sz="3600"/>
            </a:p>
          </p:txBody>
        </p:sp>
      </p:grpSp>
      <p:sp>
        <p:nvSpPr>
          <p:cNvPr id="9" name="Rectangle 3">
            <a:extLst>
              <a:ext uri="{FF2B5EF4-FFF2-40B4-BE49-F238E27FC236}">
                <a16:creationId xmlns:a16="http://schemas.microsoft.com/office/drawing/2014/main" id="{FB52FBBF-5D93-9E67-5484-CD6E9AB93D6C}"/>
              </a:ext>
            </a:extLst>
          </p:cNvPr>
          <p:cNvSpPr txBox="1">
            <a:spLocks noChangeArrowheads="1"/>
          </p:cNvSpPr>
          <p:nvPr/>
        </p:nvSpPr>
        <p:spPr>
          <a:xfrm>
            <a:off x="704847" y="4281860"/>
            <a:ext cx="22822384" cy="2240613"/>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buNone/>
            </a:pPr>
            <a:r>
              <a:rPr lang="fr-FR" sz="4800">
                <a:ea typeface="Roboto Light"/>
                <a:cs typeface="Poppins Light"/>
              </a:rPr>
              <a:t>In </a:t>
            </a:r>
            <a:r>
              <a:rPr lang="fr-FR" sz="4800" err="1">
                <a:ea typeface="Roboto Light"/>
                <a:cs typeface="Poppins Light"/>
              </a:rPr>
              <a:t>some</a:t>
            </a:r>
            <a:r>
              <a:rPr lang="fr-FR" sz="4800">
                <a:ea typeface="Roboto Light"/>
                <a:cs typeface="Poppins Light"/>
              </a:rPr>
              <a:t> rare instances, the </a:t>
            </a:r>
            <a:r>
              <a:rPr lang="fr-FR" sz="4800" err="1">
                <a:ea typeface="Roboto Light"/>
                <a:cs typeface="Poppins Light"/>
              </a:rPr>
              <a:t>strengths</a:t>
            </a:r>
            <a:r>
              <a:rPr lang="fr-FR" sz="4800">
                <a:ea typeface="Roboto Light"/>
                <a:cs typeface="Poppins Light"/>
              </a:rPr>
              <a:t> </a:t>
            </a:r>
            <a:r>
              <a:rPr lang="fr-FR" sz="4800" err="1">
                <a:ea typeface="Roboto Light"/>
                <a:cs typeface="Poppins Light"/>
              </a:rPr>
              <a:t>may</a:t>
            </a:r>
            <a:r>
              <a:rPr lang="fr-FR" sz="4800">
                <a:ea typeface="Roboto Light"/>
                <a:cs typeface="Poppins Light"/>
              </a:rPr>
              <a:t> not </a:t>
            </a:r>
            <a:r>
              <a:rPr lang="fr-FR" sz="4800" err="1">
                <a:ea typeface="Roboto Light"/>
                <a:cs typeface="Poppins Light"/>
              </a:rPr>
              <a:t>be</a:t>
            </a:r>
            <a:r>
              <a:rPr lang="fr-FR" sz="4800">
                <a:ea typeface="Roboto Light"/>
                <a:cs typeface="Poppins Light"/>
              </a:rPr>
              <a:t> </a:t>
            </a:r>
            <a:r>
              <a:rPr lang="fr-FR" sz="4800" err="1">
                <a:ea typeface="Roboto Light"/>
                <a:cs typeface="Poppins Light"/>
              </a:rPr>
              <a:t>listed</a:t>
            </a:r>
            <a:r>
              <a:rPr lang="fr-FR" sz="4800">
                <a:ea typeface="Roboto Light"/>
                <a:cs typeface="Poppins Light"/>
              </a:rPr>
              <a:t> </a:t>
            </a:r>
            <a:r>
              <a:rPr lang="fr-FR" sz="4800" err="1">
                <a:ea typeface="Roboto Light"/>
                <a:cs typeface="Poppins Light"/>
              </a:rPr>
              <a:t>with</a:t>
            </a:r>
            <a:r>
              <a:rPr lang="fr-FR" sz="4800">
                <a:ea typeface="Roboto Light"/>
                <a:cs typeface="Poppins Light"/>
              </a:rPr>
              <a:t> out </a:t>
            </a:r>
            <a:r>
              <a:rPr lang="fr-FR" sz="4800" err="1">
                <a:ea typeface="Roboto Light"/>
                <a:cs typeface="Poppins Light"/>
              </a:rPr>
              <a:t>salts</a:t>
            </a:r>
            <a:r>
              <a:rPr lang="fr-FR" sz="4800">
                <a:ea typeface="Roboto Light"/>
                <a:cs typeface="Poppins Light"/>
              </a:rPr>
              <a:t>. The </a:t>
            </a:r>
            <a:r>
              <a:rPr lang="fr-FR" sz="4800" err="1">
                <a:ea typeface="Roboto Light"/>
                <a:cs typeface="Poppins Light"/>
              </a:rPr>
              <a:t>database</a:t>
            </a:r>
            <a:r>
              <a:rPr lang="fr-FR" sz="4800">
                <a:ea typeface="Roboto Light"/>
                <a:cs typeface="Poppins Light"/>
              </a:rPr>
              <a:t> </a:t>
            </a:r>
            <a:r>
              <a:rPr lang="fr-FR" sz="4800" err="1">
                <a:ea typeface="Roboto Light"/>
                <a:cs typeface="Poppins Light"/>
              </a:rPr>
              <a:t>will</a:t>
            </a:r>
            <a:r>
              <a:rPr lang="fr-FR" sz="4800">
                <a:ea typeface="Roboto Light"/>
                <a:cs typeface="Poppins Light"/>
              </a:rPr>
              <a:t> have the correct </a:t>
            </a:r>
            <a:r>
              <a:rPr lang="fr-FR" sz="4800" err="1">
                <a:ea typeface="Roboto Light"/>
                <a:cs typeface="Poppins Light"/>
              </a:rPr>
              <a:t>strength</a:t>
            </a:r>
            <a:r>
              <a:rPr lang="fr-FR" sz="4800">
                <a:ea typeface="Roboto Light"/>
                <a:cs typeface="Poppins Light"/>
              </a:rPr>
              <a:t> values (e.g. 50/5).</a:t>
            </a:r>
          </a:p>
          <a:p>
            <a:pPr>
              <a:buNone/>
            </a:pPr>
            <a:r>
              <a:rPr lang="fr-FR" sz="4800">
                <a:ea typeface="Roboto Light"/>
                <a:cs typeface="Poppins Light"/>
              </a:rPr>
              <a:t>The data collector </a:t>
            </a:r>
            <a:r>
              <a:rPr lang="fr-FR" sz="4800" err="1">
                <a:ea typeface="Roboto Light"/>
                <a:cs typeface="Poppins Light"/>
              </a:rPr>
              <a:t>should</a:t>
            </a:r>
            <a:r>
              <a:rPr lang="fr-FR" sz="4800">
                <a:ea typeface="Roboto Light"/>
                <a:cs typeface="Poppins Light"/>
              </a:rPr>
              <a:t> </a:t>
            </a:r>
            <a:r>
              <a:rPr lang="fr-FR" sz="4800" err="1">
                <a:ea typeface="Roboto Light"/>
                <a:cs typeface="Poppins Light"/>
              </a:rPr>
              <a:t>alert</a:t>
            </a:r>
            <a:r>
              <a:rPr lang="fr-FR" sz="4800">
                <a:ea typeface="Roboto Light"/>
                <a:cs typeface="Poppins Light"/>
              </a:rPr>
              <a:t> </a:t>
            </a:r>
            <a:r>
              <a:rPr lang="fr-FR" sz="4800" err="1">
                <a:ea typeface="Roboto Light"/>
                <a:cs typeface="Poppins Light"/>
              </a:rPr>
              <a:t>their</a:t>
            </a:r>
            <a:r>
              <a:rPr lang="fr-FR" sz="4800">
                <a:ea typeface="Roboto Light"/>
                <a:cs typeface="Poppins Light"/>
              </a:rPr>
              <a:t> </a:t>
            </a:r>
            <a:r>
              <a:rPr lang="fr-FR" sz="4800" err="1">
                <a:ea typeface="Roboto Light"/>
                <a:cs typeface="Poppins Light"/>
              </a:rPr>
              <a:t>supervisor</a:t>
            </a:r>
            <a:r>
              <a:rPr lang="fr-FR" sz="4800">
                <a:ea typeface="Roboto Light"/>
                <a:cs typeface="Poppins Light"/>
              </a:rPr>
              <a:t> to </a:t>
            </a:r>
            <a:r>
              <a:rPr lang="fr-FR" sz="4800" err="1">
                <a:ea typeface="Roboto Light"/>
                <a:cs typeface="Poppins Light"/>
              </a:rPr>
              <a:t>advise</a:t>
            </a:r>
            <a:r>
              <a:rPr lang="fr-FR" sz="4800">
                <a:ea typeface="Roboto Light"/>
                <a:cs typeface="Poppins Light"/>
              </a:rPr>
              <a:t>.</a:t>
            </a:r>
          </a:p>
        </p:txBody>
      </p:sp>
    </p:spTree>
    <p:extLst>
      <p:ext uri="{BB962C8B-B14F-4D97-AF65-F5344CB8AC3E}">
        <p14:creationId xmlns:p14="http://schemas.microsoft.com/office/powerpoint/2010/main" val="74361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95300" y="609600"/>
            <a:ext cx="20231099" cy="1872208"/>
          </a:xfrm>
        </p:spPr>
        <p:txBody>
          <a:bodyPr/>
          <a:lstStyle/>
          <a:p>
            <a:pPr eaLnBrk="1" hangingPunct="1"/>
            <a:r>
              <a:rPr lang="fr-FR" sz="8000" noProof="0"/>
              <a:t>You </a:t>
            </a:r>
            <a:r>
              <a:rPr lang="fr-FR" sz="8000" noProof="0" err="1"/>
              <a:t>need</a:t>
            </a:r>
            <a:r>
              <a:rPr lang="fr-FR" sz="8000" noProof="0"/>
              <a:t> to examine the box of a </a:t>
            </a:r>
            <a:r>
              <a:rPr lang="fr-FR" sz="8000" noProof="0" err="1"/>
              <a:t>medicine</a:t>
            </a:r>
            <a:r>
              <a:rPr lang="fr-FR" sz="8000" noProof="0"/>
              <a:t> </a:t>
            </a:r>
            <a:r>
              <a:rPr lang="fr-FR" sz="8000" noProof="0" err="1"/>
              <a:t>from</a:t>
            </a:r>
            <a:r>
              <a:rPr lang="fr-FR" sz="8000" noProof="0"/>
              <a:t> </a:t>
            </a:r>
            <a:r>
              <a:rPr lang="fr-FR" sz="8000" noProof="0" err="1"/>
              <a:t>every</a:t>
            </a:r>
            <a:r>
              <a:rPr lang="fr-FR" sz="8000" noProof="0"/>
              <a:t> angle </a:t>
            </a:r>
          </a:p>
        </p:txBody>
      </p:sp>
      <p:sp>
        <p:nvSpPr>
          <p:cNvPr id="224259" name="Rectangle 3"/>
          <p:cNvSpPr>
            <a:spLocks noGrp="1" noChangeArrowheads="1"/>
          </p:cNvSpPr>
          <p:nvPr>
            <p:ph type="body" sz="quarter" idx="12"/>
          </p:nvPr>
        </p:nvSpPr>
        <p:spPr>
          <a:xfrm>
            <a:off x="13237044" y="4552950"/>
            <a:ext cx="9793647" cy="5718489"/>
          </a:xfrm>
        </p:spPr>
        <p:txBody>
          <a:bodyPr/>
          <a:lstStyle/>
          <a:p>
            <a:pPr eaLnBrk="1" hangingPunct="1">
              <a:spcBef>
                <a:spcPts val="100"/>
              </a:spcBef>
              <a:spcAft>
                <a:spcPts val="500"/>
              </a:spcAft>
            </a:pPr>
            <a:r>
              <a:rPr lang="fr-FR" sz="4800"/>
              <a:t>This </a:t>
            </a:r>
            <a:r>
              <a:rPr lang="fr-FR" sz="4800" err="1"/>
              <a:t>is</a:t>
            </a:r>
            <a:r>
              <a:rPr lang="fr-FR" sz="4800"/>
              <a:t> the front of the box. By </a:t>
            </a:r>
            <a:r>
              <a:rPr lang="fr-FR" sz="4800" err="1"/>
              <a:t>reading</a:t>
            </a:r>
            <a:r>
              <a:rPr lang="fr-FR" sz="4800"/>
              <a:t> </a:t>
            </a:r>
            <a:r>
              <a:rPr lang="fr-FR" sz="4800" err="1"/>
              <a:t>this</a:t>
            </a:r>
            <a:r>
              <a:rPr lang="fr-FR" sz="4800"/>
              <a:t> face, </a:t>
            </a:r>
            <a:r>
              <a:rPr lang="fr-FR" sz="4800" err="1"/>
              <a:t>what</a:t>
            </a:r>
            <a:r>
              <a:rPr lang="fr-FR" sz="4800"/>
              <a:t> </a:t>
            </a:r>
            <a:r>
              <a:rPr lang="fr-FR" sz="4800" err="1"/>
              <a:t>is</a:t>
            </a:r>
            <a:r>
              <a:rPr lang="fr-FR" sz="4800"/>
              <a:t> the </a:t>
            </a:r>
            <a:r>
              <a:rPr lang="fr-FR" sz="4800" err="1"/>
              <a:t>generic</a:t>
            </a:r>
            <a:r>
              <a:rPr lang="fr-FR" sz="4800"/>
              <a:t> </a:t>
            </a:r>
            <a:r>
              <a:rPr lang="fr-FR" sz="4800" err="1"/>
              <a:t>name</a:t>
            </a:r>
            <a:r>
              <a:rPr lang="fr-FR" sz="4800"/>
              <a:t> and </a:t>
            </a:r>
            <a:r>
              <a:rPr lang="fr-FR" sz="4800" err="1"/>
              <a:t>what</a:t>
            </a:r>
            <a:r>
              <a:rPr lang="fr-FR" sz="4800"/>
              <a:t> </a:t>
            </a:r>
            <a:r>
              <a:rPr lang="fr-FR" sz="4800" err="1"/>
              <a:t>is</a:t>
            </a:r>
            <a:r>
              <a:rPr lang="fr-FR" sz="4800"/>
              <a:t> the </a:t>
            </a:r>
            <a:r>
              <a:rPr lang="fr-FR" sz="4800" err="1"/>
              <a:t>strength</a:t>
            </a:r>
            <a:r>
              <a:rPr lang="fr-FR" sz="4800"/>
              <a:t>? </a:t>
            </a:r>
          </a:p>
          <a:p>
            <a:pPr eaLnBrk="1" hangingPunct="1">
              <a:spcBef>
                <a:spcPts val="100"/>
              </a:spcBef>
              <a:spcAft>
                <a:spcPts val="500"/>
              </a:spcAft>
            </a:pPr>
            <a:endParaRPr lang="fr-FR" sz="4800"/>
          </a:p>
          <a:p>
            <a:pPr eaLnBrk="1" hangingPunct="1">
              <a:spcBef>
                <a:spcPts val="100"/>
              </a:spcBef>
              <a:spcAft>
                <a:spcPts val="500"/>
              </a:spcAft>
            </a:pPr>
            <a:r>
              <a:rPr lang="fr-FR" sz="4800"/>
              <a:t>Do </a:t>
            </a:r>
            <a:r>
              <a:rPr lang="fr-FR" sz="4800" err="1"/>
              <a:t>you</a:t>
            </a:r>
            <a:r>
              <a:rPr lang="fr-FR" sz="4800"/>
              <a:t> </a:t>
            </a:r>
            <a:r>
              <a:rPr lang="fr-FR" sz="4800" err="1"/>
              <a:t>think</a:t>
            </a:r>
            <a:r>
              <a:rPr lang="fr-FR" sz="4800"/>
              <a:t> the </a:t>
            </a:r>
            <a:r>
              <a:rPr lang="fr-FR" sz="4800" err="1"/>
              <a:t>strength</a:t>
            </a:r>
            <a:r>
              <a:rPr lang="fr-FR" sz="4800"/>
              <a:t> of </a:t>
            </a:r>
            <a:r>
              <a:rPr lang="fr-FR" sz="4800" err="1"/>
              <a:t>Amodiaquine</a:t>
            </a:r>
            <a:r>
              <a:rPr lang="fr-FR" sz="4800"/>
              <a:t> base </a:t>
            </a:r>
            <a:r>
              <a:rPr lang="fr-FR" sz="4800" err="1"/>
              <a:t>is</a:t>
            </a:r>
            <a:r>
              <a:rPr lang="fr-FR" sz="4800"/>
              <a:t> </a:t>
            </a:r>
            <a:r>
              <a:rPr lang="fr-FR" sz="4800" err="1"/>
              <a:t>higher</a:t>
            </a:r>
            <a:r>
              <a:rPr lang="fr-FR" sz="4800"/>
              <a:t> or </a:t>
            </a:r>
            <a:r>
              <a:rPr lang="fr-FR" sz="4800" err="1"/>
              <a:t>lower</a:t>
            </a:r>
            <a:r>
              <a:rPr lang="fr-FR" sz="4800"/>
              <a:t> </a:t>
            </a:r>
            <a:r>
              <a:rPr lang="fr-FR" sz="4800" err="1"/>
              <a:t>than</a:t>
            </a:r>
            <a:r>
              <a:rPr lang="fr-FR" sz="4800"/>
              <a:t> 200mg? </a:t>
            </a:r>
          </a:p>
        </p:txBody>
      </p:sp>
      <p:pic>
        <p:nvPicPr>
          <p:cNvPr id="58373" name="Picture 6"/>
          <p:cNvPicPr>
            <a:picLocks noChangeAspect="1" noChangeArrowheads="1"/>
          </p:cNvPicPr>
          <p:nvPr/>
        </p:nvPicPr>
        <p:blipFill>
          <a:blip r:embed="rId2" cstate="print"/>
          <a:srcRect/>
          <a:stretch>
            <a:fillRect/>
          </a:stretch>
        </p:blipFill>
        <p:spPr bwMode="auto">
          <a:xfrm>
            <a:off x="991359" y="3467100"/>
            <a:ext cx="10820400" cy="9144000"/>
          </a:xfrm>
          <a:prstGeom prst="rect">
            <a:avLst/>
          </a:prstGeom>
          <a:noFill/>
          <a:ln w="9525">
            <a:noFill/>
            <a:miter lim="800000"/>
            <a:headEnd/>
            <a:tailEnd/>
          </a:ln>
        </p:spPr>
      </p:pic>
    </p:spTree>
    <p:extLst>
      <p:ext uri="{BB962C8B-B14F-4D97-AF65-F5344CB8AC3E}">
        <p14:creationId xmlns:p14="http://schemas.microsoft.com/office/powerpoint/2010/main" val="20860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4259">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4259">
                                            <p:txEl>
                                              <p:pRg st="2" end="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9395" name="Picture 5"/>
          <p:cNvPicPr>
            <a:picLocks noChangeAspect="1" noChangeArrowheads="1"/>
          </p:cNvPicPr>
          <p:nvPr/>
        </p:nvPicPr>
        <p:blipFill>
          <a:blip r:embed="rId2" cstate="print"/>
          <a:srcRect/>
          <a:stretch>
            <a:fillRect/>
          </a:stretch>
        </p:blipFill>
        <p:spPr bwMode="auto">
          <a:xfrm>
            <a:off x="2152650" y="2038350"/>
            <a:ext cx="18135600" cy="7924800"/>
          </a:xfrm>
          <a:prstGeom prst="rect">
            <a:avLst/>
          </a:prstGeom>
          <a:noFill/>
          <a:ln w="9525">
            <a:noFill/>
            <a:miter lim="800000"/>
            <a:headEnd/>
            <a:tailEnd/>
          </a:ln>
        </p:spPr>
      </p:pic>
      <p:sp>
        <p:nvSpPr>
          <p:cNvPr id="59396" name="Text Box 3"/>
          <p:cNvSpPr txBox="1">
            <a:spLocks noChangeArrowheads="1"/>
          </p:cNvSpPr>
          <p:nvPr/>
        </p:nvSpPr>
        <p:spPr bwMode="auto">
          <a:xfrm>
            <a:off x="1924050" y="10420350"/>
            <a:ext cx="19964400" cy="923330"/>
          </a:xfrm>
          <a:prstGeom prst="rect">
            <a:avLst/>
          </a:prstGeom>
          <a:noFill/>
          <a:ln w="9525">
            <a:noFill/>
            <a:miter lim="800000"/>
            <a:headEnd/>
            <a:tailEnd/>
          </a:ln>
        </p:spPr>
        <p:txBody>
          <a:bodyPr wrap="square" lIns="182880" tIns="91440" rIns="182880" bIns="91440" anchor="t">
            <a:spAutoFit/>
          </a:bodyPr>
          <a:lstStyle/>
          <a:p>
            <a:pPr>
              <a:spcBef>
                <a:spcPct val="50000"/>
              </a:spcBef>
            </a:pPr>
            <a:r>
              <a:rPr lang="fr-FR" sz="4800">
                <a:ea typeface="ＭＳ Ｐゴシック"/>
              </a:rPr>
              <a:t>Always examine all </a:t>
            </a:r>
            <a:r>
              <a:rPr lang="fr-FR" sz="4800" err="1">
                <a:ea typeface="ＭＳ Ｐゴシック"/>
              </a:rPr>
              <a:t>sides</a:t>
            </a:r>
            <a:r>
              <a:rPr lang="fr-FR" sz="4800">
                <a:ea typeface="ＭＳ Ｐゴシック"/>
              </a:rPr>
              <a:t> of the box. The front of </a:t>
            </a:r>
            <a:r>
              <a:rPr lang="fr-FR" sz="4800" err="1">
                <a:ea typeface="ＭＳ Ｐゴシック"/>
              </a:rPr>
              <a:t>this</a:t>
            </a:r>
            <a:r>
              <a:rPr lang="fr-FR" sz="4800">
                <a:ea typeface="ＭＳ Ｐゴシック"/>
              </a:rPr>
              <a:t> box </a:t>
            </a:r>
            <a:r>
              <a:rPr lang="fr-FR" sz="4800" err="1">
                <a:ea typeface="ＭＳ Ｐゴシック"/>
              </a:rPr>
              <a:t>is</a:t>
            </a:r>
            <a:r>
              <a:rPr lang="fr-FR" sz="4800">
                <a:ea typeface="ＭＳ Ｐゴシック"/>
              </a:rPr>
              <a:t> </a:t>
            </a:r>
            <a:r>
              <a:rPr lang="fr-FR" sz="4800" err="1">
                <a:ea typeface="ＭＳ Ｐゴシック"/>
              </a:rPr>
              <a:t>deceptive</a:t>
            </a:r>
            <a:r>
              <a:rPr lang="fr-FR" sz="4800">
                <a:ea typeface="ＭＳ Ｐゴシック"/>
              </a:rPr>
              <a:t>. </a:t>
            </a:r>
            <a:endParaRPr lang="fr-FR" sz="4800"/>
          </a:p>
        </p:txBody>
      </p:sp>
    </p:spTree>
    <p:extLst>
      <p:ext uri="{BB962C8B-B14F-4D97-AF65-F5344CB8AC3E}">
        <p14:creationId xmlns:p14="http://schemas.microsoft.com/office/powerpoint/2010/main" val="1873830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879422" y="2431676"/>
            <a:ext cx="22015554" cy="2419124"/>
          </a:xfrm>
        </p:spPr>
        <p:txBody>
          <a:bodyPr/>
          <a:lstStyle/>
          <a:p>
            <a:pPr marL="1428750" indent="-1428750">
              <a:spcBef>
                <a:spcPts val="100"/>
              </a:spcBef>
              <a:spcAft>
                <a:spcPts val="500"/>
              </a:spcAft>
              <a:buNone/>
            </a:pPr>
            <a:r>
              <a:rPr lang="en-US" sz="5600" b="1">
                <a:ea typeface="Roboto" panose="02000000000000000000" pitchFamily="2" charset="0"/>
                <a:cs typeface="Roboto" panose="02000000000000000000" pitchFamily="2" charset="0"/>
              </a:rPr>
              <a:t>QUESTION: </a:t>
            </a:r>
            <a:r>
              <a:rPr lang="en-US" sz="5600">
                <a:ea typeface="Roboto" panose="02000000000000000000" pitchFamily="2" charset="0"/>
                <a:cs typeface="Roboto" panose="02000000000000000000" pitchFamily="2" charset="0"/>
              </a:rPr>
              <a:t>Why is it important to be able to recognize the names of the additional chemical elements (salts or excipients) associated with the active ingredient?</a:t>
            </a:r>
          </a:p>
        </p:txBody>
      </p:sp>
      <p:sp>
        <p:nvSpPr>
          <p:cNvPr id="2" name="TextBox 1">
            <a:extLst>
              <a:ext uri="{FF2B5EF4-FFF2-40B4-BE49-F238E27FC236}">
                <a16:creationId xmlns:a16="http://schemas.microsoft.com/office/drawing/2014/main" id="{E05BF723-BA39-A191-2C9C-F5C20BAAF740}"/>
              </a:ext>
            </a:extLst>
          </p:cNvPr>
          <p:cNvSpPr txBox="1"/>
          <p:nvPr/>
        </p:nvSpPr>
        <p:spPr>
          <a:xfrm>
            <a:off x="879422" y="6352847"/>
            <a:ext cx="22015555" cy="3271665"/>
          </a:xfrm>
          <a:prstGeom prst="rect">
            <a:avLst/>
          </a:prstGeom>
          <a:noFill/>
        </p:spPr>
        <p:txBody>
          <a:bodyPr wrap="square">
            <a:spAutoFit/>
          </a:bodyPr>
          <a:lstStyle/>
          <a:p>
            <a:pPr marL="1257300" indent="-1257300">
              <a:lnSpc>
                <a:spcPct val="90000"/>
              </a:lnSpc>
              <a:spcBef>
                <a:spcPts val="100"/>
              </a:spcBef>
              <a:spcAft>
                <a:spcPts val="500"/>
              </a:spcAft>
              <a:buNone/>
            </a:pPr>
            <a:r>
              <a:rPr lang="en-US" sz="5600" b="1">
                <a:ea typeface="Roboto" panose="02000000000000000000" pitchFamily="2" charset="0"/>
                <a:cs typeface="Roboto" panose="02000000000000000000" pitchFamily="2" charset="0"/>
              </a:rPr>
              <a:t>ANSWER: </a:t>
            </a:r>
            <a:r>
              <a:rPr lang="en-US" sz="5600">
                <a:ea typeface="Roboto" panose="02000000000000000000" pitchFamily="2" charset="0"/>
                <a:cs typeface="Roboto" panose="02000000000000000000" pitchFamily="2" charset="0"/>
              </a:rPr>
              <a:t>To be able to distinguish these additional chemical elements and know that they are not additional active ingredients...</a:t>
            </a:r>
          </a:p>
          <a:p>
            <a:pPr marL="1257300" indent="-1257300">
              <a:lnSpc>
                <a:spcPct val="90000"/>
              </a:lnSpc>
              <a:spcBef>
                <a:spcPts val="100"/>
              </a:spcBef>
              <a:spcAft>
                <a:spcPts val="500"/>
              </a:spcAft>
              <a:buNone/>
            </a:pPr>
            <a:r>
              <a:rPr lang="en-US" sz="5600">
                <a:ea typeface="Roboto" panose="02000000000000000000" pitchFamily="2" charset="0"/>
                <a:cs typeface="Roboto" panose="02000000000000000000" pitchFamily="2" charset="0"/>
              </a:rPr>
              <a:t>	...and to identify the base strength (if indicated on the packaging).</a:t>
            </a:r>
          </a:p>
        </p:txBody>
      </p:sp>
    </p:spTree>
    <p:extLst>
      <p:ext uri="{BB962C8B-B14F-4D97-AF65-F5344CB8AC3E}">
        <p14:creationId xmlns:p14="http://schemas.microsoft.com/office/powerpoint/2010/main" val="37673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4" descr="IMG_7746 - Copy"/>
          <p:cNvPicPr>
            <a:picLocks noChangeAspect="1" noChangeArrowheads="1"/>
          </p:cNvPicPr>
          <p:nvPr/>
        </p:nvPicPr>
        <p:blipFill>
          <a:blip r:embed="rId3" cstate="print"/>
          <a:srcRect/>
          <a:stretch>
            <a:fillRect/>
          </a:stretch>
        </p:blipFill>
        <p:spPr bwMode="auto">
          <a:xfrm>
            <a:off x="10363200" y="1676400"/>
            <a:ext cx="10058400" cy="5794376"/>
          </a:xfrm>
          <a:prstGeom prst="rect">
            <a:avLst/>
          </a:prstGeom>
          <a:noFill/>
          <a:ln w="9525">
            <a:noFill/>
            <a:miter lim="800000"/>
            <a:headEnd/>
            <a:tailEnd/>
          </a:ln>
        </p:spPr>
      </p:pic>
      <p:pic>
        <p:nvPicPr>
          <p:cNvPr id="52228" name="Picture 24"/>
          <p:cNvPicPr>
            <a:picLocks noGrp="1" noChangeArrowheads="1"/>
          </p:cNvPicPr>
          <p:nvPr>
            <p:ph type="pic" idx="1"/>
          </p:nvPr>
        </p:nvPicPr>
        <p:blipFill>
          <a:blip r:embed="rId4" cstate="email">
            <a:extLst>
              <a:ext uri="{28A0092B-C50C-407E-A947-70E740481C1C}">
                <a14:useLocalDpi xmlns:a14="http://schemas.microsoft.com/office/drawing/2010/main"/>
              </a:ext>
            </a:extLst>
          </a:blip>
          <a:srcRect/>
          <a:stretch/>
        </p:blipFill>
        <p:spPr>
          <a:xfrm>
            <a:off x="2000250" y="1676400"/>
            <a:ext cx="7162800" cy="6604181"/>
          </a:xfrm>
          <a:noFill/>
        </p:spPr>
      </p:pic>
      <p:sp>
        <p:nvSpPr>
          <p:cNvPr id="46097" name="Text Box 36"/>
          <p:cNvSpPr txBox="1">
            <a:spLocks noChangeArrowheads="1"/>
          </p:cNvSpPr>
          <p:nvPr/>
        </p:nvSpPr>
        <p:spPr bwMode="auto">
          <a:xfrm>
            <a:off x="1077366" y="566093"/>
            <a:ext cx="19983450" cy="830997"/>
          </a:xfrm>
          <a:prstGeom prst="rect">
            <a:avLst/>
          </a:prstGeom>
          <a:noFill/>
          <a:ln w="9525">
            <a:noFill/>
            <a:miter lim="800000"/>
            <a:headEnd/>
            <a:tailEnd/>
          </a:ln>
        </p:spPr>
        <p:txBody>
          <a:bodyPr wrap="square">
            <a:spAutoFit/>
          </a:bodyPr>
          <a:lstStyle/>
          <a:p>
            <a:pPr>
              <a:spcBef>
                <a:spcPct val="50000"/>
              </a:spcBef>
              <a:defRPr/>
            </a:pPr>
            <a:r>
              <a:rPr lang="fr-FR" sz="4800" b="1">
                <a:ea typeface="ＭＳ Ｐゴシック" pitchFamily="34" charset="-128"/>
              </a:rPr>
              <a:t>For </a:t>
            </a:r>
            <a:r>
              <a:rPr lang="fr-FR" sz="4800" b="1" err="1">
                <a:ea typeface="ＭＳ Ｐゴシック" pitchFamily="34" charset="-128"/>
              </a:rPr>
              <a:t>liquids</a:t>
            </a:r>
            <a:r>
              <a:rPr lang="fr-FR" sz="4800" b="1">
                <a:ea typeface="ＭＳ Ｐゴシック" pitchFamily="34" charset="-128"/>
              </a:rPr>
              <a:t>, </a:t>
            </a:r>
            <a:r>
              <a:rPr lang="fr-FR" sz="4800" b="1" err="1">
                <a:ea typeface="ＭＳ Ｐゴシック" pitchFamily="34" charset="-128"/>
              </a:rPr>
              <a:t>strengths</a:t>
            </a:r>
            <a:r>
              <a:rPr lang="fr-FR" sz="4800" b="1">
                <a:ea typeface="ＭＳ Ｐゴシック" pitchFamily="34" charset="-128"/>
              </a:rPr>
              <a:t> can </a:t>
            </a:r>
            <a:r>
              <a:rPr lang="fr-FR" sz="4800" b="1" err="1">
                <a:ea typeface="ＭＳ Ｐゴシック" pitchFamily="34" charset="-128"/>
              </a:rPr>
              <a:t>be</a:t>
            </a:r>
            <a:r>
              <a:rPr lang="fr-FR" sz="4800" b="1">
                <a:ea typeface="ＭＳ Ｐゴシック" pitchFamily="34" charset="-128"/>
              </a:rPr>
              <a:t> </a:t>
            </a:r>
            <a:r>
              <a:rPr lang="fr-FR" sz="4800" b="1" err="1">
                <a:ea typeface="ＭＳ Ｐゴシック" pitchFamily="34" charset="-128"/>
              </a:rPr>
              <a:t>written</a:t>
            </a:r>
            <a:r>
              <a:rPr lang="fr-FR" sz="4800" b="1">
                <a:ea typeface="ＭＳ Ｐゴシック" pitchFamily="34" charset="-128"/>
              </a:rPr>
              <a:t> as </a:t>
            </a:r>
            <a:r>
              <a:rPr lang="fr-FR" sz="4800" b="1" err="1">
                <a:ea typeface="ＭＳ Ｐゴシック" pitchFamily="34" charset="-128"/>
              </a:rPr>
              <a:t>follows</a:t>
            </a:r>
            <a:r>
              <a:rPr lang="fr-FR" sz="4800" b="1">
                <a:ea typeface="ＭＳ Ｐゴシック" pitchFamily="34" charset="-128"/>
              </a:rPr>
              <a:t>:</a:t>
            </a:r>
          </a:p>
        </p:txBody>
      </p:sp>
      <p:sp>
        <p:nvSpPr>
          <p:cNvPr id="5" name="TextBox 4">
            <a:extLst>
              <a:ext uri="{FF2B5EF4-FFF2-40B4-BE49-F238E27FC236}">
                <a16:creationId xmlns:a16="http://schemas.microsoft.com/office/drawing/2014/main" id="{3405BB72-6A8E-F71A-4952-CE5B04DDD5D4}"/>
              </a:ext>
            </a:extLst>
          </p:cNvPr>
          <p:cNvSpPr txBox="1"/>
          <p:nvPr/>
        </p:nvSpPr>
        <p:spPr>
          <a:xfrm>
            <a:off x="1077366" y="8839200"/>
            <a:ext cx="12192000" cy="4524315"/>
          </a:xfrm>
          <a:prstGeom prst="rect">
            <a:avLst/>
          </a:prstGeom>
          <a:noFill/>
        </p:spPr>
        <p:txBody>
          <a:bodyPr wrap="square">
            <a:spAutoFit/>
          </a:bodyPr>
          <a:lstStyle/>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Brand:</a:t>
            </a:r>
            <a:endParaRPr lang="en-US" sz="4800">
              <a:latin typeface="Roboto Light" panose="02000000000000000000" pitchFamily="2" charset="0"/>
              <a:cs typeface="Roboto Light" panose="02000000000000000000" pitchFamily="2" charset="0"/>
            </a:endParaRPr>
          </a:p>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Generic name/ Active ingredients:</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Dosage form:</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Strength(s):</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FDC</a:t>
            </a:r>
            <a:r>
              <a:rPr lang="en-US" sz="4800">
                <a:latin typeface="Roboto Light" panose="02000000000000000000" pitchFamily="2" charset="0"/>
                <a:cs typeface="Roboto Light" panose="02000000000000000000" pitchFamily="2" charset="0"/>
              </a:rPr>
              <a:t>: </a:t>
            </a:r>
          </a:p>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Salts: </a:t>
            </a:r>
            <a:endParaRPr lang="en-US" sz="4800">
              <a:latin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4834271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A753B-C771-8F9D-3822-58DC227F4562}"/>
            </a:ext>
          </a:extLst>
        </p:cNvPr>
        <p:cNvGrpSpPr/>
        <p:nvPr/>
      </p:nvGrpSpPr>
      <p:grpSpPr>
        <a:xfrm>
          <a:off x="0" y="0"/>
          <a:ext cx="0" cy="0"/>
          <a:chOff x="0" y="0"/>
          <a:chExt cx="0" cy="0"/>
        </a:xfrm>
      </p:grpSpPr>
      <p:pic>
        <p:nvPicPr>
          <p:cNvPr id="52226" name="Picture 14" descr="IMG_7746 - Copy">
            <a:extLst>
              <a:ext uri="{FF2B5EF4-FFF2-40B4-BE49-F238E27FC236}">
                <a16:creationId xmlns:a16="http://schemas.microsoft.com/office/drawing/2014/main" id="{63CA930A-55DF-B03C-38DF-921998C12544}"/>
              </a:ext>
            </a:extLst>
          </p:cNvPr>
          <p:cNvPicPr>
            <a:picLocks noChangeAspect="1" noChangeArrowheads="1"/>
          </p:cNvPicPr>
          <p:nvPr/>
        </p:nvPicPr>
        <p:blipFill>
          <a:blip r:embed="rId3" cstate="print"/>
          <a:srcRect/>
          <a:stretch>
            <a:fillRect/>
          </a:stretch>
        </p:blipFill>
        <p:spPr bwMode="auto">
          <a:xfrm>
            <a:off x="10363200" y="1676400"/>
            <a:ext cx="10058400" cy="5794376"/>
          </a:xfrm>
          <a:prstGeom prst="rect">
            <a:avLst/>
          </a:prstGeom>
          <a:noFill/>
          <a:ln w="9525">
            <a:noFill/>
            <a:miter lim="800000"/>
            <a:headEnd/>
            <a:tailEnd/>
          </a:ln>
        </p:spPr>
      </p:pic>
      <p:pic>
        <p:nvPicPr>
          <p:cNvPr id="52228" name="Picture 24">
            <a:extLst>
              <a:ext uri="{FF2B5EF4-FFF2-40B4-BE49-F238E27FC236}">
                <a16:creationId xmlns:a16="http://schemas.microsoft.com/office/drawing/2014/main" id="{B50DD7EF-1910-CE49-B98C-4F5602C7C8E5}"/>
              </a:ext>
            </a:extLst>
          </p:cNvPr>
          <p:cNvPicPr>
            <a:picLocks noGrp="1" noChangeArrowheads="1"/>
          </p:cNvPicPr>
          <p:nvPr>
            <p:ph type="pic" idx="1"/>
          </p:nvPr>
        </p:nvPicPr>
        <p:blipFill>
          <a:blip r:embed="rId4" cstate="email">
            <a:extLst>
              <a:ext uri="{28A0092B-C50C-407E-A947-70E740481C1C}">
                <a14:useLocalDpi xmlns:a14="http://schemas.microsoft.com/office/drawing/2010/main"/>
              </a:ext>
            </a:extLst>
          </a:blip>
          <a:srcRect/>
          <a:stretch/>
        </p:blipFill>
        <p:spPr>
          <a:xfrm>
            <a:off x="2000250" y="1676400"/>
            <a:ext cx="7162800" cy="6604181"/>
          </a:xfrm>
          <a:noFill/>
        </p:spPr>
      </p:pic>
      <p:sp>
        <p:nvSpPr>
          <p:cNvPr id="46097" name="Text Box 36">
            <a:extLst>
              <a:ext uri="{FF2B5EF4-FFF2-40B4-BE49-F238E27FC236}">
                <a16:creationId xmlns:a16="http://schemas.microsoft.com/office/drawing/2014/main" id="{AAB7B358-9A30-BDB7-8DBE-E9A5E4E85BBE}"/>
              </a:ext>
            </a:extLst>
          </p:cNvPr>
          <p:cNvSpPr txBox="1">
            <a:spLocks noChangeArrowheads="1"/>
          </p:cNvSpPr>
          <p:nvPr/>
        </p:nvSpPr>
        <p:spPr bwMode="auto">
          <a:xfrm>
            <a:off x="1077366" y="566093"/>
            <a:ext cx="19983450" cy="830997"/>
          </a:xfrm>
          <a:prstGeom prst="rect">
            <a:avLst/>
          </a:prstGeom>
          <a:noFill/>
          <a:ln w="9525">
            <a:noFill/>
            <a:miter lim="800000"/>
            <a:headEnd/>
            <a:tailEnd/>
          </a:ln>
        </p:spPr>
        <p:txBody>
          <a:bodyPr wrap="square">
            <a:spAutoFit/>
          </a:bodyPr>
          <a:lstStyle/>
          <a:p>
            <a:pPr>
              <a:spcBef>
                <a:spcPct val="50000"/>
              </a:spcBef>
              <a:defRPr/>
            </a:pPr>
            <a:r>
              <a:rPr lang="fr-FR" sz="4800" b="1">
                <a:ea typeface="ＭＳ Ｐゴシック" pitchFamily="34" charset="-128"/>
              </a:rPr>
              <a:t>For </a:t>
            </a:r>
            <a:r>
              <a:rPr lang="fr-FR" sz="4800" b="1" err="1">
                <a:ea typeface="ＭＳ Ｐゴシック" pitchFamily="34" charset="-128"/>
              </a:rPr>
              <a:t>liquids</a:t>
            </a:r>
            <a:r>
              <a:rPr lang="fr-FR" sz="4800" b="1">
                <a:ea typeface="ＭＳ Ｐゴシック" pitchFamily="34" charset="-128"/>
              </a:rPr>
              <a:t>, </a:t>
            </a:r>
            <a:r>
              <a:rPr lang="fr-FR" sz="4800" b="1" err="1">
                <a:ea typeface="ＭＳ Ｐゴシック" pitchFamily="34" charset="-128"/>
              </a:rPr>
              <a:t>strengths</a:t>
            </a:r>
            <a:r>
              <a:rPr lang="fr-FR" sz="4800" b="1">
                <a:ea typeface="ＭＳ Ｐゴシック" pitchFamily="34" charset="-128"/>
              </a:rPr>
              <a:t> can </a:t>
            </a:r>
            <a:r>
              <a:rPr lang="fr-FR" sz="4800" b="1" err="1">
                <a:ea typeface="ＭＳ Ｐゴシック" pitchFamily="34" charset="-128"/>
              </a:rPr>
              <a:t>be</a:t>
            </a:r>
            <a:r>
              <a:rPr lang="fr-FR" sz="4800" b="1">
                <a:ea typeface="ＭＳ Ｐゴシック" pitchFamily="34" charset="-128"/>
              </a:rPr>
              <a:t> </a:t>
            </a:r>
            <a:r>
              <a:rPr lang="fr-FR" sz="4800" b="1" err="1">
                <a:ea typeface="ＭＳ Ｐゴシック" pitchFamily="34" charset="-128"/>
              </a:rPr>
              <a:t>written</a:t>
            </a:r>
            <a:r>
              <a:rPr lang="fr-FR" sz="4800" b="1">
                <a:ea typeface="ＭＳ Ｐゴシック" pitchFamily="34" charset="-128"/>
              </a:rPr>
              <a:t> as </a:t>
            </a:r>
            <a:r>
              <a:rPr lang="fr-FR" sz="4800" b="1" err="1">
                <a:ea typeface="ＭＳ Ｐゴシック" pitchFamily="34" charset="-128"/>
              </a:rPr>
              <a:t>follows</a:t>
            </a:r>
            <a:r>
              <a:rPr lang="fr-FR" sz="4800" b="1">
                <a:ea typeface="ＭＳ Ｐゴシック" pitchFamily="34" charset="-128"/>
              </a:rPr>
              <a:t>:</a:t>
            </a:r>
          </a:p>
        </p:txBody>
      </p:sp>
      <p:sp>
        <p:nvSpPr>
          <p:cNvPr id="5" name="TextBox 4">
            <a:extLst>
              <a:ext uri="{FF2B5EF4-FFF2-40B4-BE49-F238E27FC236}">
                <a16:creationId xmlns:a16="http://schemas.microsoft.com/office/drawing/2014/main" id="{40611FFD-F18F-A641-87AD-383C5FBFA6DB}"/>
              </a:ext>
            </a:extLst>
          </p:cNvPr>
          <p:cNvSpPr txBox="1"/>
          <p:nvPr/>
        </p:nvSpPr>
        <p:spPr>
          <a:xfrm>
            <a:off x="1077366" y="8839200"/>
            <a:ext cx="12192000" cy="4524315"/>
          </a:xfrm>
          <a:prstGeom prst="rect">
            <a:avLst/>
          </a:prstGeom>
          <a:noFill/>
        </p:spPr>
        <p:txBody>
          <a:bodyPr wrap="square">
            <a:spAutoFit/>
          </a:bodyPr>
          <a:lstStyle/>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Brand:</a:t>
            </a:r>
            <a:endParaRPr lang="en-US" sz="4800">
              <a:latin typeface="Roboto Light" panose="02000000000000000000" pitchFamily="2" charset="0"/>
              <a:cs typeface="Roboto Light" panose="02000000000000000000" pitchFamily="2" charset="0"/>
            </a:endParaRPr>
          </a:p>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Generic name/ Active ingredients:</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Dosage form:</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Strength(s):</a:t>
            </a:r>
          </a:p>
          <a:p>
            <a:pPr marL="0" indent="0">
              <a:lnSpc>
                <a:spcPct val="90000"/>
              </a:lnSpc>
              <a:spcBef>
                <a:spcPts val="100"/>
              </a:spcBef>
              <a:spcAft>
                <a:spcPts val="500"/>
              </a:spcAft>
              <a:buNone/>
            </a:pPr>
            <a:r>
              <a:rPr lang="en-US" sz="4800" b="1">
                <a:latin typeface="Roboto Light" panose="02000000000000000000" pitchFamily="2" charset="0"/>
                <a:cs typeface="Roboto Light" panose="02000000000000000000" pitchFamily="2" charset="0"/>
              </a:rPr>
              <a:t>FDC</a:t>
            </a:r>
            <a:r>
              <a:rPr lang="en-US" sz="4800">
                <a:latin typeface="Roboto Light" panose="02000000000000000000" pitchFamily="2" charset="0"/>
                <a:cs typeface="Roboto Light" panose="02000000000000000000" pitchFamily="2" charset="0"/>
              </a:rPr>
              <a:t>: </a:t>
            </a:r>
          </a:p>
          <a:p>
            <a:pPr>
              <a:lnSpc>
                <a:spcPct val="90000"/>
              </a:lnSpc>
              <a:spcBef>
                <a:spcPts val="100"/>
              </a:spcBef>
              <a:spcAft>
                <a:spcPts val="500"/>
              </a:spcAft>
            </a:pPr>
            <a:r>
              <a:rPr lang="en-US" sz="4800" b="1">
                <a:latin typeface="Roboto Light" panose="02000000000000000000" pitchFamily="2" charset="0"/>
                <a:cs typeface="Roboto Light" panose="02000000000000000000" pitchFamily="2" charset="0"/>
              </a:rPr>
              <a:t>Salts: </a:t>
            </a:r>
            <a:endParaRPr lang="en-US" sz="4800">
              <a:latin typeface="Roboto Light" panose="02000000000000000000" pitchFamily="2" charset="0"/>
              <a:cs typeface="Roboto Light" panose="02000000000000000000" pitchFamily="2" charset="0"/>
            </a:endParaRPr>
          </a:p>
        </p:txBody>
      </p:sp>
      <p:sp>
        <p:nvSpPr>
          <p:cNvPr id="2" name="TextBox 1">
            <a:extLst>
              <a:ext uri="{FF2B5EF4-FFF2-40B4-BE49-F238E27FC236}">
                <a16:creationId xmlns:a16="http://schemas.microsoft.com/office/drawing/2014/main" id="{8D4FB59C-8C9B-D8EF-7CFF-A2F8E3EA8A61}"/>
              </a:ext>
            </a:extLst>
          </p:cNvPr>
          <p:cNvSpPr txBox="1"/>
          <p:nvPr/>
        </p:nvSpPr>
        <p:spPr>
          <a:xfrm>
            <a:off x="10877550" y="8625592"/>
            <a:ext cx="12192000" cy="4524315"/>
          </a:xfrm>
          <a:prstGeom prst="rect">
            <a:avLst/>
          </a:prstGeom>
          <a:noFill/>
        </p:spPr>
        <p:txBody>
          <a:bodyPr wrap="square">
            <a:spAutoFit/>
          </a:bodyPr>
          <a:lstStyle/>
          <a:p>
            <a:r>
              <a:rPr lang="en-US" sz="4800" b="1">
                <a:solidFill>
                  <a:schemeClr val="accent3"/>
                </a:solidFill>
                <a:latin typeface="Roboto Light" panose="02000000000000000000" pitchFamily="2" charset="0"/>
                <a:cs typeface="Roboto Light" panose="02000000000000000000" pitchFamily="2" charset="0"/>
              </a:rPr>
              <a:t>Brand: </a:t>
            </a:r>
            <a:r>
              <a:rPr lang="en-US" sz="4800" b="1" err="1">
                <a:solidFill>
                  <a:schemeClr val="accent3"/>
                </a:solidFill>
                <a:latin typeface="Roboto Light" panose="02000000000000000000" pitchFamily="2" charset="0"/>
                <a:cs typeface="Roboto Light" panose="02000000000000000000" pitchFamily="2" charset="0"/>
              </a:rPr>
              <a:t>Curaquin</a:t>
            </a:r>
            <a:endParaRPr lang="en-US" sz="4800" b="1">
              <a:solidFill>
                <a:schemeClr val="accent3"/>
              </a:solidFill>
              <a:latin typeface="Roboto Light" panose="02000000000000000000" pitchFamily="2" charset="0"/>
              <a:cs typeface="Roboto Light" panose="02000000000000000000" pitchFamily="2" charset="0"/>
            </a:endParaRPr>
          </a:p>
          <a:p>
            <a:r>
              <a:rPr lang="en-US" sz="4800" b="1">
                <a:solidFill>
                  <a:schemeClr val="accent3"/>
                </a:solidFill>
                <a:latin typeface="Roboto Light" panose="02000000000000000000" pitchFamily="2" charset="0"/>
                <a:cs typeface="Roboto Light" panose="02000000000000000000" pitchFamily="2" charset="0"/>
              </a:rPr>
              <a:t>Generic name/ Active ingredients: Quinine</a:t>
            </a:r>
          </a:p>
          <a:p>
            <a:r>
              <a:rPr lang="en-US" sz="4800" b="1">
                <a:solidFill>
                  <a:schemeClr val="accent3"/>
                </a:solidFill>
                <a:latin typeface="Roboto Light" panose="02000000000000000000" pitchFamily="2" charset="0"/>
                <a:cs typeface="Roboto Light" panose="02000000000000000000" pitchFamily="2" charset="0"/>
              </a:rPr>
              <a:t>Dosage form: Syrup</a:t>
            </a:r>
          </a:p>
          <a:p>
            <a:r>
              <a:rPr lang="en-US" sz="4800" b="1">
                <a:solidFill>
                  <a:schemeClr val="accent3"/>
                </a:solidFill>
                <a:latin typeface="Roboto Light" panose="02000000000000000000" pitchFamily="2" charset="0"/>
                <a:cs typeface="Roboto Light" panose="02000000000000000000" pitchFamily="2" charset="0"/>
              </a:rPr>
              <a:t>Strength(s): 100 mg/ 5 ml</a:t>
            </a:r>
          </a:p>
          <a:p>
            <a:r>
              <a:rPr lang="en-US" sz="4800" b="1">
                <a:solidFill>
                  <a:schemeClr val="accent3"/>
                </a:solidFill>
                <a:latin typeface="Roboto Light" panose="02000000000000000000" pitchFamily="2" charset="0"/>
                <a:cs typeface="Roboto Light" panose="02000000000000000000" pitchFamily="2" charset="0"/>
              </a:rPr>
              <a:t>FDC: n/a</a:t>
            </a:r>
          </a:p>
          <a:p>
            <a:r>
              <a:rPr lang="en-US" sz="4800" b="1">
                <a:solidFill>
                  <a:schemeClr val="accent3"/>
                </a:solidFill>
                <a:latin typeface="Roboto Light" panose="02000000000000000000" pitchFamily="2" charset="0"/>
                <a:cs typeface="Roboto Light" panose="02000000000000000000" pitchFamily="2" charset="0"/>
              </a:rPr>
              <a:t>Salts: HCl - hydrogen chloride</a:t>
            </a:r>
          </a:p>
        </p:txBody>
      </p:sp>
    </p:spTree>
    <p:extLst>
      <p:ext uri="{BB962C8B-B14F-4D97-AF65-F5344CB8AC3E}">
        <p14:creationId xmlns:p14="http://schemas.microsoft.com/office/powerpoint/2010/main" val="15734472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3"/>
          <p:cNvSpPr>
            <a:spLocks noGrp="1" noChangeArrowheads="1"/>
          </p:cNvSpPr>
          <p:nvPr>
            <p:ph type="title"/>
          </p:nvPr>
        </p:nvSpPr>
        <p:spPr>
          <a:xfrm>
            <a:off x="771906" y="816332"/>
            <a:ext cx="21031200" cy="1210588"/>
          </a:xfrm>
        </p:spPr>
        <p:txBody>
          <a:bodyPr/>
          <a:lstStyle/>
          <a:p>
            <a:pPr eaLnBrk="1" hangingPunct="1"/>
            <a:r>
              <a:rPr lang="fr-FR" sz="8000"/>
              <a:t>EXAMPLE</a:t>
            </a:r>
          </a:p>
        </p:txBody>
      </p:sp>
      <p:pic>
        <p:nvPicPr>
          <p:cNvPr id="25603" name="Picture 16"/>
          <p:cNvPicPr>
            <a:picLocks noChangeAspect="1" noChangeArrowheads="1"/>
          </p:cNvPicPr>
          <p:nvPr/>
        </p:nvPicPr>
        <p:blipFill>
          <a:blip r:embed="rId3" cstate="print"/>
          <a:srcRect/>
          <a:stretch>
            <a:fillRect/>
          </a:stretch>
        </p:blipFill>
        <p:spPr bwMode="auto">
          <a:xfrm>
            <a:off x="1182623" y="3310130"/>
            <a:ext cx="6671302" cy="9296400"/>
          </a:xfrm>
          <a:prstGeom prst="rect">
            <a:avLst/>
          </a:prstGeom>
          <a:noFill/>
          <a:ln w="9525">
            <a:noFill/>
            <a:miter lim="800000"/>
            <a:headEnd/>
            <a:tailEnd/>
          </a:ln>
        </p:spPr>
      </p:pic>
      <p:graphicFrame>
        <p:nvGraphicFramePr>
          <p:cNvPr id="10" name="Table 9">
            <a:extLst>
              <a:ext uri="{FF2B5EF4-FFF2-40B4-BE49-F238E27FC236}">
                <a16:creationId xmlns:a16="http://schemas.microsoft.com/office/drawing/2014/main" id="{4B4ABDF9-24DD-6727-EFED-D7EEA84486B9}"/>
              </a:ext>
            </a:extLst>
          </p:cNvPr>
          <p:cNvGraphicFramePr>
            <a:graphicFrameLocks noGrp="1"/>
          </p:cNvGraphicFramePr>
          <p:nvPr>
            <p:extLst>
              <p:ext uri="{D42A27DB-BD31-4B8C-83A1-F6EECF244321}">
                <p14:modId xmlns:p14="http://schemas.microsoft.com/office/powerpoint/2010/main" val="2460556034"/>
              </p:ext>
            </p:extLst>
          </p:nvPr>
        </p:nvGraphicFramePr>
        <p:xfrm>
          <a:off x="9100556" y="3935730"/>
          <a:ext cx="12150100" cy="7753350"/>
        </p:xfrm>
        <a:graphic>
          <a:graphicData uri="http://schemas.openxmlformats.org/drawingml/2006/table">
            <a:tbl>
              <a:tblPr/>
              <a:tblGrid>
                <a:gridCol w="2091700">
                  <a:extLst>
                    <a:ext uri="{9D8B030D-6E8A-4147-A177-3AD203B41FA5}">
                      <a16:colId xmlns:a16="http://schemas.microsoft.com/office/drawing/2014/main" val="387666586"/>
                    </a:ext>
                  </a:extLst>
                </a:gridCol>
                <a:gridCol w="2419350">
                  <a:extLst>
                    <a:ext uri="{9D8B030D-6E8A-4147-A177-3AD203B41FA5}">
                      <a16:colId xmlns:a16="http://schemas.microsoft.com/office/drawing/2014/main" val="2200508814"/>
                    </a:ext>
                  </a:extLst>
                </a:gridCol>
                <a:gridCol w="4017318">
                  <a:extLst>
                    <a:ext uri="{9D8B030D-6E8A-4147-A177-3AD203B41FA5}">
                      <a16:colId xmlns:a16="http://schemas.microsoft.com/office/drawing/2014/main" val="2017305352"/>
                    </a:ext>
                  </a:extLst>
                </a:gridCol>
                <a:gridCol w="3621732">
                  <a:extLst>
                    <a:ext uri="{9D8B030D-6E8A-4147-A177-3AD203B41FA5}">
                      <a16:colId xmlns:a16="http://schemas.microsoft.com/office/drawing/2014/main" val="2032071812"/>
                    </a:ext>
                  </a:extLst>
                </a:gridCol>
              </a:tblGrid>
              <a:tr h="1468090">
                <a:tc>
                  <a:txBody>
                    <a:bodyPr/>
                    <a:lstStyle/>
                    <a:p>
                      <a:pPr algn="l" fontAlgn="ctr"/>
                      <a:r>
                        <a:rPr lang="en-US" sz="2400" b="1" i="0" u="none" strike="noStrike">
                          <a:solidFill>
                            <a:srgbClr val="000000"/>
                          </a:solidFill>
                          <a:effectLst/>
                          <a:latin typeface="Calibri Light" panose="020F0302020204030204" pitchFamily="34" charset="0"/>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1468090">
                <a:tc>
                  <a:txBody>
                    <a:bodyPr/>
                    <a:lstStyle/>
                    <a:p>
                      <a:pPr algn="l" fontAlgn="ctr"/>
                      <a:r>
                        <a:rPr lang="en-US" sz="2400" b="0" i="0" u="none" strike="noStrike">
                          <a:solidFill>
                            <a:srgbClr val="000000"/>
                          </a:solidFill>
                          <a:effectLst/>
                          <a:latin typeface="Calibri Light" panose="020F0302020204030204" pitchFamily="34" charset="0"/>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1.</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1.</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 [__]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1468090">
                <a:tc>
                  <a:txBody>
                    <a:bodyPr/>
                    <a:lstStyle/>
                    <a:p>
                      <a:pPr algn="l" fontAlgn="ctr"/>
                      <a:r>
                        <a:rPr lang="en-US" sz="2400" b="0" i="0" u="none" strike="noStrike">
                          <a:solidFill>
                            <a:srgbClr val="000000"/>
                          </a:solidFill>
                          <a:effectLst/>
                          <a:latin typeface="Calibri Light" panose="020F0302020204030204" pitchFamily="34" charset="0"/>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2.</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2.</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1468090">
                <a:tc>
                  <a:txBody>
                    <a:bodyPr/>
                    <a:lstStyle/>
                    <a:p>
                      <a:pPr algn="l" fontAlgn="ctr"/>
                      <a:r>
                        <a:rPr lang="en-US" sz="2400" b="0" i="0" u="none" strike="noStrike">
                          <a:solidFill>
                            <a:srgbClr val="000000"/>
                          </a:solidFill>
                          <a:effectLst/>
                          <a:latin typeface="Calibri Light" panose="020F0302020204030204" pitchFamily="34" charset="0"/>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3.</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Calibri Light" panose="020F0302020204030204" pitchFamily="34" charset="0"/>
                        </a:rPr>
                        <a:t>3.</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917557">
                <a:tc>
                  <a:txBody>
                    <a:bodyPr/>
                    <a:lstStyle/>
                    <a:p>
                      <a:pPr algn="l" fontAlgn="ctr"/>
                      <a:r>
                        <a:rPr lang="en-US" sz="2400" b="0" i="0" u="none" strike="noStrike">
                          <a:solidFill>
                            <a:srgbClr val="000000"/>
                          </a:solidFill>
                          <a:effectLst/>
                          <a:latin typeface="Calibri Light" panose="020F0302020204030204" pitchFamily="34" charset="0"/>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963433">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2" name="Table 1">
            <a:extLst>
              <a:ext uri="{FF2B5EF4-FFF2-40B4-BE49-F238E27FC236}">
                <a16:creationId xmlns:a16="http://schemas.microsoft.com/office/drawing/2014/main" id="{4B4ABDF9-24DD-6727-EFED-D7EEA84486B9}"/>
              </a:ext>
            </a:extLst>
          </p:cNvPr>
          <p:cNvGraphicFramePr>
            <a:graphicFrameLocks noGrp="1"/>
          </p:cNvGraphicFramePr>
          <p:nvPr>
            <p:extLst>
              <p:ext uri="{D42A27DB-BD31-4B8C-83A1-F6EECF244321}">
                <p14:modId xmlns:p14="http://schemas.microsoft.com/office/powerpoint/2010/main" val="4054687458"/>
              </p:ext>
            </p:extLst>
          </p:nvPr>
        </p:nvGraphicFramePr>
        <p:xfrm>
          <a:off x="9100556" y="3935730"/>
          <a:ext cx="12150100" cy="7753350"/>
        </p:xfrm>
        <a:graphic>
          <a:graphicData uri="http://schemas.openxmlformats.org/drawingml/2006/table">
            <a:tbl>
              <a:tblPr/>
              <a:tblGrid>
                <a:gridCol w="2091700">
                  <a:extLst>
                    <a:ext uri="{9D8B030D-6E8A-4147-A177-3AD203B41FA5}">
                      <a16:colId xmlns:a16="http://schemas.microsoft.com/office/drawing/2014/main" val="387666586"/>
                    </a:ext>
                  </a:extLst>
                </a:gridCol>
                <a:gridCol w="2419350">
                  <a:extLst>
                    <a:ext uri="{9D8B030D-6E8A-4147-A177-3AD203B41FA5}">
                      <a16:colId xmlns:a16="http://schemas.microsoft.com/office/drawing/2014/main" val="2200508814"/>
                    </a:ext>
                  </a:extLst>
                </a:gridCol>
                <a:gridCol w="3638550">
                  <a:extLst>
                    <a:ext uri="{9D8B030D-6E8A-4147-A177-3AD203B41FA5}">
                      <a16:colId xmlns:a16="http://schemas.microsoft.com/office/drawing/2014/main" val="2017305352"/>
                    </a:ext>
                  </a:extLst>
                </a:gridCol>
                <a:gridCol w="4000500">
                  <a:extLst>
                    <a:ext uri="{9D8B030D-6E8A-4147-A177-3AD203B41FA5}">
                      <a16:colId xmlns:a16="http://schemas.microsoft.com/office/drawing/2014/main" val="2032071812"/>
                    </a:ext>
                  </a:extLst>
                </a:gridCol>
              </a:tblGrid>
              <a:tr h="146809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1468090">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Amodiaquine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chemeClr val="accent1"/>
                          </a:solidFill>
                          <a:effectLst/>
                          <a:latin typeface="+mn-lt"/>
                        </a:rPr>
                        <a:t>[_200_]. [_] </a:t>
                      </a:r>
                      <a:r>
                        <a:rPr lang="en-US" sz="2400" b="0" i="0" u="none" strike="noStrike">
                          <a:solidFill>
                            <a:srgbClr val="000000"/>
                          </a:solidFill>
                          <a:effectLst/>
                          <a:latin typeface="+mn-lt"/>
                        </a:rPr>
                        <a:t>mg/</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1468090">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1468090">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91755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963433">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
        <p:nvSpPr>
          <p:cNvPr id="3" name="Oval 2">
            <a:extLst>
              <a:ext uri="{FF2B5EF4-FFF2-40B4-BE49-F238E27FC236}">
                <a16:creationId xmlns:a16="http://schemas.microsoft.com/office/drawing/2014/main" id="{811987C0-ABD6-0533-3868-0925E81916B8}"/>
              </a:ext>
            </a:extLst>
          </p:cNvPr>
          <p:cNvSpPr/>
          <p:nvPr/>
        </p:nvSpPr>
        <p:spPr>
          <a:xfrm>
            <a:off x="9036430" y="5783580"/>
            <a:ext cx="1689101"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48640" y="876202"/>
            <a:ext cx="10058400" cy="1210588"/>
          </a:xfrm>
        </p:spPr>
        <p:txBody>
          <a:bodyPr/>
          <a:lstStyle/>
          <a:p>
            <a:pPr eaLnBrk="1" hangingPunct="1"/>
            <a:r>
              <a:rPr lang="fr-FR" sz="8000"/>
              <a:t>EXAMPLE</a:t>
            </a:r>
            <a:endParaRPr lang="fr-FR" sz="8000">
              <a:solidFill>
                <a:srgbClr val="002060"/>
              </a:solidFill>
            </a:endParaRPr>
          </a:p>
        </p:txBody>
      </p:sp>
      <p:pic>
        <p:nvPicPr>
          <p:cNvPr id="9218" name="Picture 2" descr="Photo:405×254">
            <a:extLst>
              <a:ext uri="{FF2B5EF4-FFF2-40B4-BE49-F238E27FC236}">
                <a16:creationId xmlns:a16="http://schemas.microsoft.com/office/drawing/2014/main" id="{2247526A-9935-971B-AA0B-8587383F0CB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2192000" y="1481496"/>
            <a:ext cx="8315841" cy="41933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2270583A-5B41-79D0-BEC2-9F4E8B95396C}"/>
              </a:ext>
            </a:extLst>
          </p:cNvPr>
          <p:cNvGraphicFramePr>
            <a:graphicFrameLocks noGrp="1"/>
          </p:cNvGraphicFramePr>
          <p:nvPr>
            <p:extLst>
              <p:ext uri="{D42A27DB-BD31-4B8C-83A1-F6EECF244321}">
                <p14:modId xmlns:p14="http://schemas.microsoft.com/office/powerpoint/2010/main" val="870805884"/>
              </p:ext>
            </p:extLst>
          </p:nvPr>
        </p:nvGraphicFramePr>
        <p:xfrm>
          <a:off x="1358899"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306964"/>
                  </a:ext>
                </a:extLst>
              </a:tr>
            </a:tbl>
          </a:graphicData>
        </a:graphic>
      </p:graphicFrame>
      <p:graphicFrame>
        <p:nvGraphicFramePr>
          <p:cNvPr id="2" name="Table 1">
            <a:extLst>
              <a:ext uri="{FF2B5EF4-FFF2-40B4-BE49-F238E27FC236}">
                <a16:creationId xmlns:a16="http://schemas.microsoft.com/office/drawing/2014/main" id="{01056A0E-2F6B-E417-A859-B2BD2288F3EC}"/>
              </a:ext>
            </a:extLst>
          </p:cNvPr>
          <p:cNvGraphicFramePr>
            <a:graphicFrameLocks noGrp="1"/>
          </p:cNvGraphicFramePr>
          <p:nvPr>
            <p:extLst>
              <p:ext uri="{D42A27DB-BD31-4B8C-83A1-F6EECF244321}">
                <p14:modId xmlns:p14="http://schemas.microsoft.com/office/powerpoint/2010/main" val="3225603103"/>
              </p:ext>
            </p:extLst>
          </p:nvPr>
        </p:nvGraphicFramePr>
        <p:xfrm>
          <a:off x="1358899"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r>
                        <a:rPr lang="en-US" sz="2400" b="0" i="0" u="none" strike="noStrike">
                          <a:solidFill>
                            <a:schemeClr val="accent1"/>
                          </a:solidFill>
                          <a:effectLst/>
                          <a:latin typeface="+mn-lt"/>
                        </a:rPr>
                        <a:t>SUNARTE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chemeClr val="accent1"/>
                          </a:solidFill>
                          <a:effectLst/>
                          <a:latin typeface="+mn-lt"/>
                        </a:rPr>
                        <a:t>1.      Artesunate</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a:t>
                      </a:r>
                      <a:r>
                        <a:rPr lang="en-US" sz="2400" b="0" i="0" u="none" strike="noStrike">
                          <a:solidFill>
                            <a:schemeClr val="accent1"/>
                          </a:solidFill>
                          <a:effectLst/>
                          <a:latin typeface="+mn-lt"/>
                        </a:rPr>
                        <a:t>5_|_0_]. [_0_] </a:t>
                      </a:r>
                      <a:r>
                        <a:rPr lang="en-US" sz="2400" b="0" i="0" u="none" strike="noStrike">
                          <a:solidFill>
                            <a:srgbClr val="000000"/>
                          </a:solidFill>
                          <a:effectLst/>
                          <a:latin typeface="+mn-lt"/>
                        </a:rPr>
                        <a:t>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chemeClr val="accent1"/>
                          </a:solidFill>
                          <a:effectLst/>
                          <a:latin typeface="+mn-lt"/>
                        </a:rPr>
                        <a:t>2.      Sulfadoxine</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a:t>
                      </a:r>
                      <a:r>
                        <a:rPr lang="en-US" sz="2400" b="0" i="0" u="none" strike="noStrike">
                          <a:solidFill>
                            <a:schemeClr val="accent1"/>
                          </a:solidFill>
                          <a:effectLst/>
                          <a:latin typeface="+mn-lt"/>
                        </a:rPr>
                        <a:t>5_|_0_|_0_].[_0_] </a:t>
                      </a:r>
                      <a:r>
                        <a:rPr lang="en-US" sz="2400" b="0" i="0" u="none" strike="noStrike">
                          <a:solidFill>
                            <a:srgbClr val="000000"/>
                          </a:solidFill>
                          <a:effectLst/>
                          <a:latin typeface="+mn-lt"/>
                        </a:rPr>
                        <a:t>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chemeClr val="accent1"/>
                          </a:solidFill>
                          <a:effectLst/>
                          <a:latin typeface="+mn-lt"/>
                        </a:rPr>
                        <a:t>3.      Pyrimethamine</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a:t>
                      </a:r>
                      <a:r>
                        <a:rPr lang="en-US" sz="2400" b="0" i="0" u="none" strike="noStrike">
                          <a:solidFill>
                            <a:schemeClr val="accent1"/>
                          </a:solidFill>
                          <a:effectLst/>
                          <a:latin typeface="+mn-lt"/>
                        </a:rPr>
                        <a:t>2_|_5_].[_0_] </a:t>
                      </a:r>
                      <a:r>
                        <a:rPr lang="en-US" sz="2400" b="0" i="0" u="none" strike="noStrike">
                          <a:solidFill>
                            <a:srgbClr val="000000"/>
                          </a:solidFill>
                          <a:effectLst/>
                          <a:latin typeface="+mn-lt"/>
                        </a:rPr>
                        <a:t>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6306964"/>
                  </a:ext>
                </a:extLst>
              </a:tr>
            </a:tbl>
          </a:graphicData>
        </a:graphic>
      </p:graphicFrame>
      <p:sp>
        <p:nvSpPr>
          <p:cNvPr id="6" name="Oval 5">
            <a:extLst>
              <a:ext uri="{FF2B5EF4-FFF2-40B4-BE49-F238E27FC236}">
                <a16:creationId xmlns:a16="http://schemas.microsoft.com/office/drawing/2014/main" id="{447353C4-A5E4-C101-1BA1-4E2E30E05755}"/>
              </a:ext>
            </a:extLst>
          </p:cNvPr>
          <p:cNvSpPr/>
          <p:nvPr/>
        </p:nvSpPr>
        <p:spPr>
          <a:xfrm>
            <a:off x="1219200" y="9258300"/>
            <a:ext cx="1689101"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3">
            <a:extLst>
              <a:ext uri="{FF2B5EF4-FFF2-40B4-BE49-F238E27FC236}">
                <a16:creationId xmlns:a16="http://schemas.microsoft.com/office/drawing/2014/main" id="{9E63873D-BDA8-2EA4-5E0E-C517B8931570}"/>
              </a:ext>
            </a:extLst>
          </p:cNvPr>
          <p:cNvSpPr txBox="1">
            <a:spLocks noChangeArrowheads="1"/>
          </p:cNvSpPr>
          <p:nvPr/>
        </p:nvSpPr>
        <p:spPr>
          <a:xfrm>
            <a:off x="-374783" y="3312991"/>
            <a:ext cx="4263643"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lvl="1" indent="0">
              <a:buNone/>
            </a:pPr>
            <a:r>
              <a:rPr lang="fr-FR" sz="4800" b="1"/>
              <a:t>Is </a:t>
            </a:r>
            <a:r>
              <a:rPr lang="fr-FR" sz="4800" b="1" err="1"/>
              <a:t>this</a:t>
            </a:r>
            <a:r>
              <a:rPr lang="fr-FR" sz="4800" b="1"/>
              <a:t> FDC?</a:t>
            </a:r>
          </a:p>
        </p:txBody>
      </p:sp>
      <p:sp>
        <p:nvSpPr>
          <p:cNvPr id="4" name="Rectangle 3">
            <a:extLst>
              <a:ext uri="{FF2B5EF4-FFF2-40B4-BE49-F238E27FC236}">
                <a16:creationId xmlns:a16="http://schemas.microsoft.com/office/drawing/2014/main" id="{B44AFB99-F2E9-BDBD-D765-F2A079C21BA9}"/>
              </a:ext>
            </a:extLst>
          </p:cNvPr>
          <p:cNvSpPr txBox="1">
            <a:spLocks noChangeArrowheads="1"/>
          </p:cNvSpPr>
          <p:nvPr/>
        </p:nvSpPr>
        <p:spPr>
          <a:xfrm>
            <a:off x="-393954" y="4777287"/>
            <a:ext cx="12262104"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lvl="1" indent="0">
              <a:buNone/>
            </a:pPr>
            <a:r>
              <a:rPr lang="fr-FR" sz="4800" b="1" i="1"/>
              <a:t>No! There are 6 </a:t>
            </a:r>
            <a:r>
              <a:rPr lang="fr-FR" sz="4800" b="1" i="1" err="1"/>
              <a:t>Artesunate</a:t>
            </a:r>
            <a:r>
              <a:rPr lang="fr-FR" sz="4800" b="1" i="1"/>
              <a:t> </a:t>
            </a:r>
            <a:r>
              <a:rPr lang="fr-FR" sz="4800" b="1" i="1" err="1"/>
              <a:t>tabs</a:t>
            </a:r>
            <a:r>
              <a:rPr lang="fr-FR" sz="4800" b="1" i="1"/>
              <a:t> and 2 SP!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62" name="Picture 16" descr="G:\DCIM\101CANON\IMG_9468.JPG"/>
          <p:cNvPicPr>
            <a:picLocks noGrp="1" noChangeAspect="1" noChangeArrowheads="1"/>
          </p:cNvPicPr>
          <p:nvPr>
            <p:ph sz="half" idx="4294967295"/>
          </p:nvPr>
        </p:nvPicPr>
        <p:blipFill>
          <a:blip r:embed="rId3" cstate="email">
            <a:extLst>
              <a:ext uri="{28A0092B-C50C-407E-A947-70E740481C1C}">
                <a14:useLocalDpi xmlns:a14="http://schemas.microsoft.com/office/drawing/2010/main"/>
              </a:ext>
            </a:extLst>
          </a:blip>
          <a:srcRect/>
          <a:stretch>
            <a:fillRect/>
          </a:stretch>
        </p:blipFill>
        <p:spPr>
          <a:xfrm>
            <a:off x="6310866" y="2155825"/>
            <a:ext cx="10668000" cy="5632450"/>
          </a:xfrm>
          <a:noFill/>
        </p:spPr>
      </p:pic>
      <p:sp>
        <p:nvSpPr>
          <p:cNvPr id="4" name="Rectangle 2">
            <a:extLst>
              <a:ext uri="{FF2B5EF4-FFF2-40B4-BE49-F238E27FC236}">
                <a16:creationId xmlns:a16="http://schemas.microsoft.com/office/drawing/2014/main" id="{6AA08180-A926-553A-5873-0019FA660604}"/>
              </a:ext>
            </a:extLst>
          </p:cNvPr>
          <p:cNvSpPr txBox="1">
            <a:spLocks noChangeArrowheads="1"/>
          </p:cNvSpPr>
          <p:nvPr/>
        </p:nvSpPr>
        <p:spPr bwMode="auto">
          <a:xfrm>
            <a:off x="466165" y="228600"/>
            <a:ext cx="18288000" cy="19812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fr-FR" sz="8000" b="1"/>
              <a:t>EXAMPLE</a:t>
            </a:r>
          </a:p>
        </p:txBody>
      </p:sp>
      <p:graphicFrame>
        <p:nvGraphicFramePr>
          <p:cNvPr id="3" name="Table 2">
            <a:extLst>
              <a:ext uri="{FF2B5EF4-FFF2-40B4-BE49-F238E27FC236}">
                <a16:creationId xmlns:a16="http://schemas.microsoft.com/office/drawing/2014/main" id="{6F5A6E7F-732C-9D0D-0202-69CC7A0F0E08}"/>
              </a:ext>
            </a:extLst>
          </p:cNvPr>
          <p:cNvGraphicFramePr>
            <a:graphicFrameLocks noGrp="1"/>
          </p:cNvGraphicFramePr>
          <p:nvPr>
            <p:extLst>
              <p:ext uri="{D42A27DB-BD31-4B8C-83A1-F6EECF244321}">
                <p14:modId xmlns:p14="http://schemas.microsoft.com/office/powerpoint/2010/main" val="2779219025"/>
              </p:ext>
            </p:extLst>
          </p:nvPr>
        </p:nvGraphicFramePr>
        <p:xfrm>
          <a:off x="1358899"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Calibri Light" panose="020F0302020204030204" pitchFamily="34" charset="0"/>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Calibri Light" panose="020F0302020204030204" pitchFamily="34" charset="0"/>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1.</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1.</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 [__]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Calibri Light" panose="020F0302020204030204" pitchFamily="34" charset="0"/>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2.</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2.</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Calibri Light" panose="020F0302020204030204" pitchFamily="34" charset="0"/>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3.</a:t>
                      </a:r>
                      <a:r>
                        <a:rPr lang="en-US" sz="2400" b="1" i="0" u="none" strike="noStrike">
                          <a:solidFill>
                            <a:srgbClr val="000000"/>
                          </a:solidFill>
                          <a:effectLst/>
                          <a:latin typeface="Times New Roman" panose="02020603050405020304" pitchFamily="18" charset="0"/>
                        </a:rPr>
                        <a:t>     </a:t>
                      </a:r>
                      <a:r>
                        <a:rPr lang="en-US" sz="2400" b="1" i="0" u="none" strike="noStrike">
                          <a:solidFill>
                            <a:srgbClr val="000000"/>
                          </a:solidFill>
                          <a:effectLst/>
                          <a:latin typeface="Calibri Light" panose="020F0302020204030204" pitchFamily="34" charset="0"/>
                        </a:rPr>
                        <a:t>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Calibri Light" panose="020F0302020204030204" pitchFamily="34" charset="0"/>
                        </a:rPr>
                        <a:t>3.</a:t>
                      </a:r>
                      <a:r>
                        <a:rPr lang="en-US" sz="2400" b="1" i="0" u="none" strike="noStrike">
                          <a:solidFill>
                            <a:srgbClr val="000000"/>
                          </a:solidFill>
                          <a:effectLst/>
                          <a:latin typeface="Times New Roman" panose="02020603050405020304" pitchFamily="18" charset="0"/>
                        </a:rPr>
                        <a:t>     </a:t>
                      </a:r>
                      <a:r>
                        <a:rPr lang="en-US" sz="2400" b="0" i="0" u="none" strike="noStrike">
                          <a:solidFill>
                            <a:srgbClr val="000000"/>
                          </a:solidFill>
                          <a:effectLst/>
                          <a:latin typeface="Calibri Light" panose="020F0302020204030204" pitchFamily="34" charset="0"/>
                        </a:rPr>
                        <a:t>[__|__|__|__].[__] mg/ [__|__|__|__].[__]mL</a:t>
                      </a:r>
                      <a:endParaRPr lang="en-US" sz="2400" b="1" i="0" u="none" strike="noStrike">
                        <a:solidFill>
                          <a:srgbClr val="000000"/>
                        </a:solidFill>
                        <a:effectLst/>
                        <a:latin typeface="Calibri Light" panose="020F0302020204030204" pitchFamily="34" charset="0"/>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Calibri Light" panose="020F0302020204030204" pitchFamily="34" charset="0"/>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Calibri Light" panose="020F03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Calibri Light" panose="020F0302020204030204" pitchFamily="34" charset="0"/>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2400" b="0" i="0" u="none" strike="noStrike">
                          <a:solidFill>
                            <a:srgbClr val="000000"/>
                          </a:solidFill>
                          <a:effectLst/>
                          <a:latin typeface="Calibri Light" panose="020F03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Calibri Light" panose="020F0302020204030204" pitchFamily="34" charset="0"/>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306964"/>
                  </a:ext>
                </a:extLst>
              </a:tr>
            </a:tbl>
          </a:graphicData>
        </a:graphic>
      </p:graphicFrame>
      <p:graphicFrame>
        <p:nvGraphicFramePr>
          <p:cNvPr id="2" name="Table 1">
            <a:extLst>
              <a:ext uri="{FF2B5EF4-FFF2-40B4-BE49-F238E27FC236}">
                <a16:creationId xmlns:a16="http://schemas.microsoft.com/office/drawing/2014/main" id="{6F5A6E7F-732C-9D0D-0202-69CC7A0F0E08}"/>
              </a:ext>
            </a:extLst>
          </p:cNvPr>
          <p:cNvGraphicFramePr>
            <a:graphicFrameLocks noGrp="1"/>
          </p:cNvGraphicFramePr>
          <p:nvPr>
            <p:extLst>
              <p:ext uri="{D42A27DB-BD31-4B8C-83A1-F6EECF244321}">
                <p14:modId xmlns:p14="http://schemas.microsoft.com/office/powerpoint/2010/main" val="803584246"/>
              </p:ext>
            </p:extLst>
          </p:nvPr>
        </p:nvGraphicFramePr>
        <p:xfrm>
          <a:off x="1358898"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err="1">
                          <a:solidFill>
                            <a:schemeClr val="accent1"/>
                          </a:solidFill>
                          <a:effectLst/>
                          <a:latin typeface="+mn-lt"/>
                        </a:rPr>
                        <a:t>Sulfadoxine</a:t>
                      </a:r>
                      <a:endParaRPr lang="en-US" sz="2400" b="1" i="0" u="none" strike="noStrike">
                        <a:solidFill>
                          <a:schemeClr val="accent1"/>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a:t>
                      </a:r>
                      <a:r>
                        <a:rPr lang="en-US" sz="2400" b="0" i="0" u="none" strike="noStrike">
                          <a:solidFill>
                            <a:schemeClr val="accent1"/>
                          </a:solidFill>
                          <a:effectLst/>
                          <a:latin typeface="+mn-lt"/>
                        </a:rPr>
                        <a:t>500</a:t>
                      </a:r>
                      <a:r>
                        <a:rPr lang="en-US" sz="2400" b="0" i="0" u="none" strike="noStrike">
                          <a:solidFill>
                            <a:schemeClr val="tx1"/>
                          </a:solidFill>
                          <a:effectLst/>
                          <a:latin typeface="+mn-lt"/>
                        </a:rPr>
                        <a:t>_</a:t>
                      </a:r>
                      <a:r>
                        <a:rPr lang="en-US" sz="2400" b="0" i="0" u="none" strike="noStrike">
                          <a:solidFill>
                            <a:srgbClr val="000000"/>
                          </a:solidFill>
                          <a:effectLst/>
                          <a:latin typeface="+mn-lt"/>
                        </a:rPr>
                        <a:t>]. [__] mg/</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r>
                        <a:rPr lang="en-US" sz="2400" b="0" i="0" u="none" strike="noStrike" err="1">
                          <a:solidFill>
                            <a:schemeClr val="accent1"/>
                          </a:solidFill>
                          <a:effectLst/>
                          <a:latin typeface="+mn-lt"/>
                        </a:rPr>
                        <a:t>Fansidar</a:t>
                      </a:r>
                      <a:endParaRPr lang="en-US" sz="2400" b="0" i="0" u="none" strike="noStrike">
                        <a:solidFill>
                          <a:schemeClr val="accent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2.      </a:t>
                      </a:r>
                      <a:r>
                        <a:rPr lang="en-US" sz="2400" b="1" i="0" u="none" strike="noStrike">
                          <a:solidFill>
                            <a:schemeClr val="accent1"/>
                          </a:solidFill>
                          <a:effectLst/>
                          <a:latin typeface="+mn-lt"/>
                        </a:rPr>
                        <a:t>Pyrimethamine</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a:t>
                      </a:r>
                      <a:r>
                        <a:rPr lang="en-US" sz="2400" b="0" i="0" u="none" strike="noStrike">
                          <a:solidFill>
                            <a:schemeClr val="accent1"/>
                          </a:solidFill>
                          <a:effectLst/>
                          <a:latin typeface="+mn-lt"/>
                        </a:rPr>
                        <a:t>25</a:t>
                      </a:r>
                      <a:r>
                        <a:rPr lang="en-US" sz="2400" b="0" i="0" u="none" strike="noStrike">
                          <a:solidFill>
                            <a:srgbClr val="000000"/>
                          </a:solidFill>
                          <a:effectLst/>
                          <a:latin typeface="+mn-lt"/>
                        </a:rPr>
                        <a:t>_].[__] mg/</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6306964"/>
                  </a:ext>
                </a:extLst>
              </a:tr>
            </a:tbl>
          </a:graphicData>
        </a:graphic>
      </p:graphicFrame>
      <p:sp>
        <p:nvSpPr>
          <p:cNvPr id="5" name="Oval 4">
            <a:extLst>
              <a:ext uri="{FF2B5EF4-FFF2-40B4-BE49-F238E27FC236}">
                <a16:creationId xmlns:a16="http://schemas.microsoft.com/office/drawing/2014/main" id="{CEDFAA4A-34D1-1964-66AB-F807BA5161AE}"/>
              </a:ext>
            </a:extLst>
          </p:cNvPr>
          <p:cNvSpPr/>
          <p:nvPr/>
        </p:nvSpPr>
        <p:spPr>
          <a:xfrm>
            <a:off x="1149350" y="9258300"/>
            <a:ext cx="1689101"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38149" y="481094"/>
            <a:ext cx="21316950" cy="2585831"/>
          </a:xfrm>
        </p:spPr>
        <p:txBody>
          <a:bodyPr/>
          <a:lstStyle/>
          <a:p>
            <a:pPr eaLnBrk="1" hangingPunct="1"/>
            <a:r>
              <a:rPr lang="fr-FR" sz="8000"/>
              <a:t>Example: </a:t>
            </a:r>
            <a:r>
              <a:rPr lang="fr-FR" sz="8000" err="1"/>
              <a:t>Generic</a:t>
            </a:r>
            <a:r>
              <a:rPr lang="fr-FR" sz="8000"/>
              <a:t> and brand </a:t>
            </a:r>
            <a:r>
              <a:rPr lang="fr-FR" sz="8000" err="1"/>
              <a:t>names</a:t>
            </a:r>
            <a:r>
              <a:rPr lang="fr-FR" sz="8000"/>
              <a:t> for non-</a:t>
            </a:r>
            <a:r>
              <a:rPr lang="fr-FR" sz="8000" err="1"/>
              <a:t>medicine</a:t>
            </a:r>
            <a:r>
              <a:rPr lang="fr-FR" sz="8000"/>
              <a:t> </a:t>
            </a:r>
            <a:r>
              <a:rPr lang="fr-FR" sz="8000" err="1"/>
              <a:t>product</a:t>
            </a:r>
            <a:r>
              <a:rPr lang="fr-FR" sz="8000"/>
              <a:t> </a:t>
            </a:r>
            <a:endParaRPr lang="en-US" sz="8000"/>
          </a:p>
        </p:txBody>
      </p:sp>
      <p:sp>
        <p:nvSpPr>
          <p:cNvPr id="9219" name="Rectangle 3"/>
          <p:cNvSpPr>
            <a:spLocks noGrp="1" noChangeArrowheads="1"/>
          </p:cNvSpPr>
          <p:nvPr>
            <p:ph type="body" idx="10"/>
          </p:nvPr>
        </p:nvSpPr>
        <p:spPr>
          <a:xfrm>
            <a:off x="647700" y="4085493"/>
            <a:ext cx="21793201" cy="8020657"/>
          </a:xfrm>
        </p:spPr>
        <p:txBody>
          <a:bodyPr/>
          <a:lstStyle/>
          <a:p>
            <a:pPr marL="685800" indent="-685800" eaLnBrk="1" hangingPunct="1">
              <a:lnSpc>
                <a:spcPct val="90000"/>
              </a:lnSpc>
              <a:spcBef>
                <a:spcPts val="100"/>
              </a:spcBef>
              <a:spcAft>
                <a:spcPts val="500"/>
              </a:spcAft>
              <a:buFont typeface="Arial" panose="020B0604020202020204" pitchFamily="34" charset="0"/>
              <a:buChar char="•"/>
              <a:defRPr/>
            </a:pPr>
            <a:r>
              <a:rPr lang="en-US" sz="4800">
                <a:solidFill>
                  <a:schemeClr val="tx1">
                    <a:lumMod val="95000"/>
                    <a:lumOff val="5000"/>
                  </a:schemeClr>
                </a:solidFill>
              </a:rPr>
              <a:t>Let’s think about powdered milk (maybe you use it in your tea or coffee?) - You can find different </a:t>
            </a:r>
            <a:r>
              <a:rPr lang="en-US" sz="4800" b="1" i="1">
                <a:solidFill>
                  <a:schemeClr val="tx1">
                    <a:lumMod val="95000"/>
                    <a:lumOff val="5000"/>
                  </a:schemeClr>
                </a:solidFill>
              </a:rPr>
              <a:t>brand names </a:t>
            </a:r>
            <a:r>
              <a:rPr lang="en-US" sz="4800">
                <a:solidFill>
                  <a:schemeClr val="tx1">
                    <a:lumMod val="95000"/>
                    <a:lumOff val="5000"/>
                  </a:schemeClr>
                </a:solidFill>
              </a:rPr>
              <a:t>for</a:t>
            </a:r>
            <a:r>
              <a:rPr lang="en-US" sz="4800" b="1">
                <a:solidFill>
                  <a:schemeClr val="tx1">
                    <a:lumMod val="95000"/>
                    <a:lumOff val="5000"/>
                  </a:schemeClr>
                </a:solidFill>
              </a:rPr>
              <a:t> </a:t>
            </a:r>
            <a:r>
              <a:rPr lang="en-US" sz="4800">
                <a:solidFill>
                  <a:schemeClr val="tx1">
                    <a:lumMod val="95000"/>
                    <a:lumOff val="5000"/>
                  </a:schemeClr>
                </a:solidFill>
              </a:rPr>
              <a:t>powdered milk:</a:t>
            </a:r>
          </a:p>
          <a:p>
            <a:pPr lvl="1" eaLnBrk="1" hangingPunct="1">
              <a:lnSpc>
                <a:spcPct val="90000"/>
              </a:lnSpc>
              <a:spcBef>
                <a:spcPts val="100"/>
              </a:spcBef>
              <a:spcAft>
                <a:spcPts val="500"/>
              </a:spcAft>
              <a:defRPr/>
            </a:pPr>
            <a:endParaRPr lang="en-US" sz="4800">
              <a:solidFill>
                <a:schemeClr val="tx1">
                  <a:lumMod val="95000"/>
                  <a:lumOff val="5000"/>
                </a:schemeClr>
              </a:solidFill>
              <a:highlight>
                <a:srgbClr val="FFFF00"/>
              </a:highlight>
            </a:endParaRPr>
          </a:p>
          <a:p>
            <a:pPr marL="1600200" lvl="1" indent="-685800" eaLnBrk="1" hangingPunct="1">
              <a:lnSpc>
                <a:spcPct val="90000"/>
              </a:lnSpc>
              <a:spcBef>
                <a:spcPts val="100"/>
              </a:spcBef>
              <a:spcAft>
                <a:spcPts val="500"/>
              </a:spcAft>
              <a:buFont typeface="Arial" panose="020B0604020202020204" pitchFamily="34" charset="0"/>
              <a:buChar char="•"/>
              <a:defRPr/>
            </a:pPr>
            <a:endParaRPr lang="en-US" sz="4800">
              <a:solidFill>
                <a:schemeClr val="tx1">
                  <a:lumMod val="95000"/>
                  <a:lumOff val="5000"/>
                </a:schemeClr>
              </a:solidFill>
              <a:highlight>
                <a:srgbClr val="FFFF00"/>
              </a:highlight>
            </a:endParaRPr>
          </a:p>
          <a:p>
            <a:pPr marL="1600200" lvl="1" indent="-685800" eaLnBrk="1" hangingPunct="1">
              <a:lnSpc>
                <a:spcPct val="90000"/>
              </a:lnSpc>
              <a:spcBef>
                <a:spcPts val="100"/>
              </a:spcBef>
              <a:spcAft>
                <a:spcPts val="500"/>
              </a:spcAft>
              <a:buFont typeface="Arial" panose="020B0604020202020204" pitchFamily="34" charset="0"/>
              <a:buChar char="•"/>
              <a:defRPr/>
            </a:pPr>
            <a:endParaRPr lang="en-US" sz="4800">
              <a:solidFill>
                <a:schemeClr val="tx1">
                  <a:lumMod val="95000"/>
                  <a:lumOff val="5000"/>
                </a:schemeClr>
              </a:solidFill>
              <a:highlight>
                <a:srgbClr val="FFFF00"/>
              </a:highlight>
            </a:endParaRPr>
          </a:p>
          <a:p>
            <a:pPr marL="1600200" lvl="1" indent="-685800" eaLnBrk="1" hangingPunct="1">
              <a:lnSpc>
                <a:spcPct val="90000"/>
              </a:lnSpc>
              <a:spcBef>
                <a:spcPts val="100"/>
              </a:spcBef>
              <a:spcAft>
                <a:spcPts val="500"/>
              </a:spcAft>
              <a:buFont typeface="Arial" panose="020B0604020202020204" pitchFamily="34" charset="0"/>
              <a:buChar char="•"/>
              <a:defRPr/>
            </a:pPr>
            <a:endParaRPr lang="en-US" sz="4800">
              <a:solidFill>
                <a:schemeClr val="tx1">
                  <a:lumMod val="95000"/>
                  <a:lumOff val="5000"/>
                </a:schemeClr>
              </a:solidFill>
              <a:highlight>
                <a:srgbClr val="FFFF00"/>
              </a:highlight>
            </a:endParaRPr>
          </a:p>
          <a:p>
            <a:pPr lvl="1" eaLnBrk="1" hangingPunct="1">
              <a:lnSpc>
                <a:spcPct val="90000"/>
              </a:lnSpc>
              <a:spcBef>
                <a:spcPts val="100"/>
              </a:spcBef>
              <a:spcAft>
                <a:spcPts val="500"/>
              </a:spcAft>
              <a:defRPr/>
            </a:pPr>
            <a:endParaRPr lang="en-US" sz="4800">
              <a:solidFill>
                <a:schemeClr val="tx1">
                  <a:lumMod val="95000"/>
                  <a:lumOff val="5000"/>
                </a:schemeClr>
              </a:solidFill>
              <a:highlight>
                <a:srgbClr val="FFFF00"/>
              </a:highlight>
            </a:endParaRPr>
          </a:p>
          <a:p>
            <a:pPr marL="1600200" lvl="1" indent="-685800" eaLnBrk="1" hangingPunct="1">
              <a:lnSpc>
                <a:spcPct val="90000"/>
              </a:lnSpc>
              <a:spcBef>
                <a:spcPts val="100"/>
              </a:spcBef>
              <a:spcAft>
                <a:spcPts val="500"/>
              </a:spcAft>
              <a:buFont typeface="Arial" panose="020B0604020202020204" pitchFamily="34" charset="0"/>
              <a:buChar char="•"/>
              <a:defRPr/>
            </a:pPr>
            <a:endParaRPr lang="en-US" sz="4800">
              <a:solidFill>
                <a:schemeClr val="tx1">
                  <a:lumMod val="95000"/>
                  <a:lumOff val="5000"/>
                </a:schemeClr>
              </a:solidFill>
              <a:highlight>
                <a:srgbClr val="FFFF00"/>
              </a:highlight>
            </a:endParaRPr>
          </a:p>
          <a:p>
            <a:pPr marL="685800" indent="-685800" eaLnBrk="1" hangingPunct="1">
              <a:lnSpc>
                <a:spcPct val="90000"/>
              </a:lnSpc>
              <a:spcBef>
                <a:spcPts val="100"/>
              </a:spcBef>
              <a:spcAft>
                <a:spcPts val="500"/>
              </a:spcAft>
              <a:buFont typeface="Arial" panose="020B0604020202020204" pitchFamily="34" charset="0"/>
              <a:buChar char="•"/>
              <a:defRPr/>
            </a:pPr>
            <a:r>
              <a:rPr lang="en-US" sz="4800">
                <a:solidFill>
                  <a:schemeClr val="tx1">
                    <a:lumMod val="95000"/>
                    <a:lumOff val="5000"/>
                  </a:schemeClr>
                </a:solidFill>
              </a:rPr>
              <a:t>However, the contents of the box and therefore the </a:t>
            </a:r>
            <a:r>
              <a:rPr lang="en-US" sz="4800" b="1" i="1">
                <a:solidFill>
                  <a:schemeClr val="tx1">
                    <a:lumMod val="95000"/>
                    <a:lumOff val="5000"/>
                  </a:schemeClr>
                </a:solidFill>
              </a:rPr>
              <a:t>generic name</a:t>
            </a:r>
            <a:r>
              <a:rPr lang="en-US" sz="4800" b="1">
                <a:solidFill>
                  <a:schemeClr val="tx1">
                    <a:lumMod val="95000"/>
                    <a:lumOff val="5000"/>
                  </a:schemeClr>
                </a:solidFill>
              </a:rPr>
              <a:t> </a:t>
            </a:r>
            <a:r>
              <a:rPr lang="en-US" sz="4800">
                <a:solidFill>
                  <a:schemeClr val="tx1">
                    <a:lumMod val="95000"/>
                    <a:lumOff val="5000"/>
                  </a:schemeClr>
                </a:solidFill>
              </a:rPr>
              <a:t>of</a:t>
            </a:r>
            <a:r>
              <a:rPr lang="en-US" sz="4800" b="1">
                <a:solidFill>
                  <a:schemeClr val="tx1">
                    <a:lumMod val="95000"/>
                    <a:lumOff val="5000"/>
                  </a:schemeClr>
                </a:solidFill>
              </a:rPr>
              <a:t> </a:t>
            </a:r>
            <a:r>
              <a:rPr lang="en-US" sz="4800">
                <a:solidFill>
                  <a:schemeClr val="tx1">
                    <a:lumMod val="95000"/>
                    <a:lumOff val="5000"/>
                  </a:schemeClr>
                </a:solidFill>
              </a:rPr>
              <a:t>all these brands are the same:</a:t>
            </a:r>
          </a:p>
          <a:p>
            <a:pPr marL="1600200" lvl="1" indent="-685800" eaLnBrk="1" hangingPunct="1">
              <a:lnSpc>
                <a:spcPct val="90000"/>
              </a:lnSpc>
              <a:spcBef>
                <a:spcPts val="100"/>
              </a:spcBef>
              <a:spcAft>
                <a:spcPts val="500"/>
              </a:spcAft>
              <a:buFont typeface="Courier New" panose="02070309020205020404" pitchFamily="49" charset="0"/>
              <a:buChar char="o"/>
              <a:defRPr/>
            </a:pPr>
            <a:r>
              <a:rPr lang="en-US" sz="4800">
                <a:solidFill>
                  <a:schemeClr val="tx1">
                    <a:lumMod val="95000"/>
                    <a:lumOff val="5000"/>
                  </a:schemeClr>
                </a:solidFill>
              </a:rPr>
              <a:t>Powdered milk</a:t>
            </a:r>
          </a:p>
        </p:txBody>
      </p:sp>
      <p:pic>
        <p:nvPicPr>
          <p:cNvPr id="1032" name="Picture 8" descr="The battle of milk brands for market share | Marketing Edge Magazine">
            <a:extLst>
              <a:ext uri="{FF2B5EF4-FFF2-40B4-BE49-F238E27FC236}">
                <a16:creationId xmlns:a16="http://schemas.microsoft.com/office/drawing/2014/main" id="{D1A8C4F8-0072-86F9-4566-CBCBA3BE76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86899" y="5484325"/>
            <a:ext cx="11410202" cy="41940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txBox="1">
            <a:spLocks noChangeArrowheads="1"/>
          </p:cNvSpPr>
          <p:nvPr/>
        </p:nvSpPr>
        <p:spPr>
          <a:xfrm>
            <a:off x="466165" y="2160480"/>
            <a:ext cx="15470554" cy="1575816"/>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800" err="1"/>
              <a:t>Strength</a:t>
            </a:r>
            <a:r>
              <a:rPr lang="fr-FR" sz="4800"/>
              <a:t>: </a:t>
            </a:r>
            <a:r>
              <a:rPr lang="fr-FR" sz="4800" err="1"/>
              <a:t>each</a:t>
            </a:r>
            <a:r>
              <a:rPr lang="fr-FR" sz="4800"/>
              <a:t> </a:t>
            </a:r>
            <a:r>
              <a:rPr lang="fr-FR" sz="4800" err="1"/>
              <a:t>suppository</a:t>
            </a:r>
            <a:r>
              <a:rPr lang="fr-FR" sz="4800"/>
              <a:t> </a:t>
            </a:r>
            <a:r>
              <a:rPr lang="fr-FR" sz="4800" err="1"/>
              <a:t>contains</a:t>
            </a:r>
            <a:r>
              <a:rPr lang="fr-FR" sz="4800"/>
              <a:t> 200mg </a:t>
            </a:r>
            <a:r>
              <a:rPr lang="fr-FR" sz="4800" err="1"/>
              <a:t>artesunate</a:t>
            </a:r>
            <a:endParaRPr lang="fr-FR" sz="4800"/>
          </a:p>
          <a:p>
            <a:endParaRPr lang="fr-FR" sz="4800"/>
          </a:p>
        </p:txBody>
      </p:sp>
      <p:pic>
        <p:nvPicPr>
          <p:cNvPr id="14338" name="Picture 2" descr="Acumal Artesunate Suppositories 200mg, Packaging Size: 1 X 6 at best price  in Navi Mumbai">
            <a:extLst>
              <a:ext uri="{FF2B5EF4-FFF2-40B4-BE49-F238E27FC236}">
                <a16:creationId xmlns:a16="http://schemas.microsoft.com/office/drawing/2014/main" id="{B105927D-B46B-AE8C-B13E-A922C09F30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63354" y="3021691"/>
            <a:ext cx="7057292" cy="52929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76CB8BFF-5BC2-08E9-77CF-300B41C5F104}"/>
              </a:ext>
            </a:extLst>
          </p:cNvPr>
          <p:cNvSpPr txBox="1">
            <a:spLocks noChangeArrowheads="1"/>
          </p:cNvSpPr>
          <p:nvPr/>
        </p:nvSpPr>
        <p:spPr bwMode="auto">
          <a:xfrm>
            <a:off x="466165" y="228600"/>
            <a:ext cx="18288000" cy="19812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fr-FR" sz="8000" b="1"/>
              <a:t>EXAMPLE</a:t>
            </a:r>
          </a:p>
        </p:txBody>
      </p:sp>
      <p:graphicFrame>
        <p:nvGraphicFramePr>
          <p:cNvPr id="6" name="Table 5">
            <a:extLst>
              <a:ext uri="{FF2B5EF4-FFF2-40B4-BE49-F238E27FC236}">
                <a16:creationId xmlns:a16="http://schemas.microsoft.com/office/drawing/2014/main" id="{9F3A5894-FCBF-F2D5-3017-8639470E33AA}"/>
              </a:ext>
            </a:extLst>
          </p:cNvPr>
          <p:cNvGraphicFramePr>
            <a:graphicFrameLocks noGrp="1"/>
          </p:cNvGraphicFramePr>
          <p:nvPr>
            <p:extLst>
              <p:ext uri="{D42A27DB-BD31-4B8C-83A1-F6EECF244321}">
                <p14:modId xmlns:p14="http://schemas.microsoft.com/office/powerpoint/2010/main" val="249957784"/>
              </p:ext>
            </p:extLst>
          </p:nvPr>
        </p:nvGraphicFramePr>
        <p:xfrm>
          <a:off x="1358899"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306964"/>
                  </a:ext>
                </a:extLst>
              </a:tr>
            </a:tbl>
          </a:graphicData>
        </a:graphic>
      </p:graphicFrame>
      <p:graphicFrame>
        <p:nvGraphicFramePr>
          <p:cNvPr id="5" name="Table 4">
            <a:extLst>
              <a:ext uri="{FF2B5EF4-FFF2-40B4-BE49-F238E27FC236}">
                <a16:creationId xmlns:a16="http://schemas.microsoft.com/office/drawing/2014/main" id="{314CBC21-418E-89BA-FB24-6139161EA1A0}"/>
              </a:ext>
            </a:extLst>
          </p:cNvPr>
          <p:cNvGraphicFramePr>
            <a:graphicFrameLocks noGrp="1"/>
          </p:cNvGraphicFramePr>
          <p:nvPr>
            <p:extLst>
              <p:ext uri="{D42A27DB-BD31-4B8C-83A1-F6EECF244321}">
                <p14:modId xmlns:p14="http://schemas.microsoft.com/office/powerpoint/2010/main" val="3549230227"/>
              </p:ext>
            </p:extLst>
          </p:nvPr>
        </p:nvGraphicFramePr>
        <p:xfrm>
          <a:off x="1358898" y="8743950"/>
          <a:ext cx="21805901" cy="3752850"/>
        </p:xfrm>
        <a:graphic>
          <a:graphicData uri="http://schemas.openxmlformats.org/drawingml/2006/table">
            <a:tbl>
              <a:tblPr/>
              <a:tblGrid>
                <a:gridCol w="2399929">
                  <a:extLst>
                    <a:ext uri="{9D8B030D-6E8A-4147-A177-3AD203B41FA5}">
                      <a16:colId xmlns:a16="http://schemas.microsoft.com/office/drawing/2014/main" val="141101502"/>
                    </a:ext>
                  </a:extLst>
                </a:gridCol>
                <a:gridCol w="4878542">
                  <a:extLst>
                    <a:ext uri="{9D8B030D-6E8A-4147-A177-3AD203B41FA5}">
                      <a16:colId xmlns:a16="http://schemas.microsoft.com/office/drawing/2014/main" val="463409302"/>
                    </a:ext>
                  </a:extLst>
                </a:gridCol>
                <a:gridCol w="4878542">
                  <a:extLst>
                    <a:ext uri="{9D8B030D-6E8A-4147-A177-3AD203B41FA5}">
                      <a16:colId xmlns:a16="http://schemas.microsoft.com/office/drawing/2014/main" val="1684916716"/>
                    </a:ext>
                  </a:extLst>
                </a:gridCol>
                <a:gridCol w="4603140">
                  <a:extLst>
                    <a:ext uri="{9D8B030D-6E8A-4147-A177-3AD203B41FA5}">
                      <a16:colId xmlns:a16="http://schemas.microsoft.com/office/drawing/2014/main" val="779273053"/>
                    </a:ext>
                  </a:extLst>
                </a:gridCol>
                <a:gridCol w="5045748">
                  <a:extLst>
                    <a:ext uri="{9D8B030D-6E8A-4147-A177-3AD203B41FA5}">
                      <a16:colId xmlns:a16="http://schemas.microsoft.com/office/drawing/2014/main" val="1875742990"/>
                    </a:ext>
                  </a:extLst>
                </a:gridCol>
              </a:tblGrid>
              <a:tr h="47807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Brand 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Active ingredient(s)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674110222"/>
                  </a:ext>
                </a:extLst>
              </a:tr>
              <a:tr h="764912">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Artesunate</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a:t>
                      </a:r>
                      <a:r>
                        <a:rPr lang="en-US" sz="2400" b="0" i="0" u="none" strike="noStrike">
                          <a:solidFill>
                            <a:schemeClr val="accent1"/>
                          </a:solidFill>
                          <a:effectLst/>
                          <a:latin typeface="+mn-lt"/>
                        </a:rPr>
                        <a:t>200</a:t>
                      </a:r>
                      <a:r>
                        <a:rPr lang="en-US" sz="2400" b="0" i="0" u="none" strike="noStrike">
                          <a:solidFill>
                            <a:schemeClr val="tx1"/>
                          </a:solidFill>
                          <a:effectLst/>
                          <a:latin typeface="+mn-lt"/>
                        </a:rPr>
                        <a:t>_]</a:t>
                      </a:r>
                      <a:r>
                        <a:rPr lang="en-US" sz="2400" b="0" i="0" u="none" strike="noStrike">
                          <a:solidFill>
                            <a:srgbClr val="000000"/>
                          </a:solidFill>
                          <a:effectLst/>
                          <a:latin typeface="+mn-lt"/>
                        </a:rPr>
                        <a:t>. [__] mg</a:t>
                      </a: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434853377"/>
                  </a:ext>
                </a:extLst>
              </a:tr>
              <a:tr h="764912">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r>
                        <a:rPr lang="en-US" sz="2400" b="0" i="0" u="none" strike="noStrike" err="1">
                          <a:solidFill>
                            <a:schemeClr val="accent1"/>
                          </a:solidFill>
                          <a:effectLst/>
                          <a:latin typeface="+mn-lt"/>
                        </a:rPr>
                        <a:t>Acumal</a:t>
                      </a:r>
                      <a:r>
                        <a:rPr lang="en-US" sz="2400" b="0" i="0" u="none" strike="noStrike">
                          <a:solidFill>
                            <a:schemeClr val="accent1"/>
                          </a:solidFill>
                          <a:effectLst/>
                          <a:latin typeface="+mn-lt"/>
                        </a:rPr>
                        <a:t> 200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2.      </a:t>
                      </a:r>
                      <a:endParaRPr lang="en-US" sz="2400" b="1" i="0" u="none" strike="noStrike">
                        <a:solidFill>
                          <a:srgbClr val="FF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14540748"/>
                  </a:ext>
                </a:extLst>
              </a:tr>
              <a:tr h="764912">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47864159"/>
                  </a:ext>
                </a:extLst>
              </a:tr>
              <a:tr h="478070">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803208161"/>
                  </a:ext>
                </a:extLst>
              </a:tr>
              <a:tr h="501974">
                <a:tc gridSpan="2">
                  <a:txBody>
                    <a:bodyPr/>
                    <a:lstStyle/>
                    <a:p>
                      <a:pPr algn="ctr"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ctr"/>
                      <a:r>
                        <a:rPr lang="en-US" sz="2400" b="0" i="0" u="none" strike="noStrike">
                          <a:solidFill>
                            <a:srgbClr val="000000"/>
                          </a:solidFill>
                          <a:effectLst/>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6306964"/>
                  </a:ext>
                </a:extLst>
              </a:tr>
            </a:tbl>
          </a:graphicData>
        </a:graphic>
      </p:graphicFrame>
      <p:sp>
        <p:nvSpPr>
          <p:cNvPr id="7" name="Oval 6">
            <a:extLst>
              <a:ext uri="{FF2B5EF4-FFF2-40B4-BE49-F238E27FC236}">
                <a16:creationId xmlns:a16="http://schemas.microsoft.com/office/drawing/2014/main" id="{7F86E0C3-5E0D-F92B-164A-40BB39AEDF2E}"/>
              </a:ext>
            </a:extLst>
          </p:cNvPr>
          <p:cNvSpPr/>
          <p:nvPr/>
        </p:nvSpPr>
        <p:spPr>
          <a:xfrm>
            <a:off x="1219200" y="9979704"/>
            <a:ext cx="2330824"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32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2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5" name="Rectangle 3"/>
          <p:cNvSpPr>
            <a:spLocks noGrp="1" noChangeArrowheads="1"/>
          </p:cNvSpPr>
          <p:nvPr>
            <p:ph type="body" idx="4294967295"/>
          </p:nvPr>
        </p:nvSpPr>
        <p:spPr>
          <a:xfrm>
            <a:off x="6799326" y="4958527"/>
            <a:ext cx="12966192" cy="757130"/>
          </a:xfrm>
        </p:spPr>
        <p:txBody>
          <a:bodyPr/>
          <a:lstStyle/>
          <a:p>
            <a:pPr marL="914400" lvl="1" indent="0" eaLnBrk="1" hangingPunct="1">
              <a:buNone/>
            </a:pPr>
            <a:r>
              <a:rPr lang="fr-FR" sz="4800" b="1"/>
              <a:t>Is </a:t>
            </a:r>
            <a:r>
              <a:rPr lang="fr-FR" sz="4800" b="1" err="1"/>
              <a:t>this</a:t>
            </a:r>
            <a:r>
              <a:rPr lang="fr-FR" sz="4800" b="1"/>
              <a:t> FDC?</a:t>
            </a:r>
          </a:p>
        </p:txBody>
      </p:sp>
      <p:sp>
        <p:nvSpPr>
          <p:cNvPr id="23556" name="Line 11"/>
          <p:cNvSpPr>
            <a:spLocks noChangeShapeType="1"/>
          </p:cNvSpPr>
          <p:nvPr/>
        </p:nvSpPr>
        <p:spPr bwMode="auto">
          <a:xfrm flipH="1" flipV="1">
            <a:off x="7500990" y="6769256"/>
            <a:ext cx="4691009" cy="1533496"/>
          </a:xfrm>
          <a:prstGeom prst="line">
            <a:avLst/>
          </a:prstGeom>
          <a:noFill/>
          <a:ln w="38100">
            <a:solidFill>
              <a:schemeClr val="tx1"/>
            </a:solidFill>
            <a:round/>
            <a:headEnd/>
            <a:tailEnd type="triangle" w="med" len="med"/>
          </a:ln>
        </p:spPr>
        <p:txBody>
          <a:bodyPr/>
          <a:lstStyle/>
          <a:p>
            <a:endParaRPr lang="en-GB" sz="3600"/>
          </a:p>
        </p:txBody>
      </p:sp>
      <p:pic>
        <p:nvPicPr>
          <p:cNvPr id="23557" name="Picture 19"/>
          <p:cNvPicPr>
            <a:picLocks noChangeAspect="1" noChangeArrowheads="1"/>
          </p:cNvPicPr>
          <p:nvPr/>
        </p:nvPicPr>
        <p:blipFill>
          <a:blip r:embed="rId3" cstate="print"/>
          <a:srcRect/>
          <a:stretch>
            <a:fillRect/>
          </a:stretch>
        </p:blipFill>
        <p:spPr bwMode="auto">
          <a:xfrm>
            <a:off x="469216" y="3005046"/>
            <a:ext cx="6922184" cy="7069464"/>
          </a:xfrm>
          <a:prstGeom prst="rect">
            <a:avLst/>
          </a:prstGeom>
          <a:noFill/>
          <a:ln w="9525">
            <a:noFill/>
            <a:miter lim="800000"/>
            <a:headEnd/>
            <a:tailEnd/>
          </a:ln>
        </p:spPr>
      </p:pic>
      <p:sp>
        <p:nvSpPr>
          <p:cNvPr id="23559" name="Text Box 9"/>
          <p:cNvSpPr txBox="1">
            <a:spLocks noChangeArrowheads="1"/>
          </p:cNvSpPr>
          <p:nvPr/>
        </p:nvSpPr>
        <p:spPr bwMode="auto">
          <a:xfrm>
            <a:off x="12463409" y="9243513"/>
            <a:ext cx="8472540" cy="830997"/>
          </a:xfrm>
          <a:prstGeom prst="rect">
            <a:avLst/>
          </a:prstGeom>
          <a:noFill/>
          <a:ln w="9525">
            <a:noFill/>
            <a:miter lim="800000"/>
            <a:headEnd/>
            <a:tailEnd/>
          </a:ln>
        </p:spPr>
        <p:txBody>
          <a:bodyPr wrap="square">
            <a:spAutoFit/>
          </a:bodyPr>
          <a:lstStyle/>
          <a:p>
            <a:pPr>
              <a:spcBef>
                <a:spcPct val="50000"/>
              </a:spcBef>
            </a:pPr>
            <a:r>
              <a:rPr lang="fr-FR" sz="4800">
                <a:solidFill>
                  <a:schemeClr val="accent4"/>
                </a:solidFill>
              </a:rPr>
              <a:t>250 mg </a:t>
            </a:r>
            <a:r>
              <a:rPr lang="fr-FR" sz="4800" b="1" err="1">
                <a:solidFill>
                  <a:schemeClr val="accent4"/>
                </a:solidFill>
              </a:rPr>
              <a:t>mefloquine</a:t>
            </a:r>
            <a:r>
              <a:rPr lang="fr-FR" sz="4800" b="1">
                <a:solidFill>
                  <a:schemeClr val="accent4"/>
                </a:solidFill>
              </a:rPr>
              <a:t> </a:t>
            </a:r>
            <a:r>
              <a:rPr lang="fr-FR" sz="4800">
                <a:solidFill>
                  <a:schemeClr val="accent4"/>
                </a:solidFill>
              </a:rPr>
              <a:t>per </a:t>
            </a:r>
            <a:r>
              <a:rPr lang="fr-FR" sz="4800" err="1">
                <a:solidFill>
                  <a:schemeClr val="accent4"/>
                </a:solidFill>
              </a:rPr>
              <a:t>tablet</a:t>
            </a:r>
            <a:endParaRPr lang="fr-FR" sz="4800">
              <a:solidFill>
                <a:schemeClr val="accent4"/>
              </a:solidFill>
            </a:endParaRPr>
          </a:p>
        </p:txBody>
      </p:sp>
      <p:sp>
        <p:nvSpPr>
          <p:cNvPr id="23560" name="Text Box 10"/>
          <p:cNvSpPr txBox="1">
            <a:spLocks noChangeArrowheads="1"/>
          </p:cNvSpPr>
          <p:nvPr/>
        </p:nvSpPr>
        <p:spPr bwMode="auto">
          <a:xfrm>
            <a:off x="12463410" y="7975709"/>
            <a:ext cx="8110590" cy="830997"/>
          </a:xfrm>
          <a:prstGeom prst="rect">
            <a:avLst/>
          </a:prstGeom>
          <a:noFill/>
          <a:ln w="9525">
            <a:noFill/>
            <a:miter lim="800000"/>
            <a:headEnd/>
            <a:tailEnd/>
          </a:ln>
        </p:spPr>
        <p:txBody>
          <a:bodyPr wrap="square">
            <a:spAutoFit/>
          </a:bodyPr>
          <a:lstStyle/>
          <a:p>
            <a:pPr>
              <a:spcBef>
                <a:spcPct val="50000"/>
              </a:spcBef>
            </a:pPr>
            <a:r>
              <a:rPr lang="fr-FR" sz="4800">
                <a:solidFill>
                  <a:schemeClr val="accent4"/>
                </a:solidFill>
              </a:rPr>
              <a:t>50 mg </a:t>
            </a:r>
            <a:r>
              <a:rPr lang="fr-FR" sz="4800" b="1" err="1">
                <a:solidFill>
                  <a:schemeClr val="accent4"/>
                </a:solidFill>
              </a:rPr>
              <a:t>Artesunate</a:t>
            </a:r>
            <a:r>
              <a:rPr lang="fr-FR" sz="4800" b="1">
                <a:solidFill>
                  <a:schemeClr val="accent4"/>
                </a:solidFill>
              </a:rPr>
              <a:t> </a:t>
            </a:r>
            <a:r>
              <a:rPr lang="fr-FR" sz="4800">
                <a:solidFill>
                  <a:schemeClr val="accent4"/>
                </a:solidFill>
              </a:rPr>
              <a:t>per </a:t>
            </a:r>
            <a:r>
              <a:rPr lang="fr-FR" sz="4800" err="1">
                <a:solidFill>
                  <a:schemeClr val="accent4"/>
                </a:solidFill>
              </a:rPr>
              <a:t>tablet</a:t>
            </a:r>
            <a:endParaRPr lang="fr-FR" sz="4800">
              <a:solidFill>
                <a:schemeClr val="accent4"/>
              </a:solidFill>
            </a:endParaRPr>
          </a:p>
        </p:txBody>
      </p:sp>
      <p:sp>
        <p:nvSpPr>
          <p:cNvPr id="2" name="Rectangle 2">
            <a:extLst>
              <a:ext uri="{FF2B5EF4-FFF2-40B4-BE49-F238E27FC236}">
                <a16:creationId xmlns:a16="http://schemas.microsoft.com/office/drawing/2014/main" id="{14CB2B7A-AD9F-A62F-4DF2-F2BB6764D033}"/>
              </a:ext>
            </a:extLst>
          </p:cNvPr>
          <p:cNvSpPr txBox="1">
            <a:spLocks noChangeArrowheads="1"/>
          </p:cNvSpPr>
          <p:nvPr/>
        </p:nvSpPr>
        <p:spPr>
          <a:xfrm>
            <a:off x="615696" y="489390"/>
            <a:ext cx="17526000" cy="1762124"/>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fr-FR" sz="8000"/>
              <a:t>EXAMPLE</a:t>
            </a:r>
          </a:p>
        </p:txBody>
      </p:sp>
      <p:sp>
        <p:nvSpPr>
          <p:cNvPr id="3" name="Rectangle 3">
            <a:extLst>
              <a:ext uri="{FF2B5EF4-FFF2-40B4-BE49-F238E27FC236}">
                <a16:creationId xmlns:a16="http://schemas.microsoft.com/office/drawing/2014/main" id="{C159F58E-0CED-7B9F-BC29-E96E3423219D}"/>
              </a:ext>
            </a:extLst>
          </p:cNvPr>
          <p:cNvSpPr txBox="1">
            <a:spLocks noChangeArrowheads="1"/>
          </p:cNvSpPr>
          <p:nvPr/>
        </p:nvSpPr>
        <p:spPr>
          <a:xfrm>
            <a:off x="7607808" y="3161632"/>
            <a:ext cx="12966192"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800" b="1"/>
              <a:t>Example: </a:t>
            </a:r>
            <a:r>
              <a:rPr lang="fr-FR" sz="4800" b="1" err="1"/>
              <a:t>Artesunate</a:t>
            </a:r>
            <a:r>
              <a:rPr lang="fr-FR" sz="4800" b="1"/>
              <a:t> (50mg) / </a:t>
            </a:r>
            <a:r>
              <a:rPr lang="fr-FR" sz="4800" b="1" err="1"/>
              <a:t>Mefloquine</a:t>
            </a:r>
            <a:r>
              <a:rPr lang="fr-FR" sz="4800" b="1"/>
              <a:t> (250mg)</a:t>
            </a:r>
          </a:p>
        </p:txBody>
      </p:sp>
      <p:sp>
        <p:nvSpPr>
          <p:cNvPr id="4" name="Rectangle 3">
            <a:extLst>
              <a:ext uri="{FF2B5EF4-FFF2-40B4-BE49-F238E27FC236}">
                <a16:creationId xmlns:a16="http://schemas.microsoft.com/office/drawing/2014/main" id="{8E3D8BA3-AEAD-40CB-7DCC-9190BB04C641}"/>
              </a:ext>
            </a:extLst>
          </p:cNvPr>
          <p:cNvSpPr txBox="1">
            <a:spLocks noChangeArrowheads="1"/>
          </p:cNvSpPr>
          <p:nvPr/>
        </p:nvSpPr>
        <p:spPr>
          <a:xfrm>
            <a:off x="9378696" y="5701475"/>
            <a:ext cx="13874496"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lvl="1" indent="0">
              <a:buNone/>
            </a:pPr>
            <a:r>
              <a:rPr lang="fr-FR" sz="4800" b="1"/>
              <a:t>2 active </a:t>
            </a:r>
            <a:r>
              <a:rPr lang="fr-FR" sz="4800" b="1" err="1"/>
              <a:t>ingredients</a:t>
            </a:r>
            <a:r>
              <a:rPr lang="fr-FR" sz="4800" b="1"/>
              <a:t>: </a:t>
            </a:r>
            <a:r>
              <a:rPr lang="fr-FR" sz="4800" b="1" err="1"/>
              <a:t>different</a:t>
            </a:r>
            <a:r>
              <a:rPr lang="fr-FR" sz="4800" b="1"/>
              <a:t> </a:t>
            </a:r>
            <a:r>
              <a:rPr lang="fr-FR" sz="4800" b="1" err="1"/>
              <a:t>tablets</a:t>
            </a:r>
            <a:r>
              <a:rPr lang="fr-FR" sz="4800" b="1"/>
              <a:t> for </a:t>
            </a:r>
            <a:r>
              <a:rPr lang="fr-FR" sz="4800" b="1" err="1"/>
              <a:t>each</a:t>
            </a:r>
            <a:r>
              <a:rPr lang="fr-FR" sz="4800" b="1"/>
              <a:t> active </a:t>
            </a:r>
            <a:r>
              <a:rPr lang="fr-FR" sz="4800" b="1" err="1"/>
              <a:t>ingredient</a:t>
            </a:r>
            <a:endParaRPr lang="fr-FR" sz="4800" b="1"/>
          </a:p>
        </p:txBody>
      </p:sp>
      <p:sp>
        <p:nvSpPr>
          <p:cNvPr id="5" name="Line 11">
            <a:extLst>
              <a:ext uri="{FF2B5EF4-FFF2-40B4-BE49-F238E27FC236}">
                <a16:creationId xmlns:a16="http://schemas.microsoft.com/office/drawing/2014/main" id="{30035353-9FC2-885C-72F3-C6497FE1222E}"/>
              </a:ext>
            </a:extLst>
          </p:cNvPr>
          <p:cNvSpPr>
            <a:spLocks noChangeShapeType="1"/>
          </p:cNvSpPr>
          <p:nvPr/>
        </p:nvSpPr>
        <p:spPr bwMode="auto">
          <a:xfrm flipH="1" flipV="1">
            <a:off x="7581900" y="8087952"/>
            <a:ext cx="4691009" cy="1533496"/>
          </a:xfrm>
          <a:prstGeom prst="line">
            <a:avLst/>
          </a:prstGeom>
          <a:noFill/>
          <a:ln w="38100">
            <a:solidFill>
              <a:schemeClr val="tx1"/>
            </a:solidFill>
            <a:round/>
            <a:headEnd/>
            <a:tailEnd type="triangle" w="med" len="med"/>
          </a:ln>
        </p:spPr>
        <p:txBody>
          <a:bodyPr/>
          <a:lstStyle/>
          <a:p>
            <a:endParaRPr lang="en-GB"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23559" grpId="0"/>
      <p:bldP spid="23560" grpId="0"/>
      <p:bldP spid="4" grpId="0"/>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Julius\Documents\ACTWatch docs\drug_dbase\Country_drugs\Website_drugs\DHA_PPQs\DSC01508.JPG"/>
          <p:cNvPicPr>
            <a:picLocks noGrp="1" noChangeAspect="1" noChangeArrowheads="1"/>
          </p:cNvPicPr>
          <p:nvPr>
            <p:ph idx="4294967295"/>
          </p:nvPr>
        </p:nvPicPr>
        <p:blipFill>
          <a:blip r:embed="rId2" cstate="print"/>
          <a:srcRect/>
          <a:stretch>
            <a:fillRect/>
          </a:stretch>
        </p:blipFill>
        <p:spPr>
          <a:xfrm>
            <a:off x="4381500" y="1935831"/>
            <a:ext cx="15125700" cy="6383323"/>
          </a:xfrm>
        </p:spPr>
      </p:pic>
      <p:sp>
        <p:nvSpPr>
          <p:cNvPr id="2" name="Title 1">
            <a:extLst>
              <a:ext uri="{FF2B5EF4-FFF2-40B4-BE49-F238E27FC236}">
                <a16:creationId xmlns:a16="http://schemas.microsoft.com/office/drawing/2014/main" id="{07518AD4-0E69-80C6-ABF4-026BC5E34B14}"/>
              </a:ext>
            </a:extLst>
          </p:cNvPr>
          <p:cNvSpPr txBox="1">
            <a:spLocks/>
          </p:cNvSpPr>
          <p:nvPr/>
        </p:nvSpPr>
        <p:spPr bwMode="auto">
          <a:xfrm>
            <a:off x="546939" y="696471"/>
            <a:ext cx="7135722" cy="740657"/>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GB" sz="8000"/>
              <a:t>EXAMPLE</a:t>
            </a:r>
          </a:p>
        </p:txBody>
      </p:sp>
      <p:graphicFrame>
        <p:nvGraphicFramePr>
          <p:cNvPr id="4" name="Table 3">
            <a:extLst>
              <a:ext uri="{FF2B5EF4-FFF2-40B4-BE49-F238E27FC236}">
                <a16:creationId xmlns:a16="http://schemas.microsoft.com/office/drawing/2014/main" id="{7CC6D469-5539-2479-CDD1-F2471C3A571D}"/>
              </a:ext>
            </a:extLst>
          </p:cNvPr>
          <p:cNvGraphicFramePr>
            <a:graphicFrameLocks noGrp="1"/>
          </p:cNvGraphicFramePr>
          <p:nvPr>
            <p:extLst>
              <p:ext uri="{D42A27DB-BD31-4B8C-83A1-F6EECF244321}">
                <p14:modId xmlns:p14="http://schemas.microsoft.com/office/powerpoint/2010/main" val="274199145"/>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3" name="Table 2">
            <a:extLst>
              <a:ext uri="{FF2B5EF4-FFF2-40B4-BE49-F238E27FC236}">
                <a16:creationId xmlns:a16="http://schemas.microsoft.com/office/drawing/2014/main" id="{A9957E22-311B-58FE-97E4-6E92300C23B1}"/>
              </a:ext>
            </a:extLst>
          </p:cNvPr>
          <p:cNvGraphicFramePr>
            <a:graphicFrameLocks noGrp="1"/>
          </p:cNvGraphicFramePr>
          <p:nvPr>
            <p:extLst>
              <p:ext uri="{D42A27DB-BD31-4B8C-83A1-F6EECF244321}">
                <p14:modId xmlns:p14="http://schemas.microsoft.com/office/powerpoint/2010/main" val="4113671461"/>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chemeClr val="accent1"/>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marR="0" lvl="0" indent="-457200" algn="l" defTabSz="914400" rtl="0" eaLnBrk="1" fontAlgn="base" latinLnBrk="0" hangingPunct="1">
                        <a:lnSpc>
                          <a:spcPct val="100000"/>
                        </a:lnSpc>
                        <a:spcBef>
                          <a:spcPct val="0"/>
                        </a:spcBef>
                        <a:spcAft>
                          <a:spcPct val="0"/>
                        </a:spcAft>
                        <a:buClrTx/>
                        <a:buSzTx/>
                        <a:buFontTx/>
                        <a:buNone/>
                        <a:tabLst/>
                      </a:pPr>
                      <a:r>
                        <a:rPr lang="en-US" sz="2400" b="1" i="0" u="none" strike="noStrike">
                          <a:solidFill>
                            <a:srgbClr val="000000"/>
                          </a:solidFill>
                          <a:effectLst/>
                          <a:latin typeface="+mn-lt"/>
                        </a:rPr>
                        <a:t>1.  </a:t>
                      </a:r>
                      <a:r>
                        <a:rPr kumimoji="0" lang="en-US" sz="2400" b="1" i="0" u="sng" strike="noStrike" cap="none" normalizeH="0" baseline="0">
                          <a:ln>
                            <a:noFill/>
                          </a:ln>
                          <a:solidFill>
                            <a:schemeClr val="accent1"/>
                          </a:solidFill>
                          <a:effectLst/>
                          <a:latin typeface="+mn-lt"/>
                          <a:ea typeface="Times New Roman" pitchFamily="18" charset="0"/>
                          <a:cs typeface="Arial" charset="0"/>
                        </a:rPr>
                        <a:t>DIHYDROARTEMISININ</a:t>
                      </a:r>
                    </a:p>
                    <a:p>
                      <a:pPr marL="457200" marR="0" lvl="0" indent="-45720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0000"/>
                        </a:solidFill>
                        <a:effectLst/>
                        <a:latin typeface="+mn-lt"/>
                        <a:ea typeface="Times New Roman" pitchFamily="18" charset="0"/>
                        <a:cs typeface="Arial"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a:t>
                      </a:r>
                      <a:r>
                        <a:rPr lang="en-US" sz="2400" b="0" i="0" u="none" strike="noStrike">
                          <a:solidFill>
                            <a:schemeClr val="accent1"/>
                          </a:solidFill>
                          <a:effectLst/>
                          <a:latin typeface="+mn-lt"/>
                        </a:rPr>
                        <a:t>[__400__]. [__] mg/ [__|__|__|__].[__]mL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i="0" u="none" strike="noStrike">
                          <a:solidFill>
                            <a:srgbClr val="000000"/>
                          </a:solidFill>
                          <a:effectLst/>
                          <a:latin typeface="+mn-lt"/>
                        </a:rPr>
                        <a:t>2.</a:t>
                      </a:r>
                      <a:r>
                        <a:rPr kumimoji="0" lang="en-US" sz="2400" b="1" i="0" u="sng" strike="noStrike" cap="none" normalizeH="0" baseline="0">
                          <a:ln>
                            <a:noFill/>
                          </a:ln>
                          <a:solidFill>
                            <a:srgbClr val="FF0000"/>
                          </a:solidFill>
                          <a:effectLst/>
                          <a:latin typeface="+mn-lt"/>
                          <a:ea typeface="Times New Roman" pitchFamily="18" charset="0"/>
                          <a:cs typeface="Arial" charset="0"/>
                        </a:rPr>
                        <a:t> </a:t>
                      </a:r>
                      <a:r>
                        <a:rPr kumimoji="0" lang="en-US" sz="2400" b="1" i="0" u="sng" strike="noStrike" cap="none" normalizeH="0" baseline="0">
                          <a:ln>
                            <a:noFill/>
                          </a:ln>
                          <a:solidFill>
                            <a:schemeClr val="accent1"/>
                          </a:solidFill>
                          <a:effectLst/>
                          <a:latin typeface="+mn-lt"/>
                          <a:ea typeface="Times New Roman" pitchFamily="18" charset="0"/>
                          <a:cs typeface="Arial" charset="0"/>
                        </a:rPr>
                        <a:t>PIPERAQUINE</a:t>
                      </a:r>
                      <a:r>
                        <a:rPr lang="en-US" sz="2400" b="1" i="0" u="none" strike="noStrike">
                          <a:solidFill>
                            <a:schemeClr val="accent1"/>
                          </a:solidFill>
                          <a:effectLst/>
                          <a:latin typeface="+mn-lt"/>
                        </a:rPr>
                        <a:t>   </a:t>
                      </a:r>
                      <a:r>
                        <a:rPr lang="en-US" sz="2400" b="1" i="0" u="none" strike="noStrike">
                          <a:solidFill>
                            <a:srgbClr val="000000"/>
                          </a:solidFill>
                          <a:effectLst/>
                          <a:latin typeface="+mn-lt"/>
                        </a:rPr>
                        <a:t>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a:t>
                      </a:r>
                      <a:r>
                        <a:rPr lang="en-US" sz="2400" b="0" i="0" u="none" strike="noStrike">
                          <a:solidFill>
                            <a:schemeClr val="accent1"/>
                          </a:solidFill>
                          <a:effectLst/>
                          <a:latin typeface="+mn-lt"/>
                        </a:rPr>
                        <a:t>[__320__].[__] mg/ [__|__|__|__].[__]mL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a:t>
                      </a:r>
                      <a:r>
                        <a:rPr lang="en-US" sz="2400" b="1" i="0" u="none" strike="noStrike">
                          <a:solidFill>
                            <a:srgbClr val="FF0000"/>
                          </a:solidFill>
                          <a:effectLst/>
                          <a:latin typeface="+mn-lt"/>
                        </a:rPr>
                        <a:t>. </a:t>
                      </a:r>
                      <a:r>
                        <a:rPr lang="en-US" sz="2400" b="1" i="0" u="none" strike="noStrike">
                          <a:solidFill>
                            <a:schemeClr val="accent1"/>
                          </a:solidFill>
                          <a:effectLst/>
                          <a:latin typeface="+mn-lt"/>
                        </a:rPr>
                        <a:t>Phosphate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194368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Julius\Documents\ACTWatch docs\drug_dbase\Country_drugs\Website_drugs\ASAQs\DSC00868.JPG"/>
          <p:cNvPicPr>
            <a:picLocks noGrp="1" noChangeAspect="1" noChangeArrowheads="1"/>
          </p:cNvPicPr>
          <p:nvPr>
            <p:ph idx="4294967295"/>
          </p:nvPr>
        </p:nvPicPr>
        <p:blipFill>
          <a:blip r:embed="rId2" cstate="print"/>
          <a:srcRect/>
          <a:stretch>
            <a:fillRect/>
          </a:stretch>
        </p:blipFill>
        <p:spPr>
          <a:xfrm>
            <a:off x="5791198" y="1801689"/>
            <a:ext cx="12801600" cy="6616557"/>
          </a:xfrm>
        </p:spPr>
      </p:pic>
      <p:sp>
        <p:nvSpPr>
          <p:cNvPr id="2" name="Title 1">
            <a:extLst>
              <a:ext uri="{FF2B5EF4-FFF2-40B4-BE49-F238E27FC236}">
                <a16:creationId xmlns:a16="http://schemas.microsoft.com/office/drawing/2014/main" id="{1878B146-F564-EC54-43E1-EAC464BDA37B}"/>
              </a:ext>
            </a:extLst>
          </p:cNvPr>
          <p:cNvSpPr txBox="1">
            <a:spLocks/>
          </p:cNvSpPr>
          <p:nvPr/>
        </p:nvSpPr>
        <p:spPr bwMode="auto">
          <a:xfrm>
            <a:off x="192520" y="630943"/>
            <a:ext cx="6625359" cy="771137"/>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GB" sz="8000"/>
              <a:t>EXAMPLE</a:t>
            </a:r>
          </a:p>
        </p:txBody>
      </p:sp>
      <p:graphicFrame>
        <p:nvGraphicFramePr>
          <p:cNvPr id="4" name="Table 3">
            <a:extLst>
              <a:ext uri="{FF2B5EF4-FFF2-40B4-BE49-F238E27FC236}">
                <a16:creationId xmlns:a16="http://schemas.microsoft.com/office/drawing/2014/main" id="{D5F6C589-2810-A00C-FDEB-0E34B071005F}"/>
              </a:ext>
            </a:extLst>
          </p:cNvPr>
          <p:cNvGraphicFramePr>
            <a:graphicFrameLocks noGrp="1"/>
          </p:cNvGraphicFramePr>
          <p:nvPr>
            <p:extLst>
              <p:ext uri="{D42A27DB-BD31-4B8C-83A1-F6EECF244321}">
                <p14:modId xmlns:p14="http://schemas.microsoft.com/office/powerpoint/2010/main" val="1020732744"/>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3" name="Table 2">
            <a:extLst>
              <a:ext uri="{FF2B5EF4-FFF2-40B4-BE49-F238E27FC236}">
                <a16:creationId xmlns:a16="http://schemas.microsoft.com/office/drawing/2014/main" id="{0F53D287-92BD-3DE3-C63F-B48EE855D00A}"/>
              </a:ext>
            </a:extLst>
          </p:cNvPr>
          <p:cNvGraphicFramePr>
            <a:graphicFrameLocks noGrp="1"/>
          </p:cNvGraphicFramePr>
          <p:nvPr>
            <p:extLst>
              <p:ext uri="{D42A27DB-BD31-4B8C-83A1-F6EECF244321}">
                <p14:modId xmlns:p14="http://schemas.microsoft.com/office/powerpoint/2010/main" val="295821094"/>
              </p:ext>
            </p:extLst>
          </p:nvPr>
        </p:nvGraphicFramePr>
        <p:xfrm>
          <a:off x="2516498" y="8817856"/>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i="0" u="none" strike="noStrike">
                          <a:solidFill>
                            <a:srgbClr val="000000"/>
                          </a:solidFill>
                          <a:effectLst/>
                          <a:latin typeface="+mn-lt"/>
                        </a:rPr>
                        <a:t>1.     </a:t>
                      </a:r>
                      <a:r>
                        <a:rPr kumimoji="0" lang="en-US" sz="2400" b="1" i="0" u="sng" strike="noStrike" cap="none" normalizeH="0" baseline="0">
                          <a:ln>
                            <a:noFill/>
                          </a:ln>
                          <a:solidFill>
                            <a:schemeClr val="accent1"/>
                          </a:solidFill>
                          <a:effectLst/>
                          <a:latin typeface="+mn-lt"/>
                          <a:ea typeface="Times New Roman" pitchFamily="18" charset="0"/>
                          <a:cs typeface="Arial" charset="0"/>
                        </a:rPr>
                        <a:t>ARTESUNATE</a:t>
                      </a:r>
                      <a:r>
                        <a:rPr lang="en-US" sz="2400" b="1" i="0" u="none" strike="noStrike">
                          <a:solidFill>
                            <a:schemeClr val="accent1"/>
                          </a:solidFill>
                          <a:effectLst/>
                          <a:latin typeface="+mn-lt"/>
                        </a:rPr>
                        <a:t>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a:t>
                      </a:r>
                      <a:r>
                        <a:rPr lang="en-US" sz="2400" b="0" i="0" u="none" strike="noStrike">
                          <a:solidFill>
                            <a:schemeClr val="accent1"/>
                          </a:solidFill>
                          <a:effectLst/>
                          <a:latin typeface="+mn-lt"/>
                        </a:rPr>
                        <a:t>[__500__]. [__] mg/ [__|__|__|__].[__]mL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i="0" u="none" strike="noStrike">
                          <a:solidFill>
                            <a:srgbClr val="000000"/>
                          </a:solidFill>
                          <a:effectLst/>
                          <a:latin typeface="+mn-lt"/>
                        </a:rPr>
                        <a:t>2.      </a:t>
                      </a:r>
                      <a:r>
                        <a:rPr kumimoji="0" lang="en-US" sz="2400" b="1" i="0" u="sng" strike="noStrike" cap="none" normalizeH="0" baseline="0">
                          <a:ln>
                            <a:noFill/>
                          </a:ln>
                          <a:solidFill>
                            <a:schemeClr val="accent1"/>
                          </a:solidFill>
                          <a:effectLst/>
                          <a:latin typeface="+mn-lt"/>
                          <a:ea typeface="Times New Roman" pitchFamily="18" charset="0"/>
                          <a:cs typeface="Arial" charset="0"/>
                        </a:rPr>
                        <a:t>AMODIAQUINE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a:t>
                      </a:r>
                      <a:r>
                        <a:rPr lang="en-US" sz="2400" b="0" i="0" u="none" strike="noStrike">
                          <a:solidFill>
                            <a:schemeClr val="accent1"/>
                          </a:solidFill>
                          <a:effectLst/>
                          <a:latin typeface="+mn-lt"/>
                        </a:rPr>
                        <a:t>[__1500__].[__] mg/ [__|__|__|__].[__]mL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a:t>
                      </a:r>
                      <a:r>
                        <a:rPr lang="en-US" sz="2400" b="1" i="0" u="none" strike="noStrike" err="1">
                          <a:solidFill>
                            <a:schemeClr val="accent1"/>
                          </a:solidFill>
                          <a:effectLst/>
                          <a:latin typeface="+mn-lt"/>
                        </a:rPr>
                        <a:t>HcL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chemeClr val="accent1"/>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224427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458D06F-8C37-FB9A-4E6E-7034EBEDF713}"/>
              </a:ext>
            </a:extLst>
          </p:cNvPr>
          <p:cNvSpPr>
            <a:spLocks noGrp="1" noChangeArrowheads="1"/>
          </p:cNvSpPr>
          <p:nvPr>
            <p:ph type="title"/>
          </p:nvPr>
        </p:nvSpPr>
        <p:spPr>
          <a:xfrm>
            <a:off x="288955" y="1093875"/>
            <a:ext cx="18642419" cy="1025922"/>
          </a:xfrm>
        </p:spPr>
        <p:txBody>
          <a:bodyPr/>
          <a:lstStyle/>
          <a:p>
            <a:pPr eaLnBrk="1" hangingPunct="1"/>
            <a:r>
              <a:rPr lang="fr-FR" sz="8000"/>
              <a:t>EXAMPLE</a:t>
            </a:r>
          </a:p>
        </p:txBody>
      </p:sp>
      <p:graphicFrame>
        <p:nvGraphicFramePr>
          <p:cNvPr id="2" name="Table 1">
            <a:extLst>
              <a:ext uri="{FF2B5EF4-FFF2-40B4-BE49-F238E27FC236}">
                <a16:creationId xmlns:a16="http://schemas.microsoft.com/office/drawing/2014/main" id="{C0520356-6821-1B34-4CA7-8DA93F50F129}"/>
              </a:ext>
            </a:extLst>
          </p:cNvPr>
          <p:cNvGraphicFramePr>
            <a:graphicFrameLocks noGrp="1"/>
          </p:cNvGraphicFramePr>
          <p:nvPr>
            <p:extLst>
              <p:ext uri="{D42A27DB-BD31-4B8C-83A1-F6EECF244321}">
                <p14:modId xmlns:p14="http://schemas.microsoft.com/office/powerpoint/2010/main" val="2362989197"/>
              </p:ext>
            </p:extLst>
          </p:nvPr>
        </p:nvGraphicFramePr>
        <p:xfrm>
          <a:off x="10481300" y="4667250"/>
          <a:ext cx="12150100" cy="7753350"/>
        </p:xfrm>
        <a:graphic>
          <a:graphicData uri="http://schemas.openxmlformats.org/drawingml/2006/table">
            <a:tbl>
              <a:tblPr/>
              <a:tblGrid>
                <a:gridCol w="2091700">
                  <a:extLst>
                    <a:ext uri="{9D8B030D-6E8A-4147-A177-3AD203B41FA5}">
                      <a16:colId xmlns:a16="http://schemas.microsoft.com/office/drawing/2014/main" val="387666586"/>
                    </a:ext>
                  </a:extLst>
                </a:gridCol>
                <a:gridCol w="2419350">
                  <a:extLst>
                    <a:ext uri="{9D8B030D-6E8A-4147-A177-3AD203B41FA5}">
                      <a16:colId xmlns:a16="http://schemas.microsoft.com/office/drawing/2014/main" val="2200508814"/>
                    </a:ext>
                  </a:extLst>
                </a:gridCol>
                <a:gridCol w="4017318">
                  <a:extLst>
                    <a:ext uri="{9D8B030D-6E8A-4147-A177-3AD203B41FA5}">
                      <a16:colId xmlns:a16="http://schemas.microsoft.com/office/drawing/2014/main" val="2017305352"/>
                    </a:ext>
                  </a:extLst>
                </a:gridCol>
                <a:gridCol w="3621732">
                  <a:extLst>
                    <a:ext uri="{9D8B030D-6E8A-4147-A177-3AD203B41FA5}">
                      <a16:colId xmlns:a16="http://schemas.microsoft.com/office/drawing/2014/main" val="2032071812"/>
                    </a:ext>
                  </a:extLst>
                </a:gridCol>
              </a:tblGrid>
              <a:tr h="146809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1468090">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1468090">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1468090">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91755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963433">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pic>
        <p:nvPicPr>
          <p:cNvPr id="15362" name="Picture 2" descr="Galen India">
            <a:extLst>
              <a:ext uri="{FF2B5EF4-FFF2-40B4-BE49-F238E27FC236}">
                <a16:creationId xmlns:a16="http://schemas.microsoft.com/office/drawing/2014/main" id="{E3D35234-DB51-0D55-570F-D4F1DEEC106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9437" y="3295650"/>
            <a:ext cx="8910727" cy="7397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C0520356-6821-1B34-4CA7-8DA93F50F129}"/>
              </a:ext>
            </a:extLst>
          </p:cNvPr>
          <p:cNvGraphicFramePr>
            <a:graphicFrameLocks noGrp="1"/>
          </p:cNvGraphicFramePr>
          <p:nvPr>
            <p:extLst>
              <p:ext uri="{D42A27DB-BD31-4B8C-83A1-F6EECF244321}">
                <p14:modId xmlns:p14="http://schemas.microsoft.com/office/powerpoint/2010/main" val="2925499457"/>
              </p:ext>
            </p:extLst>
          </p:nvPr>
        </p:nvGraphicFramePr>
        <p:xfrm>
          <a:off x="10481300" y="4667250"/>
          <a:ext cx="12150100" cy="7753350"/>
        </p:xfrm>
        <a:graphic>
          <a:graphicData uri="http://schemas.openxmlformats.org/drawingml/2006/table">
            <a:tbl>
              <a:tblPr/>
              <a:tblGrid>
                <a:gridCol w="2091700">
                  <a:extLst>
                    <a:ext uri="{9D8B030D-6E8A-4147-A177-3AD203B41FA5}">
                      <a16:colId xmlns:a16="http://schemas.microsoft.com/office/drawing/2014/main" val="387666586"/>
                    </a:ext>
                  </a:extLst>
                </a:gridCol>
                <a:gridCol w="2419350">
                  <a:extLst>
                    <a:ext uri="{9D8B030D-6E8A-4147-A177-3AD203B41FA5}">
                      <a16:colId xmlns:a16="http://schemas.microsoft.com/office/drawing/2014/main" val="2200508814"/>
                    </a:ext>
                  </a:extLst>
                </a:gridCol>
                <a:gridCol w="4017318">
                  <a:extLst>
                    <a:ext uri="{9D8B030D-6E8A-4147-A177-3AD203B41FA5}">
                      <a16:colId xmlns:a16="http://schemas.microsoft.com/office/drawing/2014/main" val="2017305352"/>
                    </a:ext>
                  </a:extLst>
                </a:gridCol>
                <a:gridCol w="3621732">
                  <a:extLst>
                    <a:ext uri="{9D8B030D-6E8A-4147-A177-3AD203B41FA5}">
                      <a16:colId xmlns:a16="http://schemas.microsoft.com/office/drawing/2014/main" val="2032071812"/>
                    </a:ext>
                  </a:extLst>
                </a:gridCol>
              </a:tblGrid>
              <a:tr h="146809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1468090">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Artesunate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a:t>
                      </a:r>
                      <a:r>
                        <a:rPr lang="en-US" sz="2400" b="0" i="0" u="none" strike="noStrike">
                          <a:solidFill>
                            <a:schemeClr val="accent1"/>
                          </a:solidFill>
                          <a:effectLst/>
                          <a:latin typeface="+mn-lt"/>
                        </a:rPr>
                        <a:t>5_|_0_]. [_0</a:t>
                      </a:r>
                      <a:r>
                        <a:rPr lang="en-US" sz="2400" b="0" i="0" u="none" strike="noStrike">
                          <a:solidFill>
                            <a:srgbClr val="000000"/>
                          </a:solidFill>
                          <a:effectLst/>
                          <a:latin typeface="+mn-lt"/>
                        </a:rPr>
                        <a:t>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1468090">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1468090">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91755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963433">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
        <p:nvSpPr>
          <p:cNvPr id="5" name="Oval 4">
            <a:extLst>
              <a:ext uri="{FF2B5EF4-FFF2-40B4-BE49-F238E27FC236}">
                <a16:creationId xmlns:a16="http://schemas.microsoft.com/office/drawing/2014/main" id="{83A450C7-E7D2-6AA1-B080-F94A92CD906A}"/>
              </a:ext>
            </a:extLst>
          </p:cNvPr>
          <p:cNvSpPr/>
          <p:nvPr/>
        </p:nvSpPr>
        <p:spPr>
          <a:xfrm>
            <a:off x="10218653" y="8070849"/>
            <a:ext cx="2297197" cy="7588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762000"/>
            <a:ext cx="15544800" cy="1211263"/>
          </a:xfrm>
        </p:spPr>
        <p:txBody>
          <a:bodyPr/>
          <a:lstStyle/>
          <a:p>
            <a:pPr eaLnBrk="1" hangingPunct="1"/>
            <a:r>
              <a:rPr lang="fr-FR" sz="8000"/>
              <a:t>Example</a:t>
            </a:r>
          </a:p>
        </p:txBody>
      </p:sp>
      <p:pic>
        <p:nvPicPr>
          <p:cNvPr id="51204" name="Picture 9" descr="IMG_4805 - Copy"/>
          <p:cNvPicPr>
            <a:picLocks noChangeAspect="1" noChangeArrowheads="1"/>
          </p:cNvPicPr>
          <p:nvPr/>
        </p:nvPicPr>
        <p:blipFill>
          <a:blip r:embed="rId3" cstate="print"/>
          <a:srcRect/>
          <a:stretch>
            <a:fillRect/>
          </a:stretch>
        </p:blipFill>
        <p:spPr bwMode="auto">
          <a:xfrm>
            <a:off x="4638674" y="2533650"/>
            <a:ext cx="7553326" cy="10058400"/>
          </a:xfrm>
          <a:prstGeom prst="rect">
            <a:avLst/>
          </a:prstGeom>
          <a:noFill/>
          <a:ln w="9525">
            <a:noFill/>
            <a:miter lim="800000"/>
            <a:headEnd/>
            <a:tailEnd/>
          </a:ln>
        </p:spPr>
      </p:pic>
      <p:pic>
        <p:nvPicPr>
          <p:cNvPr id="51205" name="Picture 10" descr="IMG_4805 - Copy"/>
          <p:cNvPicPr>
            <a:picLocks noChangeAspect="1" noChangeArrowheads="1"/>
          </p:cNvPicPr>
          <p:nvPr/>
        </p:nvPicPr>
        <p:blipFill>
          <a:blip r:embed="rId4" cstate="print"/>
          <a:srcRect/>
          <a:stretch>
            <a:fillRect/>
          </a:stretch>
        </p:blipFill>
        <p:spPr bwMode="auto">
          <a:xfrm>
            <a:off x="14668500" y="2533650"/>
            <a:ext cx="6248400" cy="5178426"/>
          </a:xfrm>
          <a:prstGeom prst="rect">
            <a:avLst/>
          </a:prstGeom>
          <a:noFill/>
          <a:ln w="9525">
            <a:noFill/>
            <a:miter lim="800000"/>
            <a:headEnd/>
            <a:tailEnd/>
          </a:ln>
        </p:spPr>
      </p:pic>
    </p:spTree>
    <p:extLst>
      <p:ext uri="{BB962C8B-B14F-4D97-AF65-F5344CB8AC3E}">
        <p14:creationId xmlns:p14="http://schemas.microsoft.com/office/powerpoint/2010/main" val="2830451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68BD7C7-1531-131F-D629-E9FDD6D5D95D}"/>
            </a:ext>
          </a:extLst>
        </p:cNvPr>
        <p:cNvGrpSpPr/>
        <p:nvPr/>
      </p:nvGrpSpPr>
      <p:grpSpPr>
        <a:xfrm>
          <a:off x="0" y="0"/>
          <a:ext cx="0" cy="0"/>
          <a:chOff x="0" y="0"/>
          <a:chExt cx="0" cy="0"/>
        </a:xfrm>
      </p:grpSpPr>
      <p:sp>
        <p:nvSpPr>
          <p:cNvPr id="51202" name="Rectangle 2">
            <a:extLst>
              <a:ext uri="{FF2B5EF4-FFF2-40B4-BE49-F238E27FC236}">
                <a16:creationId xmlns:a16="http://schemas.microsoft.com/office/drawing/2014/main" id="{EB31022F-66E1-5733-D6CE-3ED029495938}"/>
              </a:ext>
            </a:extLst>
          </p:cNvPr>
          <p:cNvSpPr>
            <a:spLocks noGrp="1" noChangeArrowheads="1"/>
          </p:cNvSpPr>
          <p:nvPr>
            <p:ph type="title" idx="4294967295"/>
          </p:nvPr>
        </p:nvSpPr>
        <p:spPr>
          <a:xfrm>
            <a:off x="0" y="762000"/>
            <a:ext cx="15544800" cy="1211263"/>
          </a:xfrm>
        </p:spPr>
        <p:txBody>
          <a:bodyPr/>
          <a:lstStyle/>
          <a:p>
            <a:pPr eaLnBrk="1" hangingPunct="1"/>
            <a:r>
              <a:rPr lang="fr-FR" sz="8000"/>
              <a:t>Example</a:t>
            </a:r>
          </a:p>
        </p:txBody>
      </p:sp>
      <p:pic>
        <p:nvPicPr>
          <p:cNvPr id="51204" name="Picture 9" descr="IMG_4805 - Copy">
            <a:extLst>
              <a:ext uri="{FF2B5EF4-FFF2-40B4-BE49-F238E27FC236}">
                <a16:creationId xmlns:a16="http://schemas.microsoft.com/office/drawing/2014/main" id="{C8E31600-83A9-74FC-CEFA-471EA70610DC}"/>
              </a:ext>
            </a:extLst>
          </p:cNvPr>
          <p:cNvPicPr>
            <a:picLocks noChangeAspect="1" noChangeArrowheads="1"/>
          </p:cNvPicPr>
          <p:nvPr/>
        </p:nvPicPr>
        <p:blipFill>
          <a:blip r:embed="rId3" cstate="print"/>
          <a:srcRect/>
          <a:stretch>
            <a:fillRect/>
          </a:stretch>
        </p:blipFill>
        <p:spPr bwMode="auto">
          <a:xfrm>
            <a:off x="4638674" y="2533650"/>
            <a:ext cx="7553326" cy="10058400"/>
          </a:xfrm>
          <a:prstGeom prst="rect">
            <a:avLst/>
          </a:prstGeom>
          <a:noFill/>
          <a:ln w="9525">
            <a:noFill/>
            <a:miter lim="800000"/>
            <a:headEnd/>
            <a:tailEnd/>
          </a:ln>
        </p:spPr>
      </p:pic>
      <p:pic>
        <p:nvPicPr>
          <p:cNvPr id="51205" name="Picture 10" descr="IMG_4805 - Copy">
            <a:extLst>
              <a:ext uri="{FF2B5EF4-FFF2-40B4-BE49-F238E27FC236}">
                <a16:creationId xmlns:a16="http://schemas.microsoft.com/office/drawing/2014/main" id="{F1D95D43-AF1B-116D-C123-301E2DE5297D}"/>
              </a:ext>
            </a:extLst>
          </p:cNvPr>
          <p:cNvPicPr>
            <a:picLocks noChangeAspect="1" noChangeArrowheads="1"/>
          </p:cNvPicPr>
          <p:nvPr/>
        </p:nvPicPr>
        <p:blipFill>
          <a:blip r:embed="rId4" cstate="print"/>
          <a:srcRect/>
          <a:stretch>
            <a:fillRect/>
          </a:stretch>
        </p:blipFill>
        <p:spPr bwMode="auto">
          <a:xfrm>
            <a:off x="14668500" y="2533650"/>
            <a:ext cx="6248400" cy="5178426"/>
          </a:xfrm>
          <a:prstGeom prst="rect">
            <a:avLst/>
          </a:prstGeom>
          <a:noFill/>
          <a:ln w="9525">
            <a:noFill/>
            <a:miter lim="800000"/>
            <a:headEnd/>
            <a:tailEnd/>
          </a:ln>
        </p:spPr>
      </p:pic>
      <p:sp>
        <p:nvSpPr>
          <p:cNvPr id="2" name="Rectangle 3">
            <a:extLst>
              <a:ext uri="{FF2B5EF4-FFF2-40B4-BE49-F238E27FC236}">
                <a16:creationId xmlns:a16="http://schemas.microsoft.com/office/drawing/2014/main" id="{41BB4650-E00E-2842-215A-FA7643B34D0B}"/>
              </a:ext>
            </a:extLst>
          </p:cNvPr>
          <p:cNvSpPr txBox="1">
            <a:spLocks noChangeArrowheads="1"/>
          </p:cNvSpPr>
          <p:nvPr/>
        </p:nvSpPr>
        <p:spPr>
          <a:xfrm>
            <a:off x="14668500" y="8272463"/>
            <a:ext cx="8767481" cy="4850559"/>
          </a:xfrm>
          <a:prstGeom prst="rect">
            <a:avLst/>
          </a:prstGeom>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buFontTx/>
              <a:buNone/>
            </a:pPr>
            <a:r>
              <a:rPr lang="fr-FR" sz="4800" b="1" err="1"/>
              <a:t>Syrup</a:t>
            </a:r>
            <a:r>
              <a:rPr lang="fr-FR" sz="4800" b="1"/>
              <a:t> </a:t>
            </a:r>
          </a:p>
          <a:p>
            <a:pPr>
              <a:spcBef>
                <a:spcPts val="100"/>
              </a:spcBef>
              <a:spcAft>
                <a:spcPts val="500"/>
              </a:spcAft>
              <a:buFontTx/>
              <a:buNone/>
            </a:pPr>
            <a:r>
              <a:rPr lang="fr-FR" sz="4800" b="1"/>
              <a:t>Chloroquine,</a:t>
            </a:r>
          </a:p>
          <a:p>
            <a:pPr>
              <a:spcBef>
                <a:spcPts val="100"/>
              </a:spcBef>
              <a:spcAft>
                <a:spcPts val="500"/>
              </a:spcAft>
              <a:buFontTx/>
              <a:buNone/>
            </a:pPr>
            <a:r>
              <a:rPr lang="fr-FR" sz="4800" b="1"/>
              <a:t>25mg/5mL</a:t>
            </a:r>
          </a:p>
          <a:p>
            <a:pPr>
              <a:spcBef>
                <a:spcPts val="100"/>
              </a:spcBef>
              <a:spcAft>
                <a:spcPts val="500"/>
              </a:spcAft>
              <a:buFontTx/>
              <a:buNone/>
            </a:pPr>
            <a:endParaRPr lang="fr-FR" sz="4800" b="1"/>
          </a:p>
          <a:p>
            <a:pPr>
              <a:spcBef>
                <a:spcPts val="100"/>
              </a:spcBef>
              <a:spcAft>
                <a:spcPts val="500"/>
              </a:spcAft>
              <a:buFontTx/>
              <a:buNone/>
            </a:pPr>
            <a:r>
              <a:rPr lang="fr-FR" sz="4800" b="1"/>
              <a:t>Not 150.. </a:t>
            </a:r>
            <a:r>
              <a:rPr lang="fr-FR" sz="4800" b="1" err="1"/>
              <a:t>That’s</a:t>
            </a:r>
            <a:r>
              <a:rPr lang="fr-FR" sz="4800" b="1"/>
              <a:t> pack size</a:t>
            </a:r>
          </a:p>
          <a:p>
            <a:pPr algn="ctr">
              <a:buFontTx/>
              <a:buNone/>
            </a:pPr>
            <a:endParaRPr lang="fr-FR" sz="4800" b="1"/>
          </a:p>
        </p:txBody>
      </p:sp>
    </p:spTree>
    <p:extLst>
      <p:ext uri="{BB962C8B-B14F-4D97-AF65-F5344CB8AC3E}">
        <p14:creationId xmlns:p14="http://schemas.microsoft.com/office/powerpoint/2010/main" val="1303652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7625AE-5A72-86ED-E800-734072486790}"/>
              </a:ext>
            </a:extLst>
          </p:cNvPr>
          <p:cNvGraphicFramePr>
            <a:graphicFrameLocks noGrp="1"/>
          </p:cNvGraphicFramePr>
          <p:nvPr>
            <p:extLst>
              <p:ext uri="{D42A27DB-BD31-4B8C-83A1-F6EECF244321}">
                <p14:modId xmlns:p14="http://schemas.microsoft.com/office/powerpoint/2010/main" val="376284846"/>
              </p:ext>
            </p:extLst>
          </p:nvPr>
        </p:nvGraphicFramePr>
        <p:xfrm>
          <a:off x="4738312" y="8551157"/>
          <a:ext cx="14907374"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pic>
        <p:nvPicPr>
          <p:cNvPr id="112643" name="Picture 2" descr="C:\Users\Julius\Documents\ACTWatch docs\drug_dbase\Country_drugs\Website_drugs\ART_monos\DSC01495.JPG"/>
          <p:cNvPicPr>
            <a:picLocks noGrp="1" noChangeAspect="1" noChangeArrowheads="1"/>
          </p:cNvPicPr>
          <p:nvPr>
            <p:ph idx="4294967295"/>
          </p:nvPr>
        </p:nvPicPr>
        <p:blipFill>
          <a:blip r:embed="rId3" cstate="print"/>
          <a:srcRect/>
          <a:stretch>
            <a:fillRect/>
          </a:stretch>
        </p:blipFill>
        <p:spPr>
          <a:xfrm>
            <a:off x="5310981" y="2212131"/>
            <a:ext cx="13762037" cy="5995987"/>
          </a:xfrm>
        </p:spPr>
      </p:pic>
      <p:graphicFrame>
        <p:nvGraphicFramePr>
          <p:cNvPr id="3" name="Table 2">
            <a:extLst>
              <a:ext uri="{FF2B5EF4-FFF2-40B4-BE49-F238E27FC236}">
                <a16:creationId xmlns:a16="http://schemas.microsoft.com/office/drawing/2014/main" id="{305C9036-014F-7FB9-35DD-75BD7F768D5B}"/>
              </a:ext>
            </a:extLst>
          </p:cNvPr>
          <p:cNvGraphicFramePr>
            <a:graphicFrameLocks noGrp="1"/>
          </p:cNvGraphicFramePr>
          <p:nvPr>
            <p:extLst>
              <p:ext uri="{D42A27DB-BD31-4B8C-83A1-F6EECF244321}">
                <p14:modId xmlns:p14="http://schemas.microsoft.com/office/powerpoint/2010/main" val="1228725787"/>
              </p:ext>
            </p:extLst>
          </p:nvPr>
        </p:nvGraphicFramePr>
        <p:xfrm>
          <a:off x="4738312" y="8551157"/>
          <a:ext cx="14907374"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ARTESUNATE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[__60__]. [__] mg/</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
        <p:nvSpPr>
          <p:cNvPr id="2" name="Rectangle 2">
            <a:extLst>
              <a:ext uri="{FF2B5EF4-FFF2-40B4-BE49-F238E27FC236}">
                <a16:creationId xmlns:a16="http://schemas.microsoft.com/office/drawing/2014/main" id="{E9F35254-2E1D-2744-82C2-373D344258A8}"/>
              </a:ext>
            </a:extLst>
          </p:cNvPr>
          <p:cNvSpPr txBox="1">
            <a:spLocks noChangeArrowheads="1"/>
          </p:cNvSpPr>
          <p:nvPr/>
        </p:nvSpPr>
        <p:spPr>
          <a:xfrm>
            <a:off x="288955" y="1001543"/>
            <a:ext cx="18642419" cy="1210588"/>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8000" err="1"/>
              <a:t>EXample</a:t>
            </a:r>
            <a:endParaRPr lang="fr-FR" sz="8000"/>
          </a:p>
        </p:txBody>
      </p:sp>
    </p:spTree>
    <p:extLst>
      <p:ext uri="{BB962C8B-B14F-4D97-AF65-F5344CB8AC3E}">
        <p14:creationId xmlns:p14="http://schemas.microsoft.com/office/powerpoint/2010/main" val="240445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381000" y="547611"/>
            <a:ext cx="10058400" cy="1210588"/>
          </a:xfrm>
        </p:spPr>
        <p:txBody>
          <a:bodyPr/>
          <a:lstStyle/>
          <a:p>
            <a:r>
              <a:rPr lang="fr-FR" altLang="en-US" sz="8000" noProof="0"/>
              <a:t>Example</a:t>
            </a:r>
          </a:p>
        </p:txBody>
      </p:sp>
      <p:pic>
        <p:nvPicPr>
          <p:cNvPr id="112643" name="Picture 2" descr="C:\Users\Julius\Documents\ACTWatch docs\drug_dbase\Country_drugs\Website_drugs\ART_monos\DSC01495.JPG"/>
          <p:cNvPicPr>
            <a:picLocks noGrp="1" noChangeAspect="1" noChangeArrowheads="1"/>
          </p:cNvPicPr>
          <p:nvPr>
            <p:ph idx="4294967295"/>
          </p:nvPr>
        </p:nvPicPr>
        <p:blipFill>
          <a:blip r:embed="rId3" cstate="print"/>
          <a:srcRect/>
          <a:stretch>
            <a:fillRect/>
          </a:stretch>
        </p:blipFill>
        <p:spPr>
          <a:xfrm>
            <a:off x="2125339" y="1758199"/>
            <a:ext cx="13267061" cy="6705600"/>
          </a:xfrm>
        </p:spPr>
      </p:pic>
      <p:sp>
        <p:nvSpPr>
          <p:cNvPr id="8" name="Oval 11"/>
          <p:cNvSpPr>
            <a:spLocks noChangeArrowheads="1"/>
          </p:cNvSpPr>
          <p:nvPr/>
        </p:nvSpPr>
        <p:spPr bwMode="auto">
          <a:xfrm>
            <a:off x="8758869" y="1758199"/>
            <a:ext cx="6705600" cy="1981200"/>
          </a:xfrm>
          <a:prstGeom prst="ellipse">
            <a:avLst/>
          </a:prstGeom>
          <a:noFill/>
          <a:ln w="38100">
            <a:solidFill>
              <a:srgbClr val="FF3300"/>
            </a:solidFill>
            <a:round/>
            <a:headEnd/>
            <a:tailEnd/>
          </a:ln>
        </p:spPr>
        <p:txBody>
          <a:bodyPr wrap="none" anchor="ctr"/>
          <a:lstStyle/>
          <a:p>
            <a:endParaRPr lang="en-US" altLang="en-US" sz="3600"/>
          </a:p>
        </p:txBody>
      </p:sp>
      <p:graphicFrame>
        <p:nvGraphicFramePr>
          <p:cNvPr id="3" name="Table 2">
            <a:extLst>
              <a:ext uri="{FF2B5EF4-FFF2-40B4-BE49-F238E27FC236}">
                <a16:creationId xmlns:a16="http://schemas.microsoft.com/office/drawing/2014/main" id="{305C9036-014F-7FB9-35DD-75BD7F768D5B}"/>
              </a:ext>
            </a:extLst>
          </p:cNvPr>
          <p:cNvGraphicFramePr>
            <a:graphicFrameLocks noGrp="1"/>
          </p:cNvGraphicFramePr>
          <p:nvPr>
            <p:extLst>
              <p:ext uri="{D42A27DB-BD31-4B8C-83A1-F6EECF244321}">
                <p14:modId xmlns:p14="http://schemas.microsoft.com/office/powerpoint/2010/main" val="1855864186"/>
              </p:ext>
            </p:extLst>
          </p:nvPr>
        </p:nvGraphicFramePr>
        <p:xfrm>
          <a:off x="2125339" y="891310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1" i="0" u="none" strike="noStrike">
                          <a:solidFill>
                            <a:srgbClr val="FF0000"/>
                          </a:solidFill>
                          <a:effectLst/>
                          <a:latin typeface="+mn-lt"/>
                        </a:rPr>
                        <a:t>   </a:t>
                      </a:r>
                      <a:r>
                        <a:rPr lang="en-US" sz="2400" b="1" i="0" u="none" strike="noStrike">
                          <a:solidFill>
                            <a:schemeClr val="accent1"/>
                          </a:solidFill>
                          <a:effectLst/>
                          <a:latin typeface="+mn-lt"/>
                        </a:rPr>
                        <a:t>Artesunate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a:t>
                      </a:r>
                      <a:r>
                        <a:rPr lang="en-US" sz="2400" b="0" i="0" u="none" strike="noStrike">
                          <a:solidFill>
                            <a:schemeClr val="accent1"/>
                          </a:solidFill>
                          <a:effectLst/>
                          <a:latin typeface="+mn-lt"/>
                        </a:rPr>
                        <a:t>6</a:t>
                      </a:r>
                      <a:r>
                        <a:rPr lang="en-US" sz="2400" b="0" i="0" u="none" strike="noStrike">
                          <a:solidFill>
                            <a:srgbClr val="000000"/>
                          </a:solidFill>
                          <a:effectLst/>
                          <a:latin typeface="+mn-lt"/>
                        </a:rPr>
                        <a:t>_|_</a:t>
                      </a:r>
                      <a:r>
                        <a:rPr lang="en-US" sz="2400" b="0" i="0" u="none" strike="noStrike">
                          <a:solidFill>
                            <a:schemeClr val="accent1"/>
                          </a:solidFill>
                          <a:effectLst/>
                          <a:latin typeface="+mn-lt"/>
                        </a:rPr>
                        <a:t>0</a:t>
                      </a:r>
                      <a:r>
                        <a:rPr lang="en-US" sz="2400" b="0" i="0" u="none" strike="noStrike">
                          <a:solidFill>
                            <a:srgbClr val="000000"/>
                          </a:solidFill>
                          <a:effectLst/>
                          <a:latin typeface="+mn-lt"/>
                        </a:rPr>
                        <a:t>_]. [_</a:t>
                      </a:r>
                      <a:r>
                        <a:rPr lang="en-US" sz="2400" b="0" i="0" u="none" strike="noStrike">
                          <a:solidFill>
                            <a:schemeClr val="accent1"/>
                          </a:solidFill>
                          <a:effectLst/>
                          <a:latin typeface="+mn-lt"/>
                        </a:rPr>
                        <a:t>0</a:t>
                      </a:r>
                      <a:r>
                        <a:rPr lang="en-US" sz="2400" b="0" i="0" u="none" strike="noStrike">
                          <a:solidFill>
                            <a:srgbClr val="000000"/>
                          </a:solidFill>
                          <a:effectLst/>
                          <a:latin typeface="+mn-lt"/>
                        </a:rPr>
                        <a:t>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1" i="0" u="none" strike="noStrike">
                          <a:solidFill>
                            <a:srgbClr val="FF0000"/>
                          </a:solidFill>
                          <a:effectLst/>
                          <a:latin typeface="+mn-lt"/>
                        </a:rPr>
                        <a:t> </a:t>
                      </a:r>
                      <a:r>
                        <a:rPr lang="en-US" sz="2400" b="1" i="0" u="none" strike="noStrike">
                          <a:solidFill>
                            <a:schemeClr val="accent1"/>
                          </a:solidFill>
                          <a:effectLst/>
                          <a:latin typeface="+mn-lt"/>
                        </a:rPr>
                        <a:t>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chemeClr val="accent1"/>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sp>
        <p:nvSpPr>
          <p:cNvPr id="2" name="Callout: Line 1">
            <a:extLst>
              <a:ext uri="{FF2B5EF4-FFF2-40B4-BE49-F238E27FC236}">
                <a16:creationId xmlns:a16="http://schemas.microsoft.com/office/drawing/2014/main" id="{291B3092-ACE7-5416-8B9E-66E49F3A88D6}"/>
              </a:ext>
            </a:extLst>
          </p:cNvPr>
          <p:cNvSpPr/>
          <p:nvPr/>
        </p:nvSpPr>
        <p:spPr>
          <a:xfrm>
            <a:off x="16034379" y="3695460"/>
            <a:ext cx="6901821" cy="4768339"/>
          </a:xfrm>
          <a:prstGeom prst="borderCallout1">
            <a:avLst>
              <a:gd name="adj1" fmla="val 1815"/>
              <a:gd name="adj2" fmla="val -2536"/>
              <a:gd name="adj3" fmla="val 104622"/>
              <a:gd name="adj4" fmla="val -20929"/>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4000" b="1">
                <a:solidFill>
                  <a:sysClr val="windowText" lastClr="000000"/>
                </a:solidFill>
              </a:rPr>
              <a:t>For the purpose of these exercises or when using paper tools, use ‘9998’ to indicate information is missing</a:t>
            </a:r>
          </a:p>
          <a:p>
            <a:endParaRPr lang="en-US" sz="4000" b="1">
              <a:solidFill>
                <a:sysClr val="windowText" lastClr="000000"/>
              </a:solidFill>
            </a:endParaRPr>
          </a:p>
          <a:p>
            <a:r>
              <a:rPr lang="en-US" sz="4000" b="1">
                <a:solidFill>
                  <a:sysClr val="windowText" lastClr="000000"/>
                </a:solidFill>
              </a:rPr>
              <a:t>In the field, you will be able to select “missing” on the digital data collection tool </a:t>
            </a:r>
          </a:p>
        </p:txBody>
      </p:sp>
    </p:spTree>
    <p:extLst>
      <p:ext uri="{BB962C8B-B14F-4D97-AF65-F5344CB8AC3E}">
        <p14:creationId xmlns:p14="http://schemas.microsoft.com/office/powerpoint/2010/main" val="1756712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p:cNvPicPr>
            <a:picLocks noChangeAspect="1" noChangeArrowheads="1"/>
          </p:cNvPicPr>
          <p:nvPr/>
        </p:nvPicPr>
        <p:blipFill>
          <a:blip r:embed="rId3" cstate="print"/>
          <a:srcRect/>
          <a:stretch>
            <a:fillRect/>
          </a:stretch>
        </p:blipFill>
        <p:spPr bwMode="auto">
          <a:xfrm>
            <a:off x="2031998" y="1276350"/>
            <a:ext cx="10160000" cy="6400800"/>
          </a:xfrm>
          <a:prstGeom prst="rect">
            <a:avLst/>
          </a:prstGeom>
          <a:noFill/>
          <a:ln w="9525">
            <a:noFill/>
            <a:miter lim="800000"/>
            <a:headEnd/>
            <a:tailEnd/>
          </a:ln>
        </p:spPr>
      </p:pic>
      <p:pic>
        <p:nvPicPr>
          <p:cNvPr id="50179" name="Picture 8"/>
          <p:cNvPicPr>
            <a:picLocks noChangeAspect="1" noChangeArrowheads="1"/>
          </p:cNvPicPr>
          <p:nvPr/>
        </p:nvPicPr>
        <p:blipFill>
          <a:blip r:embed="rId4" cstate="print"/>
          <a:srcRect/>
          <a:stretch>
            <a:fillRect/>
          </a:stretch>
        </p:blipFill>
        <p:spPr bwMode="auto">
          <a:xfrm>
            <a:off x="15392400" y="1276349"/>
            <a:ext cx="5287327" cy="6400799"/>
          </a:xfrm>
          <a:prstGeom prst="rect">
            <a:avLst/>
          </a:prstGeom>
          <a:noFill/>
          <a:ln w="9525">
            <a:noFill/>
            <a:miter lim="800000"/>
            <a:headEnd/>
            <a:tailEnd/>
          </a:ln>
        </p:spPr>
      </p:pic>
      <p:graphicFrame>
        <p:nvGraphicFramePr>
          <p:cNvPr id="6" name="Table 5">
            <a:extLst>
              <a:ext uri="{FF2B5EF4-FFF2-40B4-BE49-F238E27FC236}">
                <a16:creationId xmlns:a16="http://schemas.microsoft.com/office/drawing/2014/main" id="{E8058403-CA25-5205-7525-0DFDFB6B7257}"/>
              </a:ext>
            </a:extLst>
          </p:cNvPr>
          <p:cNvGraphicFramePr>
            <a:graphicFrameLocks noGrp="1"/>
          </p:cNvGraphicFramePr>
          <p:nvPr>
            <p:extLst>
              <p:ext uri="{D42A27DB-BD31-4B8C-83A1-F6EECF244321}">
                <p14:modId xmlns:p14="http://schemas.microsoft.com/office/powerpoint/2010/main" val="2607404888"/>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2" name="Table 1">
            <a:extLst>
              <a:ext uri="{FF2B5EF4-FFF2-40B4-BE49-F238E27FC236}">
                <a16:creationId xmlns:a16="http://schemas.microsoft.com/office/drawing/2014/main" id="{3191770D-5F73-77C7-435C-6D40301EE044}"/>
              </a:ext>
            </a:extLst>
          </p:cNvPr>
          <p:cNvGraphicFramePr>
            <a:graphicFrameLocks noGrp="1"/>
          </p:cNvGraphicFramePr>
          <p:nvPr>
            <p:extLst>
              <p:ext uri="{D42A27DB-BD31-4B8C-83A1-F6EECF244321}">
                <p14:modId xmlns:p14="http://schemas.microsoft.com/office/powerpoint/2010/main" val="4214879580"/>
              </p:ext>
            </p:extLst>
          </p:nvPr>
        </p:nvGraphicFramePr>
        <p:xfrm>
          <a:off x="2516498"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rgbClr val="FF0000"/>
                          </a:solidFill>
                          <a:effectLst/>
                          <a:latin typeface="+mn-lt"/>
                        </a:rPr>
                        <a:t> </a:t>
                      </a:r>
                      <a:r>
                        <a:rPr lang="en-US" sz="2400" b="1" i="0" u="none" strike="noStrike">
                          <a:solidFill>
                            <a:schemeClr val="accent1"/>
                          </a:solidFill>
                          <a:effectLst/>
                          <a:latin typeface="+mn-lt"/>
                        </a:rPr>
                        <a:t>CHLOROQUINE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0" i="0" u="none" strike="noStrike">
                          <a:solidFill>
                            <a:schemeClr val="accent1"/>
                          </a:solidFill>
                          <a:effectLst/>
                          <a:latin typeface="+mn-lt"/>
                        </a:rPr>
                        <a:t>[__200__]. </a:t>
                      </a:r>
                      <a:r>
                        <a:rPr lang="en-US" sz="2400" b="0" i="0" u="none" strike="noStrike">
                          <a:solidFill>
                            <a:srgbClr val="000000"/>
                          </a:solidFill>
                          <a:effectLst/>
                          <a:latin typeface="+mn-lt"/>
                        </a:rPr>
                        <a:t>[__] mg/ </a:t>
                      </a:r>
                      <a:r>
                        <a:rPr lang="en-US" sz="2400" b="0" i="0" u="none" strike="noStrike">
                          <a:solidFill>
                            <a:schemeClr val="accent1"/>
                          </a:solidFill>
                          <a:effectLst/>
                          <a:latin typeface="+mn-lt"/>
                        </a:rPr>
                        <a:t>[__5_].[__]</a:t>
                      </a:r>
                      <a:r>
                        <a:rPr lang="en-US" sz="2400" b="0" i="0" u="none" strike="noStrike">
                          <a:solidFill>
                            <a:srgbClr val="000000"/>
                          </a:solidFill>
                          <a:effectLst/>
                          <a:latin typeface="+mn-lt"/>
                        </a:rPr>
                        <a:t>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PHOSPHATE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362086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95300" y="791710"/>
            <a:ext cx="13506450" cy="1210588"/>
          </a:xfrm>
        </p:spPr>
        <p:txBody>
          <a:bodyPr/>
          <a:lstStyle/>
          <a:p>
            <a:pPr eaLnBrk="1" hangingPunct="1"/>
            <a:r>
              <a:rPr lang="fr-FR" sz="8000"/>
              <a:t>EXAMPLE: </a:t>
            </a:r>
            <a:r>
              <a:rPr lang="fr-FR" sz="8000" err="1"/>
              <a:t>Medicine</a:t>
            </a:r>
            <a:endParaRPr lang="fr-FR" sz="8000"/>
          </a:p>
        </p:txBody>
      </p:sp>
      <p:sp>
        <p:nvSpPr>
          <p:cNvPr id="7" name="Rectangle 3"/>
          <p:cNvSpPr>
            <a:spLocks noGrp="1" noChangeArrowheads="1"/>
          </p:cNvSpPr>
          <p:nvPr>
            <p:ph type="body" idx="10"/>
          </p:nvPr>
        </p:nvSpPr>
        <p:spPr>
          <a:xfrm>
            <a:off x="819150" y="3894469"/>
            <a:ext cx="10058400" cy="8125301"/>
          </a:xfrm>
        </p:spPr>
        <p:txBody>
          <a:bodyPr/>
          <a:lstStyle/>
          <a:p>
            <a:pPr eaLnBrk="1" hangingPunct="1">
              <a:buFontTx/>
              <a:buNone/>
              <a:defRPr/>
            </a:pPr>
            <a:r>
              <a:rPr lang="fr-FR" sz="4800" b="1" err="1">
                <a:solidFill>
                  <a:schemeClr val="tx1"/>
                </a:solidFill>
                <a:ea typeface="+mj-ea"/>
                <a:cs typeface="+mj-cs"/>
              </a:rPr>
              <a:t>Generic</a:t>
            </a:r>
            <a:r>
              <a:rPr lang="fr-FR" sz="4800" b="1">
                <a:solidFill>
                  <a:schemeClr val="tx1"/>
                </a:solidFill>
                <a:ea typeface="+mj-ea"/>
                <a:cs typeface="+mj-cs"/>
              </a:rPr>
              <a:t> </a:t>
            </a:r>
            <a:r>
              <a:rPr lang="fr-FR" sz="4800" b="1" err="1">
                <a:solidFill>
                  <a:schemeClr val="tx1"/>
                </a:solidFill>
                <a:ea typeface="+mj-ea"/>
                <a:cs typeface="+mj-cs"/>
              </a:rPr>
              <a:t>name</a:t>
            </a:r>
            <a:r>
              <a:rPr lang="fr-FR" sz="4800" b="1">
                <a:solidFill>
                  <a:schemeClr val="tx1"/>
                </a:solidFill>
                <a:ea typeface="+mj-ea"/>
                <a:cs typeface="+mj-cs"/>
              </a:rPr>
              <a:t>:</a:t>
            </a:r>
          </a:p>
          <a:p>
            <a:pPr marL="685800" indent="-685800" eaLnBrk="1" hangingPunct="1">
              <a:buFont typeface="Arial" panose="020B0604020202020204" pitchFamily="34" charset="0"/>
              <a:buChar char="•"/>
              <a:defRPr/>
            </a:pPr>
            <a:r>
              <a:rPr lang="fr-FR" sz="4800" err="1">
                <a:solidFill>
                  <a:schemeClr val="tx1"/>
                </a:solidFill>
              </a:rPr>
              <a:t>Paracetamol</a:t>
            </a:r>
            <a:endParaRPr lang="fr-FR" sz="4800">
              <a:solidFill>
                <a:schemeClr val="tx1"/>
              </a:solidFill>
            </a:endParaRPr>
          </a:p>
          <a:p>
            <a:pPr eaLnBrk="1" hangingPunct="1">
              <a:buFontTx/>
              <a:buNone/>
              <a:defRPr/>
            </a:pPr>
            <a:endParaRPr lang="fr-FR" sz="4800">
              <a:solidFill>
                <a:schemeClr val="tx1"/>
              </a:solidFill>
            </a:endParaRPr>
          </a:p>
          <a:p>
            <a:pPr eaLnBrk="1" hangingPunct="1">
              <a:buFontTx/>
              <a:buNone/>
              <a:defRPr/>
            </a:pPr>
            <a:r>
              <a:rPr lang="fr-FR" sz="4800" b="1">
                <a:solidFill>
                  <a:schemeClr val="tx1"/>
                </a:solidFill>
                <a:ea typeface="+mj-ea"/>
                <a:cs typeface="+mj-cs"/>
              </a:rPr>
              <a:t>Brand </a:t>
            </a:r>
            <a:r>
              <a:rPr lang="fr-FR" sz="4800" b="1" err="1">
                <a:solidFill>
                  <a:schemeClr val="tx1"/>
                </a:solidFill>
                <a:ea typeface="+mj-ea"/>
                <a:cs typeface="+mj-cs"/>
              </a:rPr>
              <a:t>names</a:t>
            </a:r>
            <a:r>
              <a:rPr lang="fr-FR" sz="4800" b="1">
                <a:solidFill>
                  <a:schemeClr val="tx1"/>
                </a:solidFill>
                <a:ea typeface="+mj-ea"/>
                <a:cs typeface="+mj-cs"/>
              </a:rPr>
              <a:t>:</a:t>
            </a:r>
          </a:p>
          <a:p>
            <a:pPr marL="685800" indent="-685800" eaLnBrk="1" hangingPunct="1">
              <a:buFont typeface="Arial" panose="020B0604020202020204" pitchFamily="34" charset="0"/>
              <a:buChar char="•"/>
              <a:defRPr/>
            </a:pPr>
            <a:r>
              <a:rPr lang="fr-FR" sz="4800" err="1">
                <a:solidFill>
                  <a:schemeClr val="tx1"/>
                </a:solidFill>
              </a:rPr>
              <a:t>Mzor</a:t>
            </a:r>
            <a:endParaRPr lang="fr-FR" sz="4800">
              <a:solidFill>
                <a:schemeClr val="tx1"/>
              </a:solidFill>
            </a:endParaRPr>
          </a:p>
          <a:p>
            <a:pPr marL="685800" indent="-685800" eaLnBrk="1" hangingPunct="1">
              <a:buFont typeface="Arial" panose="020B0604020202020204" pitchFamily="34" charset="0"/>
              <a:buChar char="•"/>
              <a:defRPr/>
            </a:pPr>
            <a:r>
              <a:rPr lang="fr-FR" sz="4800" err="1">
                <a:solidFill>
                  <a:schemeClr val="tx1"/>
                </a:solidFill>
              </a:rPr>
              <a:t>Panadol</a:t>
            </a:r>
            <a:endParaRPr lang="fr-FR" sz="4800">
              <a:solidFill>
                <a:schemeClr val="tx1"/>
              </a:solidFill>
            </a:endParaRPr>
          </a:p>
          <a:p>
            <a:pPr marL="685800" indent="-685800" eaLnBrk="1" hangingPunct="1">
              <a:buFont typeface="Arial" panose="020B0604020202020204" pitchFamily="34" charset="0"/>
              <a:buChar char="•"/>
              <a:defRPr/>
            </a:pPr>
            <a:r>
              <a:rPr lang="fr-FR" sz="4800">
                <a:solidFill>
                  <a:schemeClr val="tx1"/>
                </a:solidFill>
              </a:rPr>
              <a:t>... and </a:t>
            </a:r>
            <a:r>
              <a:rPr lang="fr-FR" sz="4800" err="1">
                <a:solidFill>
                  <a:schemeClr val="tx1"/>
                </a:solidFill>
              </a:rPr>
              <a:t>others</a:t>
            </a:r>
            <a:r>
              <a:rPr lang="fr-FR" sz="4800">
                <a:solidFill>
                  <a:schemeClr val="tx1"/>
                </a:solidFill>
              </a:rPr>
              <a:t>?</a:t>
            </a:r>
          </a:p>
          <a:p>
            <a:pPr eaLnBrk="1" hangingPunct="1">
              <a:defRPr/>
            </a:pPr>
            <a:endParaRPr lang="fr-FR" sz="4800">
              <a:solidFill>
                <a:schemeClr val="tx1"/>
              </a:solidFill>
            </a:endParaRPr>
          </a:p>
          <a:p>
            <a:pPr eaLnBrk="1" hangingPunct="1">
              <a:buFontTx/>
              <a:buNone/>
              <a:defRPr/>
            </a:pPr>
            <a:endParaRPr lang="fr-FR" sz="4800" noProof="0">
              <a:solidFill>
                <a:schemeClr val="tx1"/>
              </a:solidFill>
            </a:endParaRPr>
          </a:p>
          <a:p>
            <a:pPr eaLnBrk="1" hangingPunct="1">
              <a:defRPr/>
            </a:pPr>
            <a:endParaRPr lang="fr-FR" sz="4800" noProof="0">
              <a:solidFill>
                <a:schemeClr val="tx1"/>
              </a:solidFill>
            </a:endParaRPr>
          </a:p>
        </p:txBody>
      </p:sp>
      <p:pic>
        <p:nvPicPr>
          <p:cNvPr id="2" name="Picture 2" descr="Buy Emzor Paracetamol 96 Tablets in Nigeria | Headaches &amp; Pain |  Supermart.ng - Supermart.ng">
            <a:extLst>
              <a:ext uri="{FF2B5EF4-FFF2-40B4-BE49-F238E27FC236}">
                <a16:creationId xmlns:a16="http://schemas.microsoft.com/office/drawing/2014/main" id="{BB77C732-95C4-614D-BFB8-C03BBCB9F3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65755" y="3064837"/>
            <a:ext cx="6675967" cy="7586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anadol Extra | GSK Nigeria">
            <a:extLst>
              <a:ext uri="{FF2B5EF4-FFF2-40B4-BE49-F238E27FC236}">
                <a16:creationId xmlns:a16="http://schemas.microsoft.com/office/drawing/2014/main" id="{D31908AB-E63B-DCCB-A2C8-F083AF3435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641722" y="3659327"/>
            <a:ext cx="6781186" cy="6397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66750" y="552450"/>
            <a:ext cx="17830800" cy="1211263"/>
          </a:xfrm>
        </p:spPr>
        <p:txBody>
          <a:bodyPr/>
          <a:lstStyle/>
          <a:p>
            <a:pPr algn="l" eaLnBrk="1" hangingPunct="1"/>
            <a:r>
              <a:rPr lang="fr-FR" sz="8000"/>
              <a:t>Example In FRENCH </a:t>
            </a:r>
          </a:p>
        </p:txBody>
      </p:sp>
      <p:pic>
        <p:nvPicPr>
          <p:cNvPr id="48133" name="Picture 10"/>
          <p:cNvPicPr>
            <a:picLocks noChangeAspect="1" noChangeArrowheads="1"/>
          </p:cNvPicPr>
          <p:nvPr/>
        </p:nvPicPr>
        <p:blipFill>
          <a:blip r:embed="rId3" cstate="print"/>
          <a:srcRect/>
          <a:stretch>
            <a:fillRect/>
          </a:stretch>
        </p:blipFill>
        <p:spPr bwMode="auto">
          <a:xfrm>
            <a:off x="4607859" y="2286001"/>
            <a:ext cx="7924800" cy="5467350"/>
          </a:xfrm>
          <a:prstGeom prst="rect">
            <a:avLst/>
          </a:prstGeom>
          <a:noFill/>
          <a:ln w="9525">
            <a:noFill/>
            <a:miter lim="800000"/>
            <a:headEnd/>
            <a:tailEnd/>
          </a:ln>
        </p:spPr>
      </p:pic>
      <p:pic>
        <p:nvPicPr>
          <p:cNvPr id="48134" name="Picture 11"/>
          <p:cNvPicPr>
            <a:picLocks noChangeAspect="1" noChangeArrowheads="1"/>
          </p:cNvPicPr>
          <p:nvPr/>
        </p:nvPicPr>
        <p:blipFill>
          <a:blip r:embed="rId4" cstate="print"/>
          <a:srcRect/>
          <a:stretch>
            <a:fillRect/>
          </a:stretch>
        </p:blipFill>
        <p:spPr bwMode="auto">
          <a:xfrm>
            <a:off x="14681201" y="2286001"/>
            <a:ext cx="5797550" cy="10687050"/>
          </a:xfrm>
          <a:prstGeom prst="rect">
            <a:avLst/>
          </a:prstGeom>
          <a:noFill/>
          <a:ln w="9525">
            <a:noFill/>
            <a:miter lim="800000"/>
            <a:headEnd/>
            <a:tailEnd/>
          </a:ln>
        </p:spPr>
      </p:pic>
    </p:spTree>
    <p:extLst>
      <p:ext uri="{BB962C8B-B14F-4D97-AF65-F5344CB8AC3E}">
        <p14:creationId xmlns:p14="http://schemas.microsoft.com/office/powerpoint/2010/main" val="31948604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6EBCC3D-D764-8090-C207-FE2AB5297BE6}"/>
            </a:ext>
          </a:extLst>
        </p:cNvPr>
        <p:cNvGrpSpPr/>
        <p:nvPr/>
      </p:nvGrpSpPr>
      <p:grpSpPr>
        <a:xfrm>
          <a:off x="0" y="0"/>
          <a:ext cx="0" cy="0"/>
          <a:chOff x="0" y="0"/>
          <a:chExt cx="0" cy="0"/>
        </a:xfrm>
      </p:grpSpPr>
      <p:sp>
        <p:nvSpPr>
          <p:cNvPr id="48130" name="Rectangle 2">
            <a:extLst>
              <a:ext uri="{FF2B5EF4-FFF2-40B4-BE49-F238E27FC236}">
                <a16:creationId xmlns:a16="http://schemas.microsoft.com/office/drawing/2014/main" id="{39204A96-F6AC-D515-816C-E524124B774D}"/>
              </a:ext>
            </a:extLst>
          </p:cNvPr>
          <p:cNvSpPr>
            <a:spLocks noGrp="1" noChangeArrowheads="1"/>
          </p:cNvSpPr>
          <p:nvPr>
            <p:ph type="title" idx="4294967295"/>
          </p:nvPr>
        </p:nvSpPr>
        <p:spPr>
          <a:xfrm>
            <a:off x="666750" y="552450"/>
            <a:ext cx="17830800" cy="1211263"/>
          </a:xfrm>
        </p:spPr>
        <p:txBody>
          <a:bodyPr/>
          <a:lstStyle/>
          <a:p>
            <a:pPr algn="l" eaLnBrk="1" hangingPunct="1"/>
            <a:r>
              <a:rPr lang="fr-FR" sz="8000"/>
              <a:t>Example In FRENCH </a:t>
            </a:r>
          </a:p>
        </p:txBody>
      </p:sp>
      <p:pic>
        <p:nvPicPr>
          <p:cNvPr id="48133" name="Picture 10">
            <a:extLst>
              <a:ext uri="{FF2B5EF4-FFF2-40B4-BE49-F238E27FC236}">
                <a16:creationId xmlns:a16="http://schemas.microsoft.com/office/drawing/2014/main" id="{256AF389-6A5E-C00C-D5A3-100B2D111EAC}"/>
              </a:ext>
            </a:extLst>
          </p:cNvPr>
          <p:cNvPicPr>
            <a:picLocks noChangeAspect="1" noChangeArrowheads="1"/>
          </p:cNvPicPr>
          <p:nvPr/>
        </p:nvPicPr>
        <p:blipFill>
          <a:blip r:embed="rId3" cstate="print"/>
          <a:srcRect/>
          <a:stretch>
            <a:fillRect/>
          </a:stretch>
        </p:blipFill>
        <p:spPr bwMode="auto">
          <a:xfrm>
            <a:off x="4607859" y="2286001"/>
            <a:ext cx="7924800" cy="5467350"/>
          </a:xfrm>
          <a:prstGeom prst="rect">
            <a:avLst/>
          </a:prstGeom>
          <a:noFill/>
          <a:ln w="9525">
            <a:noFill/>
            <a:miter lim="800000"/>
            <a:headEnd/>
            <a:tailEnd/>
          </a:ln>
        </p:spPr>
      </p:pic>
      <p:pic>
        <p:nvPicPr>
          <p:cNvPr id="48134" name="Picture 11">
            <a:extLst>
              <a:ext uri="{FF2B5EF4-FFF2-40B4-BE49-F238E27FC236}">
                <a16:creationId xmlns:a16="http://schemas.microsoft.com/office/drawing/2014/main" id="{8E8713EE-C947-0A44-C6DF-3D66C87DB171}"/>
              </a:ext>
            </a:extLst>
          </p:cNvPr>
          <p:cNvPicPr>
            <a:picLocks noChangeAspect="1" noChangeArrowheads="1"/>
          </p:cNvPicPr>
          <p:nvPr/>
        </p:nvPicPr>
        <p:blipFill>
          <a:blip r:embed="rId4" cstate="print"/>
          <a:srcRect/>
          <a:stretch>
            <a:fillRect/>
          </a:stretch>
        </p:blipFill>
        <p:spPr bwMode="auto">
          <a:xfrm>
            <a:off x="14681201" y="2286001"/>
            <a:ext cx="5797550" cy="10687050"/>
          </a:xfrm>
          <a:prstGeom prst="rect">
            <a:avLst/>
          </a:prstGeom>
          <a:noFill/>
          <a:ln w="9525">
            <a:noFill/>
            <a:miter lim="800000"/>
            <a:headEnd/>
            <a:tailEnd/>
          </a:ln>
        </p:spPr>
      </p:pic>
      <p:sp>
        <p:nvSpPr>
          <p:cNvPr id="2" name="Rectangle 3">
            <a:extLst>
              <a:ext uri="{FF2B5EF4-FFF2-40B4-BE49-F238E27FC236}">
                <a16:creationId xmlns:a16="http://schemas.microsoft.com/office/drawing/2014/main" id="{D3C5A893-49B9-0712-3E18-11A905482372}"/>
              </a:ext>
            </a:extLst>
          </p:cNvPr>
          <p:cNvSpPr txBox="1">
            <a:spLocks noChangeArrowheads="1"/>
          </p:cNvSpPr>
          <p:nvPr/>
        </p:nvSpPr>
        <p:spPr>
          <a:xfrm>
            <a:off x="4607859" y="8275639"/>
            <a:ext cx="9791701" cy="4518160"/>
          </a:xfrm>
          <a:prstGeom prst="rect">
            <a:avLst/>
          </a:prstGeom>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buFontTx/>
              <a:buNone/>
            </a:pPr>
            <a:r>
              <a:rPr lang="fr-FR" sz="4800" b="1"/>
              <a:t>Suspension </a:t>
            </a:r>
          </a:p>
          <a:p>
            <a:pPr>
              <a:spcBef>
                <a:spcPts val="100"/>
              </a:spcBef>
              <a:spcAft>
                <a:spcPts val="500"/>
              </a:spcAft>
              <a:buFontTx/>
              <a:buNone/>
            </a:pPr>
            <a:r>
              <a:rPr lang="fr-FR" sz="4800" b="1" err="1"/>
              <a:t>Artemether</a:t>
            </a:r>
            <a:endParaRPr lang="fr-FR" sz="4800" b="1"/>
          </a:p>
          <a:p>
            <a:pPr>
              <a:spcBef>
                <a:spcPts val="100"/>
              </a:spcBef>
              <a:spcAft>
                <a:spcPts val="500"/>
              </a:spcAft>
              <a:buFontTx/>
              <a:buNone/>
            </a:pPr>
            <a:r>
              <a:rPr lang="fr-FR" sz="4800" b="1"/>
              <a:t>300mg/100mL</a:t>
            </a:r>
          </a:p>
          <a:p>
            <a:pPr>
              <a:spcBef>
                <a:spcPts val="100"/>
              </a:spcBef>
              <a:spcAft>
                <a:spcPts val="500"/>
              </a:spcAft>
              <a:buFontTx/>
              <a:buNone/>
            </a:pPr>
            <a:endParaRPr lang="fr-FR" sz="4800" b="1"/>
          </a:p>
          <a:p>
            <a:pPr>
              <a:spcBef>
                <a:spcPts val="100"/>
              </a:spcBef>
              <a:spcAft>
                <a:spcPts val="500"/>
              </a:spcAft>
              <a:buFontTx/>
              <a:buNone/>
            </a:pPr>
            <a:r>
              <a:rPr lang="fr-FR" sz="4800" b="1"/>
              <a:t>Flacon de 100ml = a 100ml </a:t>
            </a:r>
            <a:r>
              <a:rPr lang="fr-FR" sz="4800" b="1" err="1"/>
              <a:t>bottle</a:t>
            </a:r>
            <a:r>
              <a:rPr lang="fr-FR" sz="4800" b="1"/>
              <a:t>;</a:t>
            </a:r>
          </a:p>
          <a:p>
            <a:pPr>
              <a:spcBef>
                <a:spcPts val="100"/>
              </a:spcBef>
              <a:spcAft>
                <a:spcPts val="500"/>
              </a:spcAft>
              <a:buFontTx/>
              <a:buNone/>
            </a:pPr>
            <a:r>
              <a:rPr lang="fr-FR" sz="4800" b="1" err="1"/>
              <a:t>this</a:t>
            </a:r>
            <a:r>
              <a:rPr lang="fr-FR" sz="4800" b="1"/>
              <a:t> </a:t>
            </a:r>
            <a:r>
              <a:rPr lang="fr-FR" sz="4800" b="1" err="1"/>
              <a:t>is</a:t>
            </a:r>
            <a:r>
              <a:rPr lang="fr-FR" sz="4800" b="1"/>
              <a:t> the pack size! </a:t>
            </a:r>
          </a:p>
        </p:txBody>
      </p:sp>
    </p:spTree>
    <p:extLst>
      <p:ext uri="{BB962C8B-B14F-4D97-AF65-F5344CB8AC3E}">
        <p14:creationId xmlns:p14="http://schemas.microsoft.com/office/powerpoint/2010/main" val="2512286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609600"/>
            <a:ext cx="10058400" cy="1561975"/>
          </a:xfrm>
        </p:spPr>
        <p:txBody>
          <a:bodyPr/>
          <a:lstStyle/>
          <a:p>
            <a:pPr eaLnBrk="1" hangingPunct="1"/>
            <a:r>
              <a:rPr lang="fr-FR" sz="8000"/>
              <a:t>Example</a:t>
            </a:r>
          </a:p>
        </p:txBody>
      </p:sp>
      <p:pic>
        <p:nvPicPr>
          <p:cNvPr id="53251" name="Picture 39"/>
          <p:cNvPicPr>
            <a:picLocks noChangeAspect="1" noChangeArrowheads="1"/>
          </p:cNvPicPr>
          <p:nvPr/>
        </p:nvPicPr>
        <p:blipFill>
          <a:blip r:embed="rId2" cstate="print"/>
          <a:srcRect/>
          <a:stretch>
            <a:fillRect/>
          </a:stretch>
        </p:blipFill>
        <p:spPr bwMode="auto">
          <a:xfrm>
            <a:off x="6400800" y="2451100"/>
            <a:ext cx="10058400" cy="5473700"/>
          </a:xfrm>
          <a:prstGeom prst="rect">
            <a:avLst/>
          </a:prstGeom>
          <a:noFill/>
          <a:ln w="9525">
            <a:noFill/>
            <a:miter lim="800000"/>
            <a:headEnd/>
            <a:tailEnd/>
          </a:ln>
        </p:spPr>
      </p:pic>
      <p:graphicFrame>
        <p:nvGraphicFramePr>
          <p:cNvPr id="3" name="Table 2">
            <a:extLst>
              <a:ext uri="{FF2B5EF4-FFF2-40B4-BE49-F238E27FC236}">
                <a16:creationId xmlns:a16="http://schemas.microsoft.com/office/drawing/2014/main" id="{661187EE-0FEB-F330-F41B-5F6C18954E9D}"/>
              </a:ext>
            </a:extLst>
          </p:cNvPr>
          <p:cNvGraphicFramePr>
            <a:graphicFrameLocks noGrp="1"/>
          </p:cNvGraphicFramePr>
          <p:nvPr>
            <p:extLst>
              <p:ext uri="{D42A27DB-BD31-4B8C-83A1-F6EECF244321}">
                <p14:modId xmlns:p14="http://schemas.microsoft.com/office/powerpoint/2010/main" val="4138771270"/>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2" name="Table 1">
            <a:extLst>
              <a:ext uri="{FF2B5EF4-FFF2-40B4-BE49-F238E27FC236}">
                <a16:creationId xmlns:a16="http://schemas.microsoft.com/office/drawing/2014/main" id="{FFD28356-F41A-259F-D530-9DBDEF11BE97}"/>
              </a:ext>
            </a:extLst>
          </p:cNvPr>
          <p:cNvGraphicFramePr>
            <a:graphicFrameLocks noGrp="1"/>
          </p:cNvGraphicFramePr>
          <p:nvPr>
            <p:extLst>
              <p:ext uri="{D42A27DB-BD31-4B8C-83A1-F6EECF244321}">
                <p14:modId xmlns:p14="http://schemas.microsoft.com/office/powerpoint/2010/main" val="3421198576"/>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 = 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ARTEMETHER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a:t>
                      </a:r>
                      <a:r>
                        <a:rPr lang="en-US" sz="2400" b="0" i="0" u="none" strike="noStrike">
                          <a:solidFill>
                            <a:schemeClr val="accent1"/>
                          </a:solidFill>
                          <a:effectLst/>
                          <a:latin typeface="+mn-lt"/>
                        </a:rPr>
                        <a:t>[__80__]. [__] mg/ [__1__].[__]mL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1. </a:t>
                      </a:r>
                      <a:r>
                        <a:rPr lang="en-US" sz="2400" b="1" i="0" u="none" strike="noStrike">
                          <a:solidFill>
                            <a:schemeClr val="accent1"/>
                          </a:solidFill>
                          <a:effectLst/>
                          <a:latin typeface="+mn-lt"/>
                        </a:rPr>
                        <a:t>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a:t>
                      </a:r>
                      <a:r>
                        <a:rPr lang="en-US" sz="2400" b="1" i="0" u="none" strike="noStrike">
                          <a:solidFill>
                            <a:srgbClr val="FF0000"/>
                          </a:solidFill>
                          <a:effectLst/>
                          <a:latin typeface="+mn-lt"/>
                        </a:rPr>
                        <a:t> </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a:t>
                      </a:r>
                      <a:r>
                        <a:rPr lang="en-US" sz="2400" b="1" i="0" u="none" strike="noStrike">
                          <a:solidFill>
                            <a:srgbClr val="FF0000"/>
                          </a:solidFill>
                          <a:effectLst/>
                          <a:latin typeface="+mn-lt"/>
                        </a:rPr>
                        <a:t> </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167985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358409"/>
            <a:ext cx="10058400" cy="1590525"/>
          </a:xfrm>
        </p:spPr>
        <p:txBody>
          <a:bodyPr/>
          <a:lstStyle/>
          <a:p>
            <a:br>
              <a:rPr lang="en-US" sz="8000"/>
            </a:br>
            <a:r>
              <a:rPr lang="fr-FR" sz="8000"/>
              <a:t>Example</a:t>
            </a:r>
          </a:p>
        </p:txBody>
      </p:sp>
      <p:pic>
        <p:nvPicPr>
          <p:cNvPr id="54275" name="Picture 4" descr="IMG_7847 - Copy"/>
          <p:cNvPicPr>
            <a:picLocks noGrp="1" noChangeArrowheads="1"/>
          </p:cNvPicPr>
          <p:nvPr>
            <p:ph sz="half" idx="4294967295"/>
          </p:nvPr>
        </p:nvPicPr>
        <p:blipFill>
          <a:blip r:embed="rId3" cstate="print"/>
          <a:srcRect/>
          <a:stretch>
            <a:fillRect/>
          </a:stretch>
        </p:blipFill>
        <p:spPr>
          <a:xfrm>
            <a:off x="3200400" y="3014304"/>
            <a:ext cx="4419600" cy="4724400"/>
          </a:xfrm>
          <a:noFill/>
        </p:spPr>
      </p:pic>
      <p:pic>
        <p:nvPicPr>
          <p:cNvPr id="54276" name="Picture 6" descr="IMG_7847 - Copy"/>
          <p:cNvPicPr>
            <a:picLocks noGrp="1" noChangeArrowheads="1"/>
          </p:cNvPicPr>
          <p:nvPr>
            <p:ph sz="quarter" idx="4294967295"/>
          </p:nvPr>
        </p:nvPicPr>
        <p:blipFill>
          <a:blip r:embed="rId4" cstate="print"/>
          <a:srcRect/>
          <a:stretch>
            <a:fillRect/>
          </a:stretch>
        </p:blipFill>
        <p:spPr>
          <a:xfrm>
            <a:off x="10648950" y="3014304"/>
            <a:ext cx="8686800" cy="4267200"/>
          </a:xfrm>
          <a:noFill/>
        </p:spPr>
      </p:pic>
      <p:sp>
        <p:nvSpPr>
          <p:cNvPr id="54277" name="Text Box 26"/>
          <p:cNvSpPr txBox="1">
            <a:spLocks noChangeArrowheads="1"/>
          </p:cNvSpPr>
          <p:nvPr/>
        </p:nvSpPr>
        <p:spPr bwMode="auto">
          <a:xfrm rot="120000">
            <a:off x="12393296" y="5699955"/>
            <a:ext cx="6400800" cy="584775"/>
          </a:xfrm>
          <a:prstGeom prst="rect">
            <a:avLst/>
          </a:prstGeom>
          <a:noFill/>
          <a:ln w="9525">
            <a:noFill/>
            <a:miter lim="800000"/>
            <a:headEnd/>
            <a:tailEnd/>
          </a:ln>
        </p:spPr>
        <p:txBody>
          <a:bodyPr>
            <a:spAutoFit/>
          </a:bodyPr>
          <a:lstStyle/>
          <a:p>
            <a:pPr>
              <a:spcBef>
                <a:spcPct val="50000"/>
              </a:spcBef>
            </a:pPr>
            <a:r>
              <a:rPr lang="en-US" sz="3200" b="1">
                <a:solidFill>
                  <a:srgbClr val="3C9EA6"/>
                </a:solidFill>
                <a:latin typeface="Arial Narrow" pitchFamily="34" charset="0"/>
              </a:rPr>
              <a:t>in each 5mL</a:t>
            </a:r>
          </a:p>
        </p:txBody>
      </p:sp>
      <p:graphicFrame>
        <p:nvGraphicFramePr>
          <p:cNvPr id="3" name="Table 2">
            <a:extLst>
              <a:ext uri="{FF2B5EF4-FFF2-40B4-BE49-F238E27FC236}">
                <a16:creationId xmlns:a16="http://schemas.microsoft.com/office/drawing/2014/main" id="{D615A85A-D566-7A74-4059-638CFEF347FA}"/>
              </a:ext>
            </a:extLst>
          </p:cNvPr>
          <p:cNvGraphicFramePr>
            <a:graphicFrameLocks noGrp="1"/>
          </p:cNvGraphicFramePr>
          <p:nvPr>
            <p:extLst>
              <p:ext uri="{D42A27DB-BD31-4B8C-83A1-F6EECF244321}">
                <p14:modId xmlns:p14="http://schemas.microsoft.com/office/powerpoint/2010/main" val="3970173895"/>
              </p:ext>
            </p:extLst>
          </p:nvPr>
        </p:nvGraphicFramePr>
        <p:xfrm>
          <a:off x="2516499" y="8817857"/>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2" name="Table 1">
            <a:extLst>
              <a:ext uri="{FF2B5EF4-FFF2-40B4-BE49-F238E27FC236}">
                <a16:creationId xmlns:a16="http://schemas.microsoft.com/office/drawing/2014/main" id="{4DECB459-F62A-C8ED-906A-F8E582944AB3}"/>
              </a:ext>
            </a:extLst>
          </p:cNvPr>
          <p:cNvGraphicFramePr>
            <a:graphicFrameLocks noGrp="1"/>
          </p:cNvGraphicFramePr>
          <p:nvPr>
            <p:extLst>
              <p:ext uri="{D42A27DB-BD31-4B8C-83A1-F6EECF244321}">
                <p14:modId xmlns:p14="http://schemas.microsoft.com/office/powerpoint/2010/main" val="3052285108"/>
              </p:ext>
            </p:extLst>
          </p:nvPr>
        </p:nvGraphicFramePr>
        <p:xfrm>
          <a:off x="2516499" y="8804074"/>
          <a:ext cx="19351001" cy="446109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0639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0639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5 = 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SULFADOXINE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a:t>
                      </a:r>
                      <a:r>
                        <a:rPr lang="en-US" sz="2400" b="0" i="0" u="none" strike="noStrike">
                          <a:solidFill>
                            <a:schemeClr val="accent1"/>
                          </a:solidFill>
                          <a:effectLst/>
                          <a:latin typeface="+mn-lt"/>
                        </a:rPr>
                        <a:t>[__250__]. [__] mg/ [__5__].[__]mL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indent="-457200" algn="l" fontAlgn="ctr">
                        <a:buAutoNum type="arabicPeriod"/>
                      </a:pPr>
                      <a:r>
                        <a:rPr lang="en-US" sz="2400" b="1" i="0" u="none" strike="noStrike">
                          <a:solidFill>
                            <a:schemeClr val="accent1"/>
                          </a:solidFill>
                          <a:effectLst/>
                          <a:latin typeface="+mn-lt"/>
                        </a:rPr>
                        <a:t>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80639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PYRIMETHAMINE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a:t>
                      </a:r>
                      <a:r>
                        <a:rPr lang="en-US" sz="2400" b="0" i="0" u="none" strike="noStrike">
                          <a:solidFill>
                            <a:schemeClr val="accent1"/>
                          </a:solidFill>
                          <a:effectLst/>
                          <a:latin typeface="+mn-lt"/>
                        </a:rPr>
                        <a:t>[__12__].[_5_] mg/ [__5__].[__].[__]mL</a:t>
                      </a:r>
                      <a:endParaRPr lang="en-US" sz="2400" b="1"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2</a:t>
                      </a:r>
                      <a:r>
                        <a:rPr lang="en-US" sz="2400" b="1" i="0" u="none" strike="noStrike">
                          <a:solidFill>
                            <a:schemeClr val="tx1"/>
                          </a:solidFill>
                          <a:effectLst/>
                          <a:latin typeface="+mn-lt"/>
                        </a:rPr>
                        <a:t>.</a:t>
                      </a:r>
                      <a:r>
                        <a:rPr lang="en-US" sz="2400" b="1" i="0" u="none" strike="noStrike">
                          <a:solidFill>
                            <a:schemeClr val="accent1"/>
                          </a:solidFill>
                          <a:effectLst/>
                          <a:latin typeface="+mn-lt"/>
                        </a:rPr>
                        <a:t>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80639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3. </a:t>
                      </a:r>
                      <a:endParaRPr lang="en-US" sz="2400" b="1" i="0" u="none" strike="noStrike">
                        <a:solidFill>
                          <a:srgbClr val="FF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503997">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58160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26520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533400" y="446637"/>
            <a:ext cx="10058400" cy="1210588"/>
          </a:xfrm>
        </p:spPr>
        <p:txBody>
          <a:bodyPr/>
          <a:lstStyle/>
          <a:p>
            <a:pPr algn="l"/>
            <a:r>
              <a:rPr lang="en-GB" sz="8000"/>
              <a:t>Example</a:t>
            </a:r>
          </a:p>
        </p:txBody>
      </p:sp>
      <p:pic>
        <p:nvPicPr>
          <p:cNvPr id="38915" name="Picture 2"/>
          <p:cNvPicPr>
            <a:picLocks noChangeAspect="1" noChangeArrowheads="1"/>
          </p:cNvPicPr>
          <p:nvPr/>
        </p:nvPicPr>
        <p:blipFill>
          <a:blip r:embed="rId2" cstate="print"/>
          <a:srcRect/>
          <a:stretch>
            <a:fillRect/>
          </a:stretch>
        </p:blipFill>
        <p:spPr bwMode="auto">
          <a:xfrm>
            <a:off x="2914650" y="1657225"/>
            <a:ext cx="8839200" cy="5641976"/>
          </a:xfrm>
          <a:prstGeom prst="rect">
            <a:avLst/>
          </a:prstGeom>
          <a:noFill/>
          <a:ln w="9525">
            <a:solidFill>
              <a:schemeClr val="tx1"/>
            </a:solidFill>
            <a:miter lim="800000"/>
            <a:headEnd/>
            <a:tailEnd/>
          </a:ln>
        </p:spPr>
      </p:pic>
      <p:pic>
        <p:nvPicPr>
          <p:cNvPr id="38916" name="Picture 3"/>
          <p:cNvPicPr>
            <a:picLocks noChangeAspect="1" noChangeArrowheads="1"/>
          </p:cNvPicPr>
          <p:nvPr/>
        </p:nvPicPr>
        <p:blipFill>
          <a:blip r:embed="rId3" cstate="print"/>
          <a:srcRect/>
          <a:stretch>
            <a:fillRect/>
          </a:stretch>
        </p:blipFill>
        <p:spPr bwMode="auto">
          <a:xfrm>
            <a:off x="10725150" y="1639672"/>
            <a:ext cx="9810750" cy="6186959"/>
          </a:xfrm>
          <a:prstGeom prst="rect">
            <a:avLst/>
          </a:prstGeom>
          <a:noFill/>
          <a:ln w="9525">
            <a:solidFill>
              <a:schemeClr val="tx1"/>
            </a:solidFill>
            <a:miter lim="800000"/>
            <a:headEnd/>
            <a:tailEnd/>
          </a:ln>
        </p:spPr>
      </p:pic>
      <p:graphicFrame>
        <p:nvGraphicFramePr>
          <p:cNvPr id="3" name="Table 2">
            <a:extLst>
              <a:ext uri="{FF2B5EF4-FFF2-40B4-BE49-F238E27FC236}">
                <a16:creationId xmlns:a16="http://schemas.microsoft.com/office/drawing/2014/main" id="{8DB004D8-AF0A-4ADE-677E-DC0F0E98B0CD}"/>
              </a:ext>
            </a:extLst>
          </p:cNvPr>
          <p:cNvGraphicFramePr>
            <a:graphicFrameLocks noGrp="1"/>
          </p:cNvGraphicFramePr>
          <p:nvPr>
            <p:extLst>
              <p:ext uri="{D42A27DB-BD31-4B8C-83A1-F6EECF244321}">
                <p14:modId xmlns:p14="http://schemas.microsoft.com/office/powerpoint/2010/main" val="1996848794"/>
              </p:ext>
            </p:extLst>
          </p:nvPr>
        </p:nvGraphicFramePr>
        <p:xfrm>
          <a:off x="2516498" y="8121650"/>
          <a:ext cx="19351001" cy="5422400"/>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101424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101424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101424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101424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633904">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665597">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4" name="Table 3">
            <a:extLst>
              <a:ext uri="{FF2B5EF4-FFF2-40B4-BE49-F238E27FC236}">
                <a16:creationId xmlns:a16="http://schemas.microsoft.com/office/drawing/2014/main" id="{EB0FC445-F9C1-3F05-DCCD-EBAB6BF7861B}"/>
              </a:ext>
            </a:extLst>
          </p:cNvPr>
          <p:cNvGraphicFramePr>
            <a:graphicFrameLocks noGrp="1"/>
          </p:cNvGraphicFramePr>
          <p:nvPr>
            <p:extLst>
              <p:ext uri="{D42A27DB-BD31-4B8C-83A1-F6EECF244321}">
                <p14:modId xmlns:p14="http://schemas.microsoft.com/office/powerpoint/2010/main" val="1941464301"/>
              </p:ext>
            </p:extLst>
          </p:nvPr>
        </p:nvGraphicFramePr>
        <p:xfrm>
          <a:off x="2516497" y="8121650"/>
          <a:ext cx="19351001" cy="5422400"/>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101424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1014244">
                <a:tc>
                  <a:txBody>
                    <a:bodyPr/>
                    <a:lstStyle/>
                    <a:p>
                      <a:pPr algn="l" fontAlgn="ctr"/>
                      <a:r>
                        <a:rPr lang="en-US" sz="2400" b="1" i="0" u="none" strike="noStrike">
                          <a:solidFill>
                            <a:schemeClr val="accent1"/>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 = 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pPr>
                      <a:r>
                        <a:rPr lang="en-US" sz="2400" b="0" i="0" u="none" strike="noStrike">
                          <a:solidFill>
                            <a:schemeClr val="accent1"/>
                          </a:solidFill>
                          <a:effectLst/>
                          <a:latin typeface="+mn-lt"/>
                        </a:rPr>
                        <a:t> </a:t>
                      </a:r>
                      <a:r>
                        <a:rPr kumimoji="0" lang="en-US" sz="2400" b="0" i="0" u="sng" strike="noStrike" cap="none" normalizeH="0" baseline="0" err="1">
                          <a:ln>
                            <a:noFill/>
                          </a:ln>
                          <a:solidFill>
                            <a:schemeClr val="accent1"/>
                          </a:solidFill>
                          <a:effectLst/>
                          <a:latin typeface="+mn-lt"/>
                          <a:ea typeface="Times New Roman" pitchFamily="18" charset="0"/>
                          <a:cs typeface="Arial" charset="0"/>
                        </a:rPr>
                        <a:t>Sulfamethoxypyrazine</a:t>
                      </a:r>
                      <a:endParaRPr kumimoji="0" lang="en-US" sz="2400" b="0" i="0" u="sng" strike="noStrike" cap="none" normalizeH="0" baseline="0">
                        <a:ln>
                          <a:noFill/>
                        </a:ln>
                        <a:solidFill>
                          <a:schemeClr val="accent1"/>
                        </a:solidFill>
                        <a:effectLst/>
                        <a:latin typeface="+mn-lt"/>
                        <a:ea typeface="Times New Roman" pitchFamily="18" charset="0"/>
                        <a:cs typeface="Arial" charset="0"/>
                      </a:endParaRPr>
                    </a:p>
                    <a:p>
                      <a:pPr marL="0" marR="0" lvl="0" indent="0" algn="l" defTabSz="914400" rtl="0" eaLnBrk="1" fontAlgn="base" latinLnBrk="0" hangingPunct="1">
                        <a:lnSpc>
                          <a:spcPct val="100000"/>
                        </a:lnSpc>
                        <a:spcBef>
                          <a:spcPct val="0"/>
                        </a:spcBef>
                        <a:spcAft>
                          <a:spcPct val="0"/>
                        </a:spcAft>
                        <a:buClrTx/>
                        <a:buSzTx/>
                        <a:buFont typeface="+mj-lt"/>
                        <a:buNone/>
                        <a:tabLst/>
                      </a:pPr>
                      <a:endParaRPr kumimoji="0" lang="en-US" sz="2400" b="0" i="0" u="none" strike="noStrike" cap="none" normalizeH="0" baseline="0">
                        <a:ln>
                          <a:noFill/>
                        </a:ln>
                        <a:solidFill>
                          <a:schemeClr val="accent1"/>
                        </a:solidFill>
                        <a:effectLst/>
                        <a:latin typeface="+mn-lt"/>
                        <a:ea typeface="Times New Roman" pitchFamily="18" charset="0"/>
                        <a:cs typeface="Arial"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1.     [_500__]. [__]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101424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US" sz="2400" b="0" i="0" u="none" strike="noStrike" cap="none" normalizeH="0" baseline="0">
                          <a:ln>
                            <a:noFill/>
                          </a:ln>
                          <a:solidFill>
                            <a:schemeClr val="accent1"/>
                          </a:solidFill>
                          <a:effectLst/>
                          <a:latin typeface="+mn-lt"/>
                          <a:ea typeface="Times New Roman" pitchFamily="18" charset="0"/>
                          <a:cs typeface="Arial" charset="0"/>
                        </a:rPr>
                        <a:t>2. </a:t>
                      </a:r>
                      <a:r>
                        <a:rPr kumimoji="0" lang="en-US" sz="2400" b="0" i="0" u="sng" strike="noStrike" cap="none" normalizeH="0" baseline="0">
                          <a:ln>
                            <a:noFill/>
                          </a:ln>
                          <a:solidFill>
                            <a:schemeClr val="accent1"/>
                          </a:solidFill>
                          <a:effectLst/>
                          <a:latin typeface="+mn-lt"/>
                          <a:ea typeface="Times New Roman" pitchFamily="18" charset="0"/>
                          <a:cs typeface="Arial" charset="0"/>
                        </a:rPr>
                        <a:t>Pyrimethamine</a:t>
                      </a:r>
                    </a:p>
                    <a:p>
                      <a:pPr marL="457200" indent="-457200" algn="l" fontAlgn="ctr">
                        <a:buFont typeface="+mj-lt"/>
                        <a:buAutoNum type="arabicPeriod"/>
                      </a:pPr>
                      <a:endParaRPr lang="en-US" sz="2400" b="0"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2.     [__25_].[__]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101424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 typeface="+mj-lt"/>
                        <a:buNone/>
                        <a:tabLst/>
                        <a:defRPr/>
                      </a:pPr>
                      <a:r>
                        <a:rPr kumimoji="0" lang="en-US" sz="2400" b="0" i="0" u="sng" strike="noStrike" cap="none" normalizeH="0" baseline="0">
                          <a:ln>
                            <a:noFill/>
                          </a:ln>
                          <a:solidFill>
                            <a:schemeClr val="accent1"/>
                          </a:solidFill>
                          <a:effectLst/>
                          <a:latin typeface="+mn-lt"/>
                          <a:ea typeface="Times New Roman" pitchFamily="18" charset="0"/>
                          <a:cs typeface="Arial" charset="0"/>
                        </a:rPr>
                        <a:t>3. Artesunate</a:t>
                      </a:r>
                      <a:endParaRPr lang="en-US" sz="2400" b="0">
                        <a:solidFill>
                          <a:schemeClr val="accent1"/>
                        </a:solidFill>
                        <a:latin typeface="+mn-lt"/>
                        <a:ea typeface="Times New Roman"/>
                        <a:cs typeface="Arial"/>
                      </a:endParaRPr>
                    </a:p>
                    <a:p>
                      <a:pPr marL="457200" indent="-457200" algn="l" fontAlgn="ctr">
                        <a:buFont typeface="+mj-lt"/>
                        <a:buAutoNum type="arabicPeriod"/>
                      </a:pPr>
                      <a:endParaRPr lang="en-US" sz="2400" b="0"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3.     [__200__].[__]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3. . 9998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633904">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665597">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269352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9446B4-A4A3-977C-3295-BDF4A347F2DA}"/>
              </a:ext>
            </a:extLst>
          </p:cNvPr>
          <p:cNvSpPr>
            <a:spLocks noGrp="1"/>
          </p:cNvSpPr>
          <p:nvPr>
            <p:ph type="title"/>
          </p:nvPr>
        </p:nvSpPr>
        <p:spPr>
          <a:xfrm>
            <a:off x="495300" y="437001"/>
            <a:ext cx="10058400" cy="1371475"/>
          </a:xfrm>
        </p:spPr>
        <p:txBody>
          <a:bodyPr/>
          <a:lstStyle/>
          <a:p>
            <a:pPr algn="l"/>
            <a:r>
              <a:rPr lang="en-GB" sz="8000"/>
              <a:t>Example</a:t>
            </a:r>
          </a:p>
        </p:txBody>
      </p:sp>
      <p:pic>
        <p:nvPicPr>
          <p:cNvPr id="9" name="Picture 8">
            <a:extLst>
              <a:ext uri="{FF2B5EF4-FFF2-40B4-BE49-F238E27FC236}">
                <a16:creationId xmlns:a16="http://schemas.microsoft.com/office/drawing/2014/main" id="{4263A699-D476-4D24-B18A-072647CC84BD}"/>
              </a:ext>
            </a:extLst>
          </p:cNvPr>
          <p:cNvPicPr>
            <a:picLocks noChangeAspect="1" noChangeArrowheads="1"/>
          </p:cNvPicPr>
          <p:nvPr/>
        </p:nvPicPr>
        <p:blipFill>
          <a:blip r:embed="rId2" cstate="print"/>
          <a:srcRect/>
          <a:stretch>
            <a:fillRect/>
          </a:stretch>
        </p:blipFill>
        <p:spPr bwMode="auto">
          <a:xfrm>
            <a:off x="7327191" y="1360046"/>
            <a:ext cx="9729618" cy="5871976"/>
          </a:xfrm>
          <a:prstGeom prst="rect">
            <a:avLst/>
          </a:prstGeom>
          <a:noFill/>
          <a:ln w="9525">
            <a:solidFill>
              <a:schemeClr val="tx1"/>
            </a:solidFill>
            <a:miter lim="800000"/>
            <a:headEnd/>
            <a:tailEnd/>
          </a:ln>
        </p:spPr>
      </p:pic>
      <p:graphicFrame>
        <p:nvGraphicFramePr>
          <p:cNvPr id="7" name="Table 6">
            <a:extLst>
              <a:ext uri="{FF2B5EF4-FFF2-40B4-BE49-F238E27FC236}">
                <a16:creationId xmlns:a16="http://schemas.microsoft.com/office/drawing/2014/main" id="{87B25EFF-BFAE-AAC0-102B-FFA784201030}"/>
              </a:ext>
            </a:extLst>
          </p:cNvPr>
          <p:cNvGraphicFramePr>
            <a:graphicFrameLocks noGrp="1"/>
          </p:cNvGraphicFramePr>
          <p:nvPr>
            <p:extLst>
              <p:ext uri="{D42A27DB-BD31-4B8C-83A1-F6EECF244321}">
                <p14:modId xmlns:p14="http://schemas.microsoft.com/office/powerpoint/2010/main" val="2759209320"/>
              </p:ext>
            </p:extLst>
          </p:nvPr>
        </p:nvGraphicFramePr>
        <p:xfrm>
          <a:off x="2516499" y="7706637"/>
          <a:ext cx="19351001" cy="5422400"/>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101424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1014244">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101424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101424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633904">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665597">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4" name="Table 3">
            <a:extLst>
              <a:ext uri="{FF2B5EF4-FFF2-40B4-BE49-F238E27FC236}">
                <a16:creationId xmlns:a16="http://schemas.microsoft.com/office/drawing/2014/main" id="{71B536EA-3CFC-F29E-9AFD-3D791A514FB0}"/>
              </a:ext>
            </a:extLst>
          </p:cNvPr>
          <p:cNvGraphicFramePr>
            <a:graphicFrameLocks noGrp="1"/>
          </p:cNvGraphicFramePr>
          <p:nvPr>
            <p:extLst>
              <p:ext uri="{D42A27DB-BD31-4B8C-83A1-F6EECF244321}">
                <p14:modId xmlns:p14="http://schemas.microsoft.com/office/powerpoint/2010/main" val="20988890"/>
              </p:ext>
            </p:extLst>
          </p:nvPr>
        </p:nvGraphicFramePr>
        <p:xfrm>
          <a:off x="2516499" y="7706637"/>
          <a:ext cx="19351001" cy="5422400"/>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101424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1014244">
                <a:tc>
                  <a:txBody>
                    <a:bodyPr/>
                    <a:lstStyle/>
                    <a:p>
                      <a:pPr algn="l" fontAlgn="ctr"/>
                      <a:r>
                        <a:rPr lang="en-US" sz="2400" b="1" i="0" u="none" strike="noStrike">
                          <a:solidFill>
                            <a:schemeClr val="accent1"/>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 = 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marR="0" indent="-457200">
                        <a:spcBef>
                          <a:spcPts val="0"/>
                        </a:spcBef>
                        <a:spcAft>
                          <a:spcPts val="0"/>
                        </a:spcAft>
                        <a:buNone/>
                      </a:pPr>
                      <a:r>
                        <a:rPr lang="en-US" sz="2400" b="0" i="0" u="none" strike="noStrike">
                          <a:solidFill>
                            <a:srgbClr val="FF0000"/>
                          </a:solidFill>
                          <a:effectLst/>
                          <a:latin typeface="+mn-lt"/>
                        </a:rPr>
                        <a:t> </a:t>
                      </a:r>
                      <a:r>
                        <a:rPr lang="en-US" sz="2400" b="0" i="0" u="none" strike="noStrike">
                          <a:solidFill>
                            <a:schemeClr val="accent1"/>
                          </a:solidFill>
                          <a:effectLst/>
                          <a:latin typeface="+mn-lt"/>
                        </a:rPr>
                        <a:t>1. </a:t>
                      </a:r>
                      <a:r>
                        <a:rPr lang="en-US" sz="2400" b="1">
                          <a:solidFill>
                            <a:schemeClr val="accent1"/>
                          </a:solidFill>
                          <a:latin typeface="+mn-lt"/>
                          <a:ea typeface="Times New Roman"/>
                          <a:cs typeface="Arial"/>
                        </a:rPr>
                        <a:t>MEFLOQUINE</a:t>
                      </a:r>
                    </a:p>
                    <a:p>
                      <a:pPr marL="0" marR="0" lvl="0" indent="0" algn="l" defTabSz="914400" rtl="0" eaLnBrk="1" fontAlgn="base" latinLnBrk="0" hangingPunct="1">
                        <a:lnSpc>
                          <a:spcPct val="100000"/>
                        </a:lnSpc>
                        <a:spcBef>
                          <a:spcPct val="0"/>
                        </a:spcBef>
                        <a:spcAft>
                          <a:spcPct val="0"/>
                        </a:spcAft>
                        <a:buClrTx/>
                        <a:buSzTx/>
                        <a:buFont typeface="+mj-lt"/>
                        <a:buNone/>
                        <a:tabLst/>
                      </a:pPr>
                      <a:endParaRPr kumimoji="0" lang="en-US" sz="2400" b="0" i="0" u="none" strike="noStrike" cap="none" normalizeH="0" baseline="0">
                        <a:ln>
                          <a:noFill/>
                        </a:ln>
                        <a:solidFill>
                          <a:srgbClr val="FF0000"/>
                        </a:solidFill>
                        <a:effectLst/>
                        <a:latin typeface="+mn-lt"/>
                        <a:ea typeface="Times New Roman" pitchFamily="18" charset="0"/>
                        <a:cs typeface="Arial" charset="0"/>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1.     [_250__]. [__]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Hydrochloride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101424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indent="-457200" algn="l" fontAlgn="ctr">
                        <a:buFont typeface="+mj-lt"/>
                        <a:buAutoNum type="arabicPeriod"/>
                      </a:pPr>
                      <a:endParaRPr lang="en-US" sz="2400" b="0" i="0" u="none" strike="noStrike">
                        <a:solidFill>
                          <a:srgbClr val="FF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2.     [___].[__]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101424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indent="-457200" algn="l" fontAlgn="ctr">
                        <a:buFont typeface="+mj-lt"/>
                        <a:buAutoNum type="arabicPeriod"/>
                      </a:pPr>
                      <a:endParaRPr lang="en-US" sz="2400" b="0" i="0" u="none" strike="noStrike">
                        <a:solidFill>
                          <a:srgbClr val="FF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3.     [___].[__]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3. . 9998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633904">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665597">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1087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8"/>
          <p:cNvPicPr>
            <a:picLocks noChangeAspect="1" noChangeArrowheads="1"/>
          </p:cNvPicPr>
          <p:nvPr/>
        </p:nvPicPr>
        <p:blipFill>
          <a:blip r:embed="rId2" cstate="print"/>
          <a:srcRect/>
          <a:stretch>
            <a:fillRect/>
          </a:stretch>
        </p:blipFill>
        <p:spPr bwMode="auto">
          <a:xfrm>
            <a:off x="3771900" y="1572744"/>
            <a:ext cx="7086600" cy="6461311"/>
          </a:xfrm>
          <a:prstGeom prst="rect">
            <a:avLst/>
          </a:prstGeom>
          <a:noFill/>
          <a:ln w="9525">
            <a:noFill/>
            <a:miter lim="800000"/>
            <a:headEnd/>
            <a:tailEnd/>
          </a:ln>
        </p:spPr>
      </p:pic>
      <p:pic>
        <p:nvPicPr>
          <p:cNvPr id="40964" name="Picture 7"/>
          <p:cNvPicPr>
            <a:picLocks noChangeAspect="1" noChangeArrowheads="1"/>
          </p:cNvPicPr>
          <p:nvPr/>
        </p:nvPicPr>
        <p:blipFill>
          <a:blip r:embed="rId3" cstate="print"/>
          <a:srcRect/>
          <a:stretch>
            <a:fillRect/>
          </a:stretch>
        </p:blipFill>
        <p:spPr bwMode="auto">
          <a:xfrm>
            <a:off x="11753850" y="1572744"/>
            <a:ext cx="9182100" cy="6258892"/>
          </a:xfrm>
          <a:prstGeom prst="rect">
            <a:avLst/>
          </a:prstGeom>
          <a:noFill/>
          <a:ln w="9525">
            <a:noFill/>
            <a:miter lim="800000"/>
            <a:headEnd/>
            <a:tailEnd/>
          </a:ln>
        </p:spPr>
      </p:pic>
      <p:sp>
        <p:nvSpPr>
          <p:cNvPr id="4" name="Title 1">
            <a:extLst>
              <a:ext uri="{FF2B5EF4-FFF2-40B4-BE49-F238E27FC236}">
                <a16:creationId xmlns:a16="http://schemas.microsoft.com/office/drawing/2014/main" id="{DA48E864-DAC5-9E08-7D8C-2E4DEEF68380}"/>
              </a:ext>
            </a:extLst>
          </p:cNvPr>
          <p:cNvSpPr txBox="1">
            <a:spLocks/>
          </p:cNvSpPr>
          <p:nvPr/>
        </p:nvSpPr>
        <p:spPr bwMode="auto">
          <a:xfrm>
            <a:off x="228600" y="520529"/>
            <a:ext cx="9753599" cy="79375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GB" sz="8000"/>
              <a:t>EXAMPLE</a:t>
            </a:r>
          </a:p>
        </p:txBody>
      </p:sp>
      <p:graphicFrame>
        <p:nvGraphicFramePr>
          <p:cNvPr id="3" name="Table 2">
            <a:extLst>
              <a:ext uri="{FF2B5EF4-FFF2-40B4-BE49-F238E27FC236}">
                <a16:creationId xmlns:a16="http://schemas.microsoft.com/office/drawing/2014/main" id="{D3EDCA4B-39E7-D8D1-D879-F12A7152113B}"/>
              </a:ext>
            </a:extLst>
          </p:cNvPr>
          <p:cNvGraphicFramePr>
            <a:graphicFrameLocks noGrp="1"/>
          </p:cNvGraphicFramePr>
          <p:nvPr>
            <p:extLst>
              <p:ext uri="{D42A27DB-BD31-4B8C-83A1-F6EECF244321}">
                <p14:modId xmlns:p14="http://schemas.microsoft.com/office/powerpoint/2010/main" val="1295967314"/>
              </p:ext>
            </p:extLst>
          </p:nvPr>
        </p:nvGraphicFramePr>
        <p:xfrm>
          <a:off x="2516499" y="8292520"/>
          <a:ext cx="19351001" cy="4739269"/>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866540">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 </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13781619"/>
                  </a:ext>
                </a:extLst>
              </a:tr>
              <a:tr h="866540">
                <a:tc>
                  <a:txBody>
                    <a:bodyPr/>
                    <a:lstStyle/>
                    <a:p>
                      <a:pPr algn="l" fontAlgn="ctr"/>
                      <a:r>
                        <a:rPr lang="en-US" sz="2400" b="0" i="0" u="none" strike="noStrike">
                          <a:solidFill>
                            <a:srgbClr val="000000"/>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5=Suspension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1.     </a:t>
                      </a:r>
                      <a:r>
                        <a:rPr lang="en-US" sz="2400" b="0" i="0" u="none" strike="noStrike">
                          <a:solidFill>
                            <a:srgbClr val="000000"/>
                          </a:solidFill>
                          <a:effectLst/>
                          <a:latin typeface="+mn-lt"/>
                        </a:rPr>
                        <a:t>[__|__|__|__]. [__]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1.</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5477582"/>
                  </a:ext>
                </a:extLst>
              </a:tr>
              <a:tr h="866540">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2.</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74422"/>
                  </a:ext>
                </a:extLst>
              </a:tr>
              <a:tr h="866540">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3.     </a:t>
                      </a:r>
                      <a:r>
                        <a:rPr lang="en-US" sz="2400" b="0" i="0" u="none" strike="noStrike">
                          <a:solidFill>
                            <a:srgbClr val="000000"/>
                          </a:solidFill>
                          <a:effectLst/>
                          <a:latin typeface="+mn-lt"/>
                        </a:rPr>
                        <a:t>[__|__|__|__].[__] mg/ [__|__|__|__].[__]mL</a:t>
                      </a:r>
                      <a:endParaRPr lang="en-US" sz="2400" b="1" i="0" u="none" strike="noStrike">
                        <a:solidFill>
                          <a:srgbClr val="00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ctr"/>
                      <a:r>
                        <a:rPr lang="en-US" sz="2400" b="1" i="0" u="none" strike="noStrike">
                          <a:solidFill>
                            <a:srgbClr val="000000"/>
                          </a:solidFill>
                          <a:effectLst/>
                          <a:latin typeface="+mn-lt"/>
                        </a:rPr>
                        <a:t>3.</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7586358"/>
                  </a:ext>
                </a:extLst>
              </a:tr>
              <a:tr h="541589">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8583670"/>
                  </a:ext>
                </a:extLst>
              </a:tr>
              <a:tr h="624989">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400" b="0" i="0" u="none" strike="noStrike">
                          <a:solidFill>
                            <a:srgbClr val="000000"/>
                          </a:solidFill>
                          <a:effectLst/>
                          <a:latin typeface="+mn-l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25815"/>
                  </a:ext>
                </a:extLst>
              </a:tr>
            </a:tbl>
          </a:graphicData>
        </a:graphic>
      </p:graphicFrame>
      <p:graphicFrame>
        <p:nvGraphicFramePr>
          <p:cNvPr id="5" name="Table 4">
            <a:extLst>
              <a:ext uri="{FF2B5EF4-FFF2-40B4-BE49-F238E27FC236}">
                <a16:creationId xmlns:a16="http://schemas.microsoft.com/office/drawing/2014/main" id="{FB21703C-3446-DA20-A1D9-203A9D744E92}"/>
              </a:ext>
            </a:extLst>
          </p:cNvPr>
          <p:cNvGraphicFramePr>
            <a:graphicFrameLocks noGrp="1"/>
          </p:cNvGraphicFramePr>
          <p:nvPr>
            <p:extLst>
              <p:ext uri="{D42A27DB-BD31-4B8C-83A1-F6EECF244321}">
                <p14:modId xmlns:p14="http://schemas.microsoft.com/office/powerpoint/2010/main" val="756689300"/>
              </p:ext>
            </p:extLst>
          </p:nvPr>
        </p:nvGraphicFramePr>
        <p:xfrm>
          <a:off x="2497449" y="8292520"/>
          <a:ext cx="19351001" cy="5257183"/>
        </p:xfrm>
        <a:graphic>
          <a:graphicData uri="http://schemas.openxmlformats.org/drawingml/2006/table">
            <a:tbl>
              <a:tblPr/>
              <a:tblGrid>
                <a:gridCol w="2566379">
                  <a:extLst>
                    <a:ext uri="{9D8B030D-6E8A-4147-A177-3AD203B41FA5}">
                      <a16:colId xmlns:a16="http://schemas.microsoft.com/office/drawing/2014/main" val="387666586"/>
                    </a:ext>
                  </a:extLst>
                </a:gridCol>
                <a:gridCol w="2968384">
                  <a:extLst>
                    <a:ext uri="{9D8B030D-6E8A-4147-A177-3AD203B41FA5}">
                      <a16:colId xmlns:a16="http://schemas.microsoft.com/office/drawing/2014/main" val="2200508814"/>
                    </a:ext>
                  </a:extLst>
                </a:gridCol>
                <a:gridCol w="4928984">
                  <a:extLst>
                    <a:ext uri="{9D8B030D-6E8A-4147-A177-3AD203B41FA5}">
                      <a16:colId xmlns:a16="http://schemas.microsoft.com/office/drawing/2014/main" val="2017305352"/>
                    </a:ext>
                  </a:extLst>
                </a:gridCol>
                <a:gridCol w="4443627">
                  <a:extLst>
                    <a:ext uri="{9D8B030D-6E8A-4147-A177-3AD203B41FA5}">
                      <a16:colId xmlns:a16="http://schemas.microsoft.com/office/drawing/2014/main" val="2032071812"/>
                    </a:ext>
                  </a:extLst>
                </a:gridCol>
                <a:gridCol w="4443627">
                  <a:extLst>
                    <a:ext uri="{9D8B030D-6E8A-4147-A177-3AD203B41FA5}">
                      <a16:colId xmlns:a16="http://schemas.microsoft.com/office/drawing/2014/main" val="1912976522"/>
                    </a:ext>
                  </a:extLst>
                </a:gridCol>
              </a:tblGrid>
              <a:tr h="1014244">
                <a:tc>
                  <a:txBody>
                    <a:bodyPr/>
                    <a:lstStyle/>
                    <a:p>
                      <a:pPr algn="l" fontAlgn="ctr"/>
                      <a:r>
                        <a:rPr lang="en-US" sz="2400" b="1" i="0" u="none" strike="noStrike">
                          <a:solidFill>
                            <a:srgbClr val="000000"/>
                          </a:solidFill>
                          <a:effectLst/>
                          <a:latin typeface="+mn-lt"/>
                        </a:rPr>
                        <a:t>Dosage form</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endParaRPr lang="en-US" sz="2400" b="1" i="0" u="none" strike="noStrike">
                        <a:solidFill>
                          <a:srgbClr val="000000"/>
                        </a:solidFill>
                        <a:effectLst/>
                        <a:latin typeface="+mn-lt"/>
                      </a:endParaRP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Active ingredient(s)/ Generic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rgbClr val="000000"/>
                          </a:solidFill>
                          <a:effectLst/>
                          <a:latin typeface="+mn-lt"/>
                        </a:rPr>
                        <a:t>Strengths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Tx/>
                        <a:buNone/>
                        <a:tabLst/>
                        <a:defRPr/>
                      </a:pPr>
                      <a:r>
                        <a:rPr lang="en-US" sz="2400" b="1" kern="1200">
                          <a:solidFill>
                            <a:schemeClr val="tx1"/>
                          </a:solidFill>
                          <a:effectLst/>
                          <a:latin typeface="+mn-lt"/>
                          <a:ea typeface="+mn-ea"/>
                          <a:cs typeface="+mn-cs"/>
                        </a:rPr>
                        <a:t>Salts</a:t>
                      </a:r>
                      <a:r>
                        <a:rPr lang="en-US" sz="2400" kern="1200">
                          <a:solidFill>
                            <a:schemeClr val="tx1"/>
                          </a:solidFill>
                          <a:effectLst/>
                          <a:latin typeface="+mn-lt"/>
                          <a:ea typeface="+mn-ea"/>
                          <a:cs typeface="+mn-cs"/>
                        </a:rPr>
                        <a:t>:</a:t>
                      </a:r>
                      <a:endParaRPr lang="en-GB" sz="2400" kern="1200">
                        <a:solidFill>
                          <a:schemeClr val="tx1"/>
                        </a:solidFill>
                        <a:effectLst/>
                        <a:latin typeface="+mn-lt"/>
                        <a:ea typeface="+mn-ea"/>
                        <a:cs typeface="+mn-cs"/>
                      </a:endParaRPr>
                    </a:p>
                    <a:p>
                      <a:pPr algn="l" fontAlgn="ctr"/>
                      <a:endParaRPr lang="en-US" sz="2400" b="1" i="0" u="none" strike="noStrike">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81619"/>
                  </a:ext>
                </a:extLst>
              </a:tr>
              <a:tr h="849027">
                <a:tc>
                  <a:txBody>
                    <a:bodyPr/>
                    <a:lstStyle/>
                    <a:p>
                      <a:pPr algn="l" fontAlgn="ctr"/>
                      <a:r>
                        <a:rPr lang="en-US" sz="2400" b="1" i="0" u="none" strike="noStrike">
                          <a:solidFill>
                            <a:schemeClr val="accent1"/>
                          </a:solidFill>
                          <a:effectLst/>
                          <a:latin typeface="+mn-lt"/>
                        </a:rPr>
                        <a:t>1 = Tablet</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5 = Suspension</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marR="0" lvl="0" indent="-457200" algn="l" defTabSz="914400" rtl="0" eaLnBrk="1" fontAlgn="base" latinLnBrk="0" hangingPunct="1">
                        <a:lnSpc>
                          <a:spcPct val="100000"/>
                        </a:lnSpc>
                        <a:spcBef>
                          <a:spcPct val="0"/>
                        </a:spcBef>
                        <a:spcAft>
                          <a:spcPct val="0"/>
                        </a:spcAft>
                        <a:buClrTx/>
                        <a:buSzTx/>
                        <a:buFontTx/>
                        <a:buAutoNum type="arabicPeriod"/>
                        <a:tabLst/>
                      </a:pPr>
                      <a:r>
                        <a:rPr kumimoji="0" lang="en-US" sz="2400" b="1" i="0" u="sng" strike="noStrike" cap="none" normalizeH="0" baseline="0">
                          <a:ln>
                            <a:noFill/>
                          </a:ln>
                          <a:solidFill>
                            <a:schemeClr val="accent1"/>
                          </a:solidFill>
                          <a:effectLst/>
                          <a:latin typeface="+mn-lt"/>
                          <a:ea typeface="Times New Roman" pitchFamily="18" charset="0"/>
                          <a:cs typeface="Arial"/>
                        </a:rPr>
                        <a:t>ARTESUNATE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1.     [_200__]. [__]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1. 9998</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5477582"/>
                  </a:ext>
                </a:extLst>
              </a:tr>
              <a:tr h="1014244">
                <a:tc>
                  <a:txBody>
                    <a:bodyPr/>
                    <a:lstStyle/>
                    <a:p>
                      <a:pPr algn="l" fontAlgn="ctr"/>
                      <a:r>
                        <a:rPr lang="en-US" sz="2400" b="0" i="0" u="none" strike="noStrike">
                          <a:solidFill>
                            <a:srgbClr val="000000"/>
                          </a:solidFill>
                          <a:effectLst/>
                          <a:latin typeface="+mn-lt"/>
                        </a:rPr>
                        <a:t>2 = Suppository</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6 = Drops</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457200" marR="0" lvl="0" indent="-457200" algn="l"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a:ln>
                            <a:noFill/>
                          </a:ln>
                          <a:solidFill>
                            <a:schemeClr val="accent1"/>
                          </a:solidFill>
                          <a:effectLst/>
                          <a:latin typeface="+mn-lt"/>
                          <a:ea typeface="Times New Roman" pitchFamily="18" charset="0"/>
                          <a:cs typeface="Arial"/>
                        </a:rPr>
                        <a:t>2. MEFLOQUINE</a:t>
                      </a:r>
                    </a:p>
                    <a:p>
                      <a:pPr marL="457200" indent="-457200" algn="l" fontAlgn="ctr">
                        <a:buFont typeface="+mj-lt"/>
                        <a:buAutoNum type="arabicPeriod"/>
                      </a:pPr>
                      <a:endParaRPr lang="en-US" sz="2400" b="0" i="0" u="none" strike="noStrike">
                        <a:solidFill>
                          <a:schemeClr val="accent1"/>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2.     [__250_].[__]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2. . Chloride</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74422"/>
                  </a:ext>
                </a:extLst>
              </a:tr>
              <a:tr h="1014244">
                <a:tc>
                  <a:txBody>
                    <a:bodyPr/>
                    <a:lstStyle/>
                    <a:p>
                      <a:pPr algn="l" fontAlgn="ctr"/>
                      <a:r>
                        <a:rPr lang="en-US" sz="2400" b="0" i="0" u="none" strike="noStrike">
                          <a:solidFill>
                            <a:srgbClr val="000000"/>
                          </a:solidFill>
                          <a:effectLst/>
                          <a:latin typeface="+mn-lt"/>
                        </a:rPr>
                        <a:t>3 = Granule</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7= Liquid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ctr" latinLnBrk="0" hangingPunct="1">
                        <a:lnSpc>
                          <a:spcPct val="100000"/>
                        </a:lnSpc>
                        <a:spcBef>
                          <a:spcPts val="0"/>
                        </a:spcBef>
                        <a:spcAft>
                          <a:spcPts val="0"/>
                        </a:spcAft>
                        <a:buClrTx/>
                        <a:buSzTx/>
                        <a:buFont typeface="+mj-lt"/>
                        <a:buNone/>
                        <a:tabLst/>
                        <a:defRPr/>
                      </a:pPr>
                      <a:endParaRPr lang="en-US" sz="2400" b="0" i="0" u="none" strike="noStrike">
                        <a:solidFill>
                          <a:srgbClr val="FF0000"/>
                        </a:solidFill>
                        <a:effectLst/>
                        <a:latin typeface="+mn-lt"/>
                      </a:endParaRP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chemeClr val="accent1"/>
                          </a:solidFill>
                          <a:effectLst/>
                          <a:latin typeface="+mn-lt"/>
                        </a:rPr>
                        <a:t>3.     [____].[__] mg/ [__|__|__|__].[__]mL</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1" i="0" u="none" strike="noStrike">
                          <a:solidFill>
                            <a:schemeClr val="accent1"/>
                          </a:solidFill>
                          <a:effectLst/>
                          <a:latin typeface="+mn-lt"/>
                        </a:rPr>
                        <a:t>3. . </a:t>
                      </a:r>
                    </a:p>
                  </a:txBody>
                  <a:tcPr marL="17145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586358"/>
                  </a:ext>
                </a:extLst>
              </a:tr>
              <a:tr h="633904">
                <a:tc>
                  <a:txBody>
                    <a:bodyPr/>
                    <a:lstStyle/>
                    <a:p>
                      <a:pPr algn="l" fontAlgn="ctr"/>
                      <a:r>
                        <a:rPr lang="en-US" sz="2400" b="0" i="0" u="none" strike="noStrike">
                          <a:solidFill>
                            <a:srgbClr val="000000"/>
                          </a:solidFill>
                          <a:effectLst/>
                          <a:latin typeface="+mn-lt"/>
                        </a:rPr>
                        <a:t>4 = Syrup</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ctr"/>
                      <a:r>
                        <a:rPr lang="en-US" sz="2400" b="0" i="0" u="none" strike="noStrike">
                          <a:solidFill>
                            <a:srgbClr val="000000"/>
                          </a:solidFill>
                          <a:effectLst/>
                          <a:latin typeface="+mn-lt"/>
                        </a:rPr>
                        <a:t>8 = Powder inj.</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8583670"/>
                  </a:ext>
                </a:extLst>
              </a:tr>
              <a:tr h="665597">
                <a:tc gridSpan="2">
                  <a:txBody>
                    <a:bodyPr/>
                    <a:lstStyle/>
                    <a:p>
                      <a:pPr algn="l" fontAlgn="ctr"/>
                      <a:r>
                        <a:rPr lang="en-US" sz="2400" b="0" i="0" u="none" strike="noStrike">
                          <a:solidFill>
                            <a:srgbClr val="000000"/>
                          </a:solidFill>
                          <a:effectLst/>
                          <a:latin typeface="+mn-lt"/>
                        </a:rPr>
                        <a:t>96 = Other (specify) [_____________________]</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US" sz="2400" b="0" i="0" u="none" strike="noStrike">
                        <a:solidFill>
                          <a:srgbClr val="000000"/>
                        </a:solidFill>
                        <a:effectLst/>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825815"/>
                  </a:ext>
                </a:extLst>
              </a:tr>
            </a:tbl>
          </a:graphicData>
        </a:graphic>
      </p:graphicFrame>
    </p:spTree>
    <p:extLst>
      <p:ext uri="{BB962C8B-B14F-4D97-AF65-F5344CB8AC3E}">
        <p14:creationId xmlns:p14="http://schemas.microsoft.com/office/powerpoint/2010/main" val="197785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90550" y="994064"/>
            <a:ext cx="21031200" cy="1210588"/>
          </a:xfrm>
        </p:spPr>
        <p:txBody>
          <a:bodyPr/>
          <a:lstStyle/>
          <a:p>
            <a:pPr eaLnBrk="1" hangingPunct="1"/>
            <a:r>
              <a:rPr lang="fr-FR" sz="8000" noProof="0"/>
              <a:t>You </a:t>
            </a:r>
            <a:r>
              <a:rPr lang="fr-FR" sz="8000" noProof="0" err="1"/>
              <a:t>should</a:t>
            </a:r>
            <a:r>
              <a:rPr lang="fr-FR" sz="8000" noProof="0"/>
              <a:t> </a:t>
            </a:r>
            <a:r>
              <a:rPr lang="fr-FR" sz="8000" noProof="0" err="1"/>
              <a:t>now</a:t>
            </a:r>
            <a:r>
              <a:rPr lang="fr-FR" sz="8000" noProof="0"/>
              <a:t> </a:t>
            </a:r>
            <a:r>
              <a:rPr lang="fr-FR" sz="8000" noProof="0" err="1"/>
              <a:t>be</a:t>
            </a:r>
            <a:r>
              <a:rPr lang="fr-FR" sz="8000" noProof="0"/>
              <a:t> able to</a:t>
            </a:r>
          </a:p>
        </p:txBody>
      </p:sp>
      <p:sp>
        <p:nvSpPr>
          <p:cNvPr id="61443" name="Rectangle 3"/>
          <p:cNvSpPr>
            <a:spLocks noGrp="1" noChangeArrowheads="1"/>
          </p:cNvSpPr>
          <p:nvPr>
            <p:ph type="body" idx="4294967295"/>
          </p:nvPr>
        </p:nvSpPr>
        <p:spPr>
          <a:xfrm>
            <a:off x="590550" y="3550941"/>
            <a:ext cx="21329073" cy="6614118"/>
          </a:xfrm>
        </p:spPr>
        <p:txBody>
          <a:bodyPr/>
          <a:lstStyle/>
          <a:p>
            <a:pPr eaLnBrk="1" hangingPunct="1">
              <a:lnSpc>
                <a:spcPct val="90000"/>
              </a:lnSpc>
              <a:spcBef>
                <a:spcPts val="100"/>
              </a:spcBef>
              <a:spcAft>
                <a:spcPts val="500"/>
              </a:spcAft>
              <a:buFontTx/>
              <a:buNone/>
            </a:pPr>
            <a:endParaRPr lang="fr-FR" sz="4800" noProof="0">
              <a:solidFill>
                <a:srgbClr val="3DB7E4"/>
              </a:solidFill>
            </a:endParaRPr>
          </a:p>
          <a:p>
            <a:pPr eaLnBrk="1" hangingPunct="1">
              <a:lnSpc>
                <a:spcPct val="90000"/>
              </a:lnSpc>
              <a:spcBef>
                <a:spcPts val="100"/>
              </a:spcBef>
              <a:spcAft>
                <a:spcPts val="500"/>
              </a:spcAft>
              <a:buFont typeface="Wingdings" pitchFamily="2" charset="2"/>
              <a:buChar char="ü"/>
            </a:pPr>
            <a:r>
              <a:rPr lang="fr-FR" sz="4800"/>
              <a:t>Examine a </a:t>
            </a:r>
            <a:r>
              <a:rPr lang="fr-FR" sz="4800" err="1"/>
              <a:t>drug's</a:t>
            </a:r>
            <a:r>
              <a:rPr lang="fr-FR" sz="4800"/>
              <a:t> packaging and </a:t>
            </a:r>
            <a:r>
              <a:rPr lang="fr-FR" sz="4800" err="1"/>
              <a:t>identify</a:t>
            </a:r>
            <a:r>
              <a:rPr lang="fr-FR" sz="4800"/>
              <a:t> </a:t>
            </a:r>
            <a:r>
              <a:rPr lang="fr-FR" sz="4800" err="1"/>
              <a:t>its</a:t>
            </a:r>
            <a:r>
              <a:rPr lang="fr-FR" sz="4800"/>
              <a:t> </a:t>
            </a:r>
            <a:r>
              <a:rPr lang="fr-FR" sz="4800" b="1" err="1"/>
              <a:t>form</a:t>
            </a:r>
            <a:endParaRPr lang="fr-FR" sz="4800" b="1"/>
          </a:p>
          <a:p>
            <a:pPr eaLnBrk="1" hangingPunct="1">
              <a:lnSpc>
                <a:spcPct val="90000"/>
              </a:lnSpc>
              <a:spcBef>
                <a:spcPts val="100"/>
              </a:spcBef>
              <a:spcAft>
                <a:spcPts val="500"/>
              </a:spcAft>
              <a:buFont typeface="Wingdings" pitchFamily="2" charset="2"/>
              <a:buChar char="ü"/>
            </a:pPr>
            <a:endParaRPr lang="fr-FR" sz="4800"/>
          </a:p>
          <a:p>
            <a:pPr eaLnBrk="1" hangingPunct="1">
              <a:lnSpc>
                <a:spcPct val="90000"/>
              </a:lnSpc>
              <a:spcBef>
                <a:spcPts val="100"/>
              </a:spcBef>
              <a:spcAft>
                <a:spcPts val="500"/>
              </a:spcAft>
              <a:buFont typeface="Wingdings" pitchFamily="2" charset="2"/>
              <a:buChar char="ü"/>
            </a:pPr>
            <a:r>
              <a:rPr lang="fr-FR" sz="4800"/>
              <a:t>Examine a </a:t>
            </a:r>
            <a:r>
              <a:rPr lang="fr-FR" sz="4800" err="1"/>
              <a:t>drug's</a:t>
            </a:r>
            <a:r>
              <a:rPr lang="fr-FR" sz="4800"/>
              <a:t> packaging and </a:t>
            </a:r>
            <a:r>
              <a:rPr lang="fr-FR" sz="4800" err="1"/>
              <a:t>identify</a:t>
            </a:r>
            <a:r>
              <a:rPr lang="fr-FR" sz="4800"/>
              <a:t> </a:t>
            </a:r>
            <a:r>
              <a:rPr lang="fr-FR" sz="4800" err="1"/>
              <a:t>its</a:t>
            </a:r>
            <a:r>
              <a:rPr lang="fr-FR" sz="4800"/>
              <a:t> </a:t>
            </a:r>
            <a:r>
              <a:rPr lang="fr-FR" sz="4800" b="1" err="1"/>
              <a:t>strength</a:t>
            </a:r>
            <a:endParaRPr lang="fr-FR" sz="4800" b="1"/>
          </a:p>
          <a:p>
            <a:pPr eaLnBrk="1" hangingPunct="1">
              <a:lnSpc>
                <a:spcPct val="90000"/>
              </a:lnSpc>
              <a:spcBef>
                <a:spcPts val="100"/>
              </a:spcBef>
              <a:spcAft>
                <a:spcPts val="500"/>
              </a:spcAft>
              <a:buFont typeface="Wingdings" pitchFamily="2" charset="2"/>
              <a:buChar char="ü"/>
            </a:pPr>
            <a:endParaRPr lang="fr-FR" sz="4800"/>
          </a:p>
          <a:p>
            <a:pPr eaLnBrk="1" hangingPunct="1">
              <a:lnSpc>
                <a:spcPct val="90000"/>
              </a:lnSpc>
              <a:spcBef>
                <a:spcPts val="100"/>
              </a:spcBef>
              <a:spcAft>
                <a:spcPts val="500"/>
              </a:spcAft>
              <a:buFont typeface="Wingdings" pitchFamily="2" charset="2"/>
              <a:buChar char="ü"/>
            </a:pPr>
            <a:r>
              <a:rPr lang="fr-FR" sz="4800" err="1"/>
              <a:t>Understand</a:t>
            </a:r>
            <a:r>
              <a:rPr lang="fr-FR" sz="4800"/>
              <a:t> </a:t>
            </a:r>
            <a:r>
              <a:rPr lang="fr-FR" sz="4800" err="1"/>
              <a:t>why</a:t>
            </a:r>
            <a:r>
              <a:rPr lang="fr-FR" sz="4800"/>
              <a:t> the </a:t>
            </a:r>
            <a:r>
              <a:rPr lang="fr-FR" sz="4800" err="1"/>
              <a:t>strength</a:t>
            </a:r>
            <a:r>
              <a:rPr lang="fr-FR" sz="4800"/>
              <a:t> </a:t>
            </a:r>
            <a:r>
              <a:rPr lang="fr-FR" sz="4800" err="1"/>
              <a:t>is</a:t>
            </a:r>
            <a:r>
              <a:rPr lang="fr-FR" sz="4800"/>
              <a:t> </a:t>
            </a:r>
            <a:r>
              <a:rPr lang="fr-FR" sz="4800" err="1"/>
              <a:t>always</a:t>
            </a:r>
            <a:r>
              <a:rPr lang="fr-FR" sz="4800"/>
              <a:t> </a:t>
            </a:r>
            <a:r>
              <a:rPr lang="fr-FR" sz="4800" err="1"/>
              <a:t>listed</a:t>
            </a:r>
            <a:r>
              <a:rPr lang="fr-FR" sz="4800"/>
              <a:t> </a:t>
            </a:r>
            <a:r>
              <a:rPr lang="fr-FR" sz="4800" err="1"/>
              <a:t>with</a:t>
            </a:r>
            <a:r>
              <a:rPr lang="fr-FR" sz="4800"/>
              <a:t> the </a:t>
            </a:r>
            <a:r>
              <a:rPr lang="fr-FR" sz="4800" err="1"/>
              <a:t>generic</a:t>
            </a:r>
            <a:r>
              <a:rPr lang="fr-FR" sz="4800"/>
              <a:t> </a:t>
            </a:r>
            <a:r>
              <a:rPr lang="fr-FR" sz="4800" err="1"/>
              <a:t>name</a:t>
            </a:r>
            <a:endParaRPr lang="fr-FR" sz="4800"/>
          </a:p>
          <a:p>
            <a:pPr eaLnBrk="1" hangingPunct="1">
              <a:lnSpc>
                <a:spcPct val="90000"/>
              </a:lnSpc>
              <a:spcBef>
                <a:spcPts val="100"/>
              </a:spcBef>
              <a:spcAft>
                <a:spcPts val="500"/>
              </a:spcAft>
              <a:buFont typeface="Wingdings" pitchFamily="2" charset="2"/>
              <a:buChar char="ü"/>
            </a:pPr>
            <a:endParaRPr lang="fr-FR" sz="4800"/>
          </a:p>
          <a:p>
            <a:pPr eaLnBrk="1" hangingPunct="1">
              <a:lnSpc>
                <a:spcPct val="90000"/>
              </a:lnSpc>
              <a:spcBef>
                <a:spcPts val="100"/>
              </a:spcBef>
              <a:spcAft>
                <a:spcPts val="500"/>
              </a:spcAft>
              <a:buFont typeface="Wingdings" pitchFamily="2" charset="2"/>
              <a:buChar char="ü"/>
            </a:pPr>
            <a:endParaRPr lang="fr-FR" sz="48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739792" y="631471"/>
            <a:ext cx="15544800" cy="1210588"/>
          </a:xfrm>
        </p:spPr>
        <p:txBody>
          <a:bodyPr/>
          <a:lstStyle/>
          <a:p>
            <a:pPr eaLnBrk="1" hangingPunct="1"/>
            <a:r>
              <a:rPr lang="fr-FR" sz="8000" noProof="0" err="1"/>
              <a:t>Review</a:t>
            </a:r>
            <a:r>
              <a:rPr lang="fr-FR" sz="8000" noProof="0"/>
              <a:t> </a:t>
            </a:r>
          </a:p>
        </p:txBody>
      </p:sp>
      <p:sp>
        <p:nvSpPr>
          <p:cNvPr id="61443" name="Rectangle 3"/>
          <p:cNvSpPr>
            <a:spLocks noGrp="1" noChangeArrowheads="1"/>
          </p:cNvSpPr>
          <p:nvPr>
            <p:ph type="body" idx="4294967295"/>
          </p:nvPr>
        </p:nvSpPr>
        <p:spPr>
          <a:xfrm>
            <a:off x="1962150" y="2019962"/>
            <a:ext cx="21106993" cy="11064567"/>
          </a:xfrm>
        </p:spPr>
        <p:txBody>
          <a:bodyPr/>
          <a:lstStyle/>
          <a:p>
            <a:pPr marL="762000" indent="-762000">
              <a:spcBef>
                <a:spcPts val="100"/>
              </a:spcBef>
              <a:spcAft>
                <a:spcPts val="500"/>
              </a:spcAft>
              <a:buNone/>
            </a:pPr>
            <a:r>
              <a:rPr lang="en-US" sz="4800"/>
              <a:t>1. Name all the forms of antimalarial drugs.</a:t>
            </a:r>
          </a:p>
          <a:p>
            <a:pPr marL="914400" lvl="1" indent="0">
              <a:spcBef>
                <a:spcPts val="100"/>
              </a:spcBef>
              <a:spcAft>
                <a:spcPts val="500"/>
              </a:spcAft>
              <a:buNone/>
            </a:pPr>
            <a:r>
              <a:rPr lang="en-US" sz="4800">
                <a:solidFill>
                  <a:schemeClr val="accent4"/>
                </a:solidFill>
              </a:rPr>
              <a:t>Tablets, suppositories, granules, syrup, suspension, liquid for injection, powder for injection , drops</a:t>
            </a:r>
          </a:p>
          <a:p>
            <a:pPr marL="762000" indent="-762000">
              <a:spcBef>
                <a:spcPts val="100"/>
              </a:spcBef>
              <a:spcAft>
                <a:spcPts val="500"/>
              </a:spcAft>
              <a:buFontTx/>
              <a:buAutoNum type="arabicPeriod"/>
            </a:pPr>
            <a:endParaRPr lang="en-US" sz="4800">
              <a:solidFill>
                <a:srgbClr val="3DB7E4"/>
              </a:solidFill>
            </a:endParaRPr>
          </a:p>
          <a:p>
            <a:pPr marL="762000" indent="-762000">
              <a:spcBef>
                <a:spcPts val="100"/>
              </a:spcBef>
              <a:spcAft>
                <a:spcPts val="500"/>
              </a:spcAft>
              <a:buNone/>
            </a:pPr>
            <a:r>
              <a:rPr lang="en-US" sz="4800"/>
              <a:t>2. What does drug strength mean?</a:t>
            </a:r>
          </a:p>
          <a:p>
            <a:pPr marL="914400" lvl="1" indent="0">
              <a:spcBef>
                <a:spcPts val="100"/>
              </a:spcBef>
              <a:spcAft>
                <a:spcPts val="500"/>
              </a:spcAft>
              <a:buNone/>
            </a:pPr>
            <a:r>
              <a:rPr lang="en-US" sz="4800">
                <a:solidFill>
                  <a:schemeClr val="accent4"/>
                </a:solidFill>
              </a:rPr>
              <a:t>The quantity of active ingredient contained in the drug</a:t>
            </a:r>
          </a:p>
          <a:p>
            <a:pPr marL="1600200" lvl="1" indent="-685800">
              <a:spcBef>
                <a:spcPts val="100"/>
              </a:spcBef>
              <a:spcAft>
                <a:spcPts val="500"/>
              </a:spcAft>
              <a:buNone/>
            </a:pPr>
            <a:endParaRPr lang="en-US" sz="4800">
              <a:solidFill>
                <a:srgbClr val="3DB7E4"/>
              </a:solidFill>
            </a:endParaRPr>
          </a:p>
          <a:p>
            <a:pPr marL="762000" indent="-762000">
              <a:spcBef>
                <a:spcPts val="100"/>
              </a:spcBef>
              <a:spcAft>
                <a:spcPts val="500"/>
              </a:spcAft>
              <a:buNone/>
            </a:pPr>
            <a:r>
              <a:rPr lang="en-US" sz="4800"/>
              <a:t>3. Where can you find the strengths on a medicine's packaging?</a:t>
            </a:r>
          </a:p>
          <a:p>
            <a:pPr marL="914400" lvl="1" indent="0">
              <a:spcBef>
                <a:spcPts val="100"/>
              </a:spcBef>
              <a:spcAft>
                <a:spcPts val="500"/>
              </a:spcAft>
              <a:buNone/>
            </a:pPr>
            <a:r>
              <a:rPr lang="en-US" sz="4800">
                <a:solidFill>
                  <a:schemeClr val="accent4"/>
                </a:solidFill>
              </a:rPr>
              <a:t>Along with the generic name / active ingredient(s)</a:t>
            </a:r>
          </a:p>
          <a:p>
            <a:pPr marL="1600200" lvl="1" indent="-685800">
              <a:spcBef>
                <a:spcPts val="100"/>
              </a:spcBef>
              <a:spcAft>
                <a:spcPts val="500"/>
              </a:spcAft>
              <a:buFontTx/>
              <a:buAutoNum type="arabicPeriod"/>
            </a:pPr>
            <a:endParaRPr lang="en-US" sz="4800"/>
          </a:p>
          <a:p>
            <a:pPr marL="762000" indent="-762000">
              <a:spcBef>
                <a:spcPts val="100"/>
              </a:spcBef>
              <a:spcAft>
                <a:spcPts val="500"/>
              </a:spcAft>
              <a:buNone/>
            </a:pPr>
            <a:r>
              <a:rPr lang="en-US" sz="4800"/>
              <a:t>4. What are the 2 units of measurement for drug strength?</a:t>
            </a:r>
          </a:p>
          <a:p>
            <a:pPr marL="914400" lvl="1" indent="0">
              <a:spcBef>
                <a:spcPts val="100"/>
              </a:spcBef>
              <a:spcAft>
                <a:spcPts val="500"/>
              </a:spcAft>
              <a:buNone/>
            </a:pPr>
            <a:r>
              <a:rPr lang="en-US" sz="4800">
                <a:solidFill>
                  <a:schemeClr val="accent4"/>
                </a:solidFill>
              </a:rPr>
              <a:t>mg and mg/mL </a:t>
            </a:r>
          </a:p>
          <a:p>
            <a:pPr marL="762000" indent="-762000">
              <a:spcBef>
                <a:spcPts val="100"/>
              </a:spcBef>
              <a:spcAft>
                <a:spcPts val="500"/>
              </a:spcAft>
              <a:buNone/>
            </a:pPr>
            <a:endParaRPr lang="fr-FR" sz="4800"/>
          </a:p>
          <a:p>
            <a:pPr marL="762000" indent="-762000">
              <a:spcBef>
                <a:spcPts val="100"/>
              </a:spcBef>
              <a:spcAft>
                <a:spcPts val="500"/>
              </a:spcAft>
            </a:pPr>
            <a:endParaRPr lang="fr-FR" sz="4800"/>
          </a:p>
          <a:p>
            <a:pPr marL="762000" indent="-762000">
              <a:spcBef>
                <a:spcPts val="100"/>
              </a:spcBef>
              <a:spcAft>
                <a:spcPts val="500"/>
              </a:spcAft>
            </a:pPr>
            <a:endParaRPr lang="fr-FR" sz="4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122549" y="94268"/>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7159596" y="475846"/>
            <a:ext cx="8591036" cy="1210588"/>
          </a:xfrm>
        </p:spPr>
        <p:txBody>
          <a:bodyPr/>
          <a:lstStyle/>
          <a:p>
            <a:pPr algn="ctr"/>
            <a:r>
              <a:rPr lang="en-US" sz="8000">
                <a:solidFill>
                  <a:schemeClr val="accent6"/>
                </a:solidFill>
              </a:rPr>
              <a:t>Activity 2</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
        <p:nvSpPr>
          <p:cNvPr id="2" name="Rectangle 3">
            <a:extLst>
              <a:ext uri="{FF2B5EF4-FFF2-40B4-BE49-F238E27FC236}">
                <a16:creationId xmlns:a16="http://schemas.microsoft.com/office/drawing/2014/main" id="{03EE7F24-A166-B70E-DE7C-F74682EC3D75}"/>
              </a:ext>
            </a:extLst>
          </p:cNvPr>
          <p:cNvSpPr txBox="1">
            <a:spLocks noChangeArrowheads="1"/>
          </p:cNvSpPr>
          <p:nvPr/>
        </p:nvSpPr>
        <p:spPr>
          <a:xfrm>
            <a:off x="12490736" y="6586281"/>
            <a:ext cx="11550364" cy="6460230"/>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None/>
            </a:pPr>
            <a:r>
              <a:rPr lang="en-US" sz="4800">
                <a:solidFill>
                  <a:schemeClr val="accent3"/>
                </a:solidFill>
              </a:rPr>
              <a:t>Note for facilitators:</a:t>
            </a:r>
          </a:p>
          <a:p>
            <a:pPr>
              <a:spcBef>
                <a:spcPts val="100"/>
              </a:spcBef>
              <a:spcAft>
                <a:spcPts val="500"/>
              </a:spcAft>
            </a:pPr>
            <a:r>
              <a:rPr lang="en-US" sz="4800">
                <a:solidFill>
                  <a:schemeClr val="accent3"/>
                </a:solidFill>
                <a:ea typeface="Roboto Light"/>
                <a:cs typeface="Poppins Light"/>
              </a:rPr>
              <a:t>Use the images that follow the instructions on the next slide. </a:t>
            </a:r>
          </a:p>
          <a:p>
            <a:pPr>
              <a:spcBef>
                <a:spcPts val="100"/>
              </a:spcBef>
              <a:spcAft>
                <a:spcPts val="500"/>
              </a:spcAft>
            </a:pPr>
            <a:r>
              <a:rPr lang="en-US" sz="4800">
                <a:solidFill>
                  <a:schemeClr val="accent3"/>
                </a:solidFill>
                <a:ea typeface="Roboto Light"/>
                <a:cs typeface="Poppins Light"/>
              </a:rPr>
              <a:t>Give approx. 5 minutes per product</a:t>
            </a:r>
          </a:p>
          <a:p>
            <a:pPr>
              <a:spcBef>
                <a:spcPts val="100"/>
              </a:spcBef>
              <a:spcAft>
                <a:spcPts val="500"/>
              </a:spcAft>
            </a:pPr>
            <a:r>
              <a:rPr lang="en-US" sz="4800">
                <a:solidFill>
                  <a:schemeClr val="accent3"/>
                </a:solidFill>
                <a:ea typeface="Roboto Light"/>
                <a:cs typeface="Poppins Light"/>
              </a:rPr>
              <a:t>The correct information is provided after the images</a:t>
            </a:r>
          </a:p>
          <a:p>
            <a:pPr>
              <a:spcBef>
                <a:spcPts val="100"/>
              </a:spcBef>
              <a:spcAft>
                <a:spcPts val="500"/>
              </a:spcAft>
            </a:pPr>
            <a:r>
              <a:rPr lang="en-US" sz="4800">
                <a:solidFill>
                  <a:schemeClr val="accent3"/>
                </a:solidFill>
                <a:ea typeface="Roboto Light"/>
                <a:cs typeface="Poppins Light"/>
              </a:rPr>
              <a:t>Ask data collectors to complete “worksheet 2”</a:t>
            </a:r>
          </a:p>
          <a:p>
            <a:pPr marL="0" indent="0">
              <a:spcBef>
                <a:spcPts val="100"/>
              </a:spcBef>
              <a:spcAft>
                <a:spcPts val="500"/>
              </a:spcAft>
              <a:buNone/>
            </a:pPr>
            <a:endParaRPr lang="en-US" sz="4800">
              <a:solidFill>
                <a:schemeClr val="accent3"/>
              </a:solidFill>
            </a:endParaRPr>
          </a:p>
        </p:txBody>
      </p:sp>
      <p:sp>
        <p:nvSpPr>
          <p:cNvPr id="63491" name="Rectangle 3"/>
          <p:cNvSpPr txBox="1">
            <a:spLocks noChangeArrowheads="1"/>
          </p:cNvSpPr>
          <p:nvPr/>
        </p:nvSpPr>
        <p:spPr>
          <a:xfrm>
            <a:off x="6718664" y="1735059"/>
            <a:ext cx="17322436" cy="8916287"/>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spcBef>
                <a:spcPts val="100"/>
              </a:spcBef>
              <a:spcAft>
                <a:spcPts val="500"/>
              </a:spcAft>
            </a:pPr>
            <a:r>
              <a:rPr lang="en-US" sz="4800"/>
              <a:t>Form groups of 4 or 5 people.</a:t>
            </a:r>
          </a:p>
          <a:p>
            <a:pPr lvl="1">
              <a:spcBef>
                <a:spcPts val="100"/>
              </a:spcBef>
              <a:spcAft>
                <a:spcPts val="500"/>
              </a:spcAft>
            </a:pPr>
            <a:r>
              <a:rPr lang="en-US" sz="4800"/>
              <a:t>The training facilitators will show you a range of medicines</a:t>
            </a:r>
          </a:p>
          <a:p>
            <a:pPr lvl="1">
              <a:spcBef>
                <a:spcPts val="100"/>
              </a:spcBef>
              <a:spcAft>
                <a:spcPts val="500"/>
              </a:spcAft>
            </a:pPr>
            <a:r>
              <a:rPr lang="en-US" sz="4800"/>
              <a:t>Record your answers on the worksheet 2</a:t>
            </a:r>
          </a:p>
          <a:p>
            <a:pPr lvl="1">
              <a:spcBef>
                <a:spcPts val="100"/>
              </a:spcBef>
              <a:spcAft>
                <a:spcPts val="500"/>
              </a:spcAft>
            </a:pPr>
            <a:r>
              <a:rPr lang="en-US" sz="4800"/>
              <a:t>Each person must complete an activity sheet</a:t>
            </a:r>
          </a:p>
          <a:p>
            <a:pPr lvl="1">
              <a:spcBef>
                <a:spcPts val="100"/>
              </a:spcBef>
              <a:spcAft>
                <a:spcPts val="500"/>
              </a:spcAft>
            </a:pPr>
            <a:r>
              <a:rPr lang="en-US" sz="4800"/>
              <a:t>You can help each other</a:t>
            </a:r>
          </a:p>
          <a:p>
            <a:pPr lvl="1">
              <a:spcBef>
                <a:spcPts val="100"/>
              </a:spcBef>
              <a:spcAft>
                <a:spcPts val="500"/>
              </a:spcAft>
            </a:pPr>
            <a:r>
              <a:rPr lang="en-US" sz="4800"/>
              <a:t>Remember: We only audit antimalarials!</a:t>
            </a:r>
          </a:p>
          <a:p>
            <a:pPr lvl="1">
              <a:spcBef>
                <a:spcPts val="100"/>
              </a:spcBef>
              <a:spcAft>
                <a:spcPts val="500"/>
              </a:spcAft>
              <a:buFontTx/>
              <a:buNone/>
            </a:pPr>
            <a:endParaRPr lang="fr-FR" sz="4800"/>
          </a:p>
          <a:p>
            <a:pPr lvl="1">
              <a:spcBef>
                <a:spcPts val="100"/>
              </a:spcBef>
              <a:spcAft>
                <a:spcPts val="500"/>
              </a:spcAft>
            </a:pPr>
            <a:endParaRPr lang="fr-FR" sz="4800"/>
          </a:p>
          <a:p>
            <a:pPr lvl="1">
              <a:spcBef>
                <a:spcPts val="100"/>
              </a:spcBef>
              <a:spcAft>
                <a:spcPts val="500"/>
              </a:spcAft>
            </a:pPr>
            <a:endParaRPr lang="fr-FR" sz="4800"/>
          </a:p>
          <a:p>
            <a:pPr lvl="1">
              <a:spcBef>
                <a:spcPts val="100"/>
              </a:spcBef>
              <a:spcAft>
                <a:spcPts val="500"/>
              </a:spcAft>
            </a:pPr>
            <a:endParaRPr lang="fr-FR" sz="4800"/>
          </a:p>
          <a:p>
            <a:pPr>
              <a:spcBef>
                <a:spcPts val="100"/>
              </a:spcBef>
              <a:spcAft>
                <a:spcPts val="500"/>
              </a:spcAft>
            </a:pPr>
            <a:endParaRPr lang="fr-FR" sz="4800"/>
          </a:p>
          <a:p>
            <a:pPr>
              <a:spcBef>
                <a:spcPts val="100"/>
              </a:spcBef>
              <a:spcAft>
                <a:spcPts val="500"/>
              </a:spcAft>
            </a:pPr>
            <a:endParaRPr lang="fr-FR" sz="4800"/>
          </a:p>
        </p:txBody>
      </p:sp>
    </p:spTree>
    <p:extLst>
      <p:ext uri="{BB962C8B-B14F-4D97-AF65-F5344CB8AC3E}">
        <p14:creationId xmlns:p14="http://schemas.microsoft.com/office/powerpoint/2010/main" val="4413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676400" y="4504696"/>
            <a:ext cx="21031200" cy="3426579"/>
          </a:xfrm>
        </p:spPr>
        <p:txBody>
          <a:bodyPr/>
          <a:lstStyle/>
          <a:p>
            <a:pPr algn="ctr" eaLnBrk="1" hangingPunct="1">
              <a:spcBef>
                <a:spcPts val="100"/>
              </a:spcBef>
              <a:spcAft>
                <a:spcPts val="500"/>
              </a:spcAft>
            </a:pPr>
            <a:r>
              <a:rPr lang="fr-FR" sz="8000" b="1">
                <a:latin typeface="+mj-lt"/>
              </a:rPr>
              <a:t>Can </a:t>
            </a:r>
            <a:r>
              <a:rPr lang="fr-FR" sz="8000" b="1" err="1">
                <a:latin typeface="+mj-lt"/>
              </a:rPr>
              <a:t>you</a:t>
            </a:r>
            <a:r>
              <a:rPr lang="fr-FR" sz="8000" b="1">
                <a:latin typeface="+mj-lt"/>
              </a:rPr>
              <a:t> </a:t>
            </a:r>
            <a:r>
              <a:rPr lang="fr-FR" sz="8000" b="1" err="1">
                <a:latin typeface="+mj-lt"/>
              </a:rPr>
              <a:t>think</a:t>
            </a:r>
            <a:r>
              <a:rPr lang="fr-FR" sz="8000" b="1">
                <a:latin typeface="+mj-lt"/>
              </a:rPr>
              <a:t> of </a:t>
            </a:r>
            <a:r>
              <a:rPr lang="fr-FR" sz="8000" b="1" err="1">
                <a:latin typeface="+mj-lt"/>
              </a:rPr>
              <a:t>any</a:t>
            </a:r>
            <a:r>
              <a:rPr lang="fr-FR" sz="8000" b="1">
                <a:latin typeface="+mj-lt"/>
              </a:rPr>
              <a:t> </a:t>
            </a:r>
            <a:r>
              <a:rPr lang="fr-FR" sz="8000" b="1" err="1">
                <a:latin typeface="+mj-lt"/>
              </a:rPr>
              <a:t>other</a:t>
            </a:r>
            <a:r>
              <a:rPr lang="fr-FR" sz="8000" b="1">
                <a:latin typeface="+mj-lt"/>
              </a:rPr>
              <a:t> </a:t>
            </a:r>
            <a:r>
              <a:rPr lang="fr-FR" sz="8000" b="1" err="1">
                <a:latin typeface="+mj-lt"/>
              </a:rPr>
              <a:t>examples</a:t>
            </a:r>
            <a:r>
              <a:rPr lang="fr-FR" sz="8000" b="1">
                <a:latin typeface="+mj-lt"/>
              </a:rPr>
              <a:t> of </a:t>
            </a:r>
            <a:r>
              <a:rPr lang="fr-FR" sz="8000" b="1" err="1">
                <a:latin typeface="+mj-lt"/>
              </a:rPr>
              <a:t>Generic</a:t>
            </a:r>
            <a:r>
              <a:rPr lang="fr-FR" sz="8000" b="1">
                <a:latin typeface="+mj-lt"/>
              </a:rPr>
              <a:t> </a:t>
            </a:r>
            <a:r>
              <a:rPr lang="fr-FR" sz="8000" b="1" err="1">
                <a:latin typeface="+mj-lt"/>
              </a:rPr>
              <a:t>Names</a:t>
            </a:r>
            <a:r>
              <a:rPr lang="fr-FR" sz="8000" b="1">
                <a:latin typeface="+mj-lt"/>
              </a:rPr>
              <a:t> and Brand </a:t>
            </a:r>
            <a:r>
              <a:rPr lang="fr-FR" sz="8000" b="1" err="1">
                <a:latin typeface="+mj-lt"/>
              </a:rPr>
              <a:t>Names</a:t>
            </a:r>
            <a:r>
              <a:rPr lang="fr-FR" sz="8000" b="1">
                <a:latin typeface="+mj-lt"/>
              </a:rPr>
              <a:t> for </a:t>
            </a:r>
            <a:r>
              <a:rPr lang="fr-FR" sz="8000" b="1" err="1">
                <a:latin typeface="+mj-lt"/>
              </a:rPr>
              <a:t>drugs</a:t>
            </a:r>
            <a:r>
              <a:rPr lang="fr-FR" sz="8000" b="1">
                <a:latin typeface="+mj-lt"/>
              </a:rPr>
              <a:t>?</a:t>
            </a:r>
            <a:endParaRPr lang="en-US" sz="8000" b="1">
              <a:latin typeface="+mj-l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53A1034-7D66-620C-4D9B-C3D382DE1DF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10800000">
            <a:off x="15526871" y="519952"/>
            <a:ext cx="6063364" cy="1293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80A34AD5-19FE-F40D-92E8-0B9C60A0E14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0800000">
            <a:off x="8571379" y="390223"/>
            <a:ext cx="6060141" cy="1293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8AE3405-2E8E-828E-EBAA-21C4F86369ED}"/>
              </a:ext>
            </a:extLst>
          </p:cNvPr>
          <p:cNvSpPr txBox="1"/>
          <p:nvPr/>
        </p:nvSpPr>
        <p:spPr>
          <a:xfrm>
            <a:off x="559174" y="519952"/>
            <a:ext cx="6489326" cy="1323439"/>
          </a:xfrm>
          <a:prstGeom prst="rect">
            <a:avLst/>
          </a:prstGeom>
          <a:noFill/>
        </p:spPr>
        <p:txBody>
          <a:bodyPr wrap="square" rtlCol="0">
            <a:spAutoFit/>
          </a:bodyPr>
          <a:lstStyle/>
          <a:p>
            <a:r>
              <a:rPr lang="en-US" sz="8000">
                <a:latin typeface="+mj-lt"/>
              </a:rPr>
              <a:t>PRODUCT 1</a:t>
            </a:r>
          </a:p>
        </p:txBody>
      </p:sp>
      <p:pic>
        <p:nvPicPr>
          <p:cNvPr id="2" name="Picture 2">
            <a:extLst>
              <a:ext uri="{FF2B5EF4-FFF2-40B4-BE49-F238E27FC236}">
                <a16:creationId xmlns:a16="http://schemas.microsoft.com/office/drawing/2014/main" id="{23C59B32-0C29-7A59-82B5-D9A3E2A40EA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0800000">
            <a:off x="361949" y="7232278"/>
            <a:ext cx="7778121" cy="22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1102BF-8A92-3C8C-162C-12CB9ADDAE82}"/>
              </a:ext>
            </a:extLst>
          </p:cNvPr>
          <p:cNvPicPr>
            <a:picLocks noChangeAspect="1"/>
          </p:cNvPicPr>
          <p:nvPr/>
        </p:nvPicPr>
        <p:blipFill>
          <a:blip r:embed="rId5"/>
          <a:stretch>
            <a:fillRect/>
          </a:stretch>
        </p:blipFill>
        <p:spPr>
          <a:xfrm>
            <a:off x="15312568" y="390223"/>
            <a:ext cx="8709484" cy="8857102"/>
          </a:xfrm>
          <a:prstGeom prst="rect">
            <a:avLst/>
          </a:prstGeom>
        </p:spPr>
      </p:pic>
    </p:spTree>
    <p:extLst>
      <p:ext uri="{BB962C8B-B14F-4D97-AF65-F5344CB8AC3E}">
        <p14:creationId xmlns:p14="http://schemas.microsoft.com/office/powerpoint/2010/main" val="4104399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3068124-63CF-C6B5-50B3-8F436912E3D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2664"/>
          <a:stretch/>
        </p:blipFill>
        <p:spPr bwMode="auto">
          <a:xfrm rot="5400000">
            <a:off x="14255524" y="1493521"/>
            <a:ext cx="8524934" cy="1081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BD13FBDC-C2B1-27F1-BCFF-61498C5415F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8826"/>
          <a:stretch/>
        </p:blipFill>
        <p:spPr bwMode="auto">
          <a:xfrm rot="5400000">
            <a:off x="5987724" y="6134585"/>
            <a:ext cx="1960801" cy="1017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a:extLst>
              <a:ext uri="{FF2B5EF4-FFF2-40B4-BE49-F238E27FC236}">
                <a16:creationId xmlns:a16="http://schemas.microsoft.com/office/drawing/2014/main" id="{13B22149-47E7-FCF8-4C68-147E6F48CEA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rot="5400000">
            <a:off x="1957845" y="14285"/>
            <a:ext cx="8705016" cy="1170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E170986-3DD2-A0A5-42C8-B6ECF858FAF0}"/>
              </a:ext>
            </a:extLst>
          </p:cNvPr>
          <p:cNvSpPr txBox="1"/>
          <p:nvPr/>
        </p:nvSpPr>
        <p:spPr>
          <a:xfrm>
            <a:off x="507167" y="281661"/>
            <a:ext cx="5958682" cy="1323439"/>
          </a:xfrm>
          <a:prstGeom prst="rect">
            <a:avLst/>
          </a:prstGeom>
          <a:noFill/>
        </p:spPr>
        <p:txBody>
          <a:bodyPr wrap="none" rtlCol="0">
            <a:spAutoFit/>
          </a:bodyPr>
          <a:lstStyle/>
          <a:p>
            <a:r>
              <a:rPr lang="en-US" sz="8000">
                <a:latin typeface="+mj-lt"/>
              </a:rPr>
              <a:t>PRODUCT 2</a:t>
            </a:r>
          </a:p>
        </p:txBody>
      </p:sp>
      <p:pic>
        <p:nvPicPr>
          <p:cNvPr id="5" name="Picture 2">
            <a:extLst>
              <a:ext uri="{FF2B5EF4-FFF2-40B4-BE49-F238E27FC236}">
                <a16:creationId xmlns:a16="http://schemas.microsoft.com/office/drawing/2014/main" id="{97922816-D7DB-98D7-B5E1-3967AD51AA1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rot="5400000">
            <a:off x="12972913" y="2760782"/>
            <a:ext cx="2785791" cy="1836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53068B8-A421-F631-799E-C17CA5319578}"/>
              </a:ext>
            </a:extLst>
          </p:cNvPr>
          <p:cNvPicPr>
            <a:picLocks noChangeAspect="1"/>
          </p:cNvPicPr>
          <p:nvPr/>
        </p:nvPicPr>
        <p:blipFill>
          <a:blip r:embed="rId6"/>
          <a:stretch>
            <a:fillRect/>
          </a:stretch>
        </p:blipFill>
        <p:spPr>
          <a:xfrm>
            <a:off x="12278591" y="4191885"/>
            <a:ext cx="11792580" cy="9191605"/>
          </a:xfrm>
          <a:prstGeom prst="rect">
            <a:avLst/>
          </a:prstGeom>
        </p:spPr>
      </p:pic>
      <p:pic>
        <p:nvPicPr>
          <p:cNvPr id="7" name="Picture 6">
            <a:extLst>
              <a:ext uri="{FF2B5EF4-FFF2-40B4-BE49-F238E27FC236}">
                <a16:creationId xmlns:a16="http://schemas.microsoft.com/office/drawing/2014/main" id="{96812AD9-AEC3-6AF5-9366-518D07010BD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964811" y="-1823114"/>
            <a:ext cx="10831997" cy="5848792"/>
          </a:xfrm>
          <a:prstGeom prst="rect">
            <a:avLst/>
          </a:prstGeom>
        </p:spPr>
      </p:pic>
    </p:spTree>
    <p:extLst>
      <p:ext uri="{BB962C8B-B14F-4D97-AF65-F5344CB8AC3E}">
        <p14:creationId xmlns:p14="http://schemas.microsoft.com/office/powerpoint/2010/main" val="30705782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407E447-55D4-F5EC-8CE0-1322E0C7CB2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5400000">
            <a:off x="5923720" y="4614325"/>
            <a:ext cx="2916422" cy="1410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a:extLst>
              <a:ext uri="{FF2B5EF4-FFF2-40B4-BE49-F238E27FC236}">
                <a16:creationId xmlns:a16="http://schemas.microsoft.com/office/drawing/2014/main" id="{365F1748-59FE-19F0-94DA-E9CB84AADA1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5400000">
            <a:off x="12367996" y="-1887740"/>
            <a:ext cx="9374634" cy="139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CF063C-7480-B744-9472-F9285D1C85BB}"/>
              </a:ext>
            </a:extLst>
          </p:cNvPr>
          <p:cNvSpPr txBox="1"/>
          <p:nvPr/>
        </p:nvSpPr>
        <p:spPr>
          <a:xfrm>
            <a:off x="506993" y="593307"/>
            <a:ext cx="5993949" cy="1323439"/>
          </a:xfrm>
          <a:prstGeom prst="rect">
            <a:avLst/>
          </a:prstGeom>
          <a:noFill/>
        </p:spPr>
        <p:txBody>
          <a:bodyPr wrap="none" rtlCol="0">
            <a:spAutoFit/>
          </a:bodyPr>
          <a:lstStyle/>
          <a:p>
            <a:r>
              <a:rPr lang="en-US" sz="8000">
                <a:latin typeface="+mj-lt"/>
              </a:rPr>
              <a:t>PRODUCT 3</a:t>
            </a:r>
          </a:p>
        </p:txBody>
      </p:sp>
      <p:pic>
        <p:nvPicPr>
          <p:cNvPr id="5" name="Picture 4">
            <a:extLst>
              <a:ext uri="{FF2B5EF4-FFF2-40B4-BE49-F238E27FC236}">
                <a16:creationId xmlns:a16="http://schemas.microsoft.com/office/drawing/2014/main" id="{0BAAC7E1-2C00-42FB-F4E7-F94D4199DE1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1774" y="3327333"/>
            <a:ext cx="9128267" cy="5047360"/>
          </a:xfrm>
          <a:prstGeom prst="rect">
            <a:avLst/>
          </a:prstGeom>
        </p:spPr>
      </p:pic>
    </p:spTree>
    <p:extLst>
      <p:ext uri="{BB962C8B-B14F-4D97-AF65-F5344CB8AC3E}">
        <p14:creationId xmlns:p14="http://schemas.microsoft.com/office/powerpoint/2010/main" val="4834204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30139E2-57BA-4328-F8A4-2600BBC3A13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5400000">
            <a:off x="3765582" y="5486981"/>
            <a:ext cx="4513966" cy="1044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a:extLst>
              <a:ext uri="{FF2B5EF4-FFF2-40B4-BE49-F238E27FC236}">
                <a16:creationId xmlns:a16="http://schemas.microsoft.com/office/drawing/2014/main" id="{2799D966-C41D-7181-4A77-F9AA3C35B84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5400000">
            <a:off x="13229857" y="-841030"/>
            <a:ext cx="6099755" cy="831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box of tablets on a black surface&#10;&#10;Description automatically generated">
            <a:extLst>
              <a:ext uri="{FF2B5EF4-FFF2-40B4-BE49-F238E27FC236}">
                <a16:creationId xmlns:a16="http://schemas.microsoft.com/office/drawing/2014/main" id="{62018177-1D6B-6DFD-9AC6-23B0FA955C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2738559" y="-135593"/>
            <a:ext cx="5966155" cy="9845112"/>
          </a:xfrm>
          <a:prstGeom prst="rect">
            <a:avLst/>
          </a:prstGeom>
        </p:spPr>
      </p:pic>
      <p:sp>
        <p:nvSpPr>
          <p:cNvPr id="5" name="TextBox 4">
            <a:extLst>
              <a:ext uri="{FF2B5EF4-FFF2-40B4-BE49-F238E27FC236}">
                <a16:creationId xmlns:a16="http://schemas.microsoft.com/office/drawing/2014/main" id="{64F426E5-A4F5-53EE-5E47-98E7AC7CDBC3}"/>
              </a:ext>
            </a:extLst>
          </p:cNvPr>
          <p:cNvSpPr txBox="1"/>
          <p:nvPr/>
        </p:nvSpPr>
        <p:spPr>
          <a:xfrm>
            <a:off x="799080" y="265457"/>
            <a:ext cx="6067687" cy="1323439"/>
          </a:xfrm>
          <a:prstGeom prst="rect">
            <a:avLst/>
          </a:prstGeom>
          <a:noFill/>
        </p:spPr>
        <p:txBody>
          <a:bodyPr wrap="none" rtlCol="0">
            <a:spAutoFit/>
          </a:bodyPr>
          <a:lstStyle/>
          <a:p>
            <a:r>
              <a:rPr lang="en-US" sz="8000">
                <a:latin typeface="+mj-lt"/>
              </a:rPr>
              <a:t>PRODUCT 4</a:t>
            </a:r>
          </a:p>
        </p:txBody>
      </p:sp>
      <p:pic>
        <p:nvPicPr>
          <p:cNvPr id="6" name="Picture 5">
            <a:extLst>
              <a:ext uri="{FF2B5EF4-FFF2-40B4-BE49-F238E27FC236}">
                <a16:creationId xmlns:a16="http://schemas.microsoft.com/office/drawing/2014/main" id="{11655EB6-99D1-1880-A734-9C1CC1E4CAD5}"/>
              </a:ext>
            </a:extLst>
          </p:cNvPr>
          <p:cNvPicPr>
            <a:picLocks noChangeAspect="1"/>
          </p:cNvPicPr>
          <p:nvPr/>
        </p:nvPicPr>
        <p:blipFill>
          <a:blip r:embed="rId5"/>
          <a:stretch>
            <a:fillRect/>
          </a:stretch>
        </p:blipFill>
        <p:spPr>
          <a:xfrm>
            <a:off x="12123368" y="5315691"/>
            <a:ext cx="12138721" cy="8134851"/>
          </a:xfrm>
          <a:prstGeom prst="rect">
            <a:avLst/>
          </a:prstGeom>
        </p:spPr>
      </p:pic>
    </p:spTree>
    <p:extLst>
      <p:ext uri="{BB962C8B-B14F-4D97-AF65-F5344CB8AC3E}">
        <p14:creationId xmlns:p14="http://schemas.microsoft.com/office/powerpoint/2010/main" val="4043545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a:extLst>
              <a:ext uri="{FF2B5EF4-FFF2-40B4-BE49-F238E27FC236}">
                <a16:creationId xmlns:a16="http://schemas.microsoft.com/office/drawing/2014/main" id="{351E9EAC-22EE-55D5-9A9D-FF188612E2E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6200000">
            <a:off x="2078657" y="-92588"/>
            <a:ext cx="6498202" cy="958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a:extLst>
              <a:ext uri="{FF2B5EF4-FFF2-40B4-BE49-F238E27FC236}">
                <a16:creationId xmlns:a16="http://schemas.microsoft.com/office/drawing/2014/main" id="{A883F5E3-3860-A6D4-BAF3-67F996E1273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16200000">
            <a:off x="12697983" y="-1314523"/>
            <a:ext cx="9771488" cy="1333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194414C-1A10-975D-88ED-D251B0B9A55B}"/>
              </a:ext>
            </a:extLst>
          </p:cNvPr>
          <p:cNvSpPr txBox="1"/>
          <p:nvPr/>
        </p:nvSpPr>
        <p:spPr>
          <a:xfrm>
            <a:off x="533399" y="129230"/>
            <a:ext cx="6040436" cy="1323439"/>
          </a:xfrm>
          <a:prstGeom prst="rect">
            <a:avLst/>
          </a:prstGeom>
          <a:noFill/>
        </p:spPr>
        <p:txBody>
          <a:bodyPr wrap="none" rtlCol="0">
            <a:spAutoFit/>
          </a:bodyPr>
          <a:lstStyle/>
          <a:p>
            <a:r>
              <a:rPr lang="en-US" sz="8000">
                <a:latin typeface="+mj-lt"/>
              </a:rPr>
              <a:t>PRODUCT 5</a:t>
            </a:r>
          </a:p>
        </p:txBody>
      </p:sp>
      <p:pic>
        <p:nvPicPr>
          <p:cNvPr id="5" name="Picture 4">
            <a:extLst>
              <a:ext uri="{FF2B5EF4-FFF2-40B4-BE49-F238E27FC236}">
                <a16:creationId xmlns:a16="http://schemas.microsoft.com/office/drawing/2014/main" id="{88AE81E9-F59D-DA10-1CD8-617523E926B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390" y="7481456"/>
            <a:ext cx="10602399" cy="6234544"/>
          </a:xfrm>
          <a:prstGeom prst="rect">
            <a:avLst/>
          </a:prstGeom>
        </p:spPr>
      </p:pic>
    </p:spTree>
    <p:extLst>
      <p:ext uri="{BB962C8B-B14F-4D97-AF65-F5344CB8AC3E}">
        <p14:creationId xmlns:p14="http://schemas.microsoft.com/office/powerpoint/2010/main" val="15700151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idx="10"/>
          </p:nvPr>
        </p:nvSpPr>
        <p:spPr>
          <a:xfrm>
            <a:off x="4953001" y="3308846"/>
            <a:ext cx="10058400" cy="490391"/>
          </a:xfrm>
        </p:spPr>
        <p:txBody>
          <a:bodyPr>
            <a:noAutofit/>
          </a:bodyPr>
          <a:lstStyle/>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Suspension</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Clartem</a:t>
            </a:r>
            <a:r>
              <a:rPr lang="en-US" sz="4000">
                <a:latin typeface="Roboto Light" panose="02000000000000000000" pitchFamily="2" charset="0"/>
                <a:cs typeface="Roboto Light" panose="02000000000000000000" pitchFamily="2" charset="0"/>
              </a:rPr>
              <a:t> Suspension</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Jiangsu </a:t>
            </a:r>
            <a:r>
              <a:rPr lang="en-US" sz="4000" err="1">
                <a:latin typeface="Roboto Light" panose="02000000000000000000" pitchFamily="2" charset="0"/>
                <a:cs typeface="Roboto Light" panose="02000000000000000000" pitchFamily="2" charset="0"/>
              </a:rPr>
              <a:t>Ruinian</a:t>
            </a:r>
            <a:r>
              <a:rPr lang="en-US" sz="4000">
                <a:latin typeface="Roboto Light" panose="02000000000000000000" pitchFamily="2" charset="0"/>
                <a:cs typeface="Roboto Light" panose="02000000000000000000" pitchFamily="2" charset="0"/>
              </a:rPr>
              <a:t> </a:t>
            </a:r>
            <a:r>
              <a:rPr lang="en-US" sz="4000" err="1">
                <a:latin typeface="Roboto Light" panose="02000000000000000000" pitchFamily="2" charset="0"/>
                <a:cs typeface="Roboto Light" panose="02000000000000000000" pitchFamily="2" charset="0"/>
              </a:rPr>
              <a:t>Qianjin</a:t>
            </a:r>
            <a:r>
              <a:rPr lang="en-US" sz="4000">
                <a:latin typeface="Roboto Light" panose="02000000000000000000" pitchFamily="2" charset="0"/>
                <a:cs typeface="Roboto Light" panose="02000000000000000000" pitchFamily="2" charset="0"/>
              </a:rPr>
              <a:t> Pharmaceutical Co, LTD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China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Artemether</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180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Lumefantrine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1080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no </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FDC</a:t>
            </a:r>
            <a:r>
              <a:rPr lang="en-US" sz="4000">
                <a:latin typeface="Roboto Light" panose="02000000000000000000" pitchFamily="2" charset="0"/>
                <a:cs typeface="Roboto Light" panose="02000000000000000000" pitchFamily="2" charset="0"/>
              </a:rPr>
              <a:t>: n/a</a:t>
            </a:r>
          </a:p>
        </p:txBody>
      </p:sp>
      <p:pic>
        <p:nvPicPr>
          <p:cNvPr id="8195" name="Picture 3">
            <a:extLst>
              <a:ext uri="{FF2B5EF4-FFF2-40B4-BE49-F238E27FC236}">
                <a16:creationId xmlns:a16="http://schemas.microsoft.com/office/drawing/2014/main" id="{80A34AD5-19FE-F40D-92E8-0B9C60A0E14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0800000">
            <a:off x="667030" y="2863936"/>
            <a:ext cx="4285970" cy="914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43CA460-BB11-8070-8312-BEE868AA54FF}"/>
              </a:ext>
            </a:extLst>
          </p:cNvPr>
          <p:cNvSpPr txBox="1"/>
          <p:nvPr/>
        </p:nvSpPr>
        <p:spPr>
          <a:xfrm>
            <a:off x="517712" y="548442"/>
            <a:ext cx="5277407" cy="1323439"/>
          </a:xfrm>
          <a:prstGeom prst="rect">
            <a:avLst/>
          </a:prstGeom>
          <a:noFill/>
        </p:spPr>
        <p:txBody>
          <a:bodyPr wrap="none" rtlCol="0">
            <a:spAutoFit/>
          </a:bodyPr>
          <a:lstStyle/>
          <a:p>
            <a:r>
              <a:rPr lang="en-US" sz="8000">
                <a:latin typeface="+mj-lt"/>
              </a:rPr>
              <a:t>ANSWERS</a:t>
            </a:r>
          </a:p>
        </p:txBody>
      </p:sp>
      <p:sp>
        <p:nvSpPr>
          <p:cNvPr id="4" name="Content Placeholder 2">
            <a:extLst>
              <a:ext uri="{FF2B5EF4-FFF2-40B4-BE49-F238E27FC236}">
                <a16:creationId xmlns:a16="http://schemas.microsoft.com/office/drawing/2014/main" id="{011F7087-0B42-3EF0-1883-79DB5134422D}"/>
              </a:ext>
            </a:extLst>
          </p:cNvPr>
          <p:cNvSpPr txBox="1">
            <a:spLocks/>
          </p:cNvSpPr>
          <p:nvPr/>
        </p:nvSpPr>
        <p:spPr>
          <a:xfrm>
            <a:off x="14133617" y="5784236"/>
            <a:ext cx="13038380" cy="6263448"/>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Tablet</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Amatem</a:t>
            </a:r>
            <a:r>
              <a:rPr lang="en-US" sz="4000">
                <a:latin typeface="Roboto Light" panose="02000000000000000000" pitchFamily="2" charset="0"/>
                <a:cs typeface="Roboto Light" panose="02000000000000000000" pitchFamily="2" charset="0"/>
              </a:rPr>
              <a:t> </a:t>
            </a:r>
            <a:r>
              <a:rPr lang="en-US" sz="4000" err="1">
                <a:latin typeface="Roboto Light" panose="02000000000000000000" pitchFamily="2" charset="0"/>
                <a:cs typeface="Roboto Light" panose="02000000000000000000" pitchFamily="2" charset="0"/>
              </a:rPr>
              <a:t>Softgel</a:t>
            </a:r>
            <a:r>
              <a:rPr lang="en-US" sz="4000">
                <a:latin typeface="Roboto Light" panose="02000000000000000000" pitchFamily="2" charset="0"/>
                <a:cs typeface="Roboto Light" panose="02000000000000000000" pitchFamily="2" charset="0"/>
              </a:rPr>
              <a:t> 20/120</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Elbe Pharma Nigeria Limited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Artemether</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20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Lumefantrine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120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a:t>
            </a:r>
            <a:r>
              <a:rPr lang="en-US" sz="4000">
                <a:latin typeface="Roboto Light" panose="02000000000000000000" pitchFamily="2" charset="0"/>
                <a:cs typeface="Roboto Light" panose="02000000000000000000" pitchFamily="2" charset="0"/>
              </a:rPr>
              <a:t> 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yes</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endParaRPr lang="en-US" sz="4000">
              <a:latin typeface="Roboto Light" panose="02000000000000000000" pitchFamily="2" charset="0"/>
              <a:cs typeface="Roboto Light" panose="02000000000000000000" pitchFamily="2" charset="0"/>
            </a:endParaRPr>
          </a:p>
        </p:txBody>
      </p:sp>
      <p:pic>
        <p:nvPicPr>
          <p:cNvPr id="9220" name="Picture 4">
            <a:extLst>
              <a:ext uri="{FF2B5EF4-FFF2-40B4-BE49-F238E27FC236}">
                <a16:creationId xmlns:a16="http://schemas.microsoft.com/office/drawing/2014/main" id="{13B22149-47E7-FCF8-4C68-147E6F48CEA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5400000">
            <a:off x="14971083" y="41946"/>
            <a:ext cx="4858870" cy="653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5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47E5D8-3D53-631F-3E48-C1E879EC0822}"/>
              </a:ext>
            </a:extLst>
          </p:cNvPr>
          <p:cNvSpPr txBox="1"/>
          <p:nvPr/>
        </p:nvSpPr>
        <p:spPr>
          <a:xfrm>
            <a:off x="645749" y="347074"/>
            <a:ext cx="5277407" cy="1323439"/>
          </a:xfrm>
          <a:prstGeom prst="rect">
            <a:avLst/>
          </a:prstGeom>
          <a:noFill/>
        </p:spPr>
        <p:txBody>
          <a:bodyPr wrap="none" rtlCol="0">
            <a:spAutoFit/>
          </a:bodyPr>
          <a:lstStyle/>
          <a:p>
            <a:r>
              <a:rPr lang="en-US" sz="8000">
                <a:latin typeface="+mj-lt"/>
              </a:rPr>
              <a:t>ANSWERS</a:t>
            </a:r>
          </a:p>
        </p:txBody>
      </p:sp>
      <p:pic>
        <p:nvPicPr>
          <p:cNvPr id="11269" name="Picture 5">
            <a:extLst>
              <a:ext uri="{FF2B5EF4-FFF2-40B4-BE49-F238E27FC236}">
                <a16:creationId xmlns:a16="http://schemas.microsoft.com/office/drawing/2014/main" id="{365F1748-59FE-19F0-94DA-E9CB84AADA1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5400000">
            <a:off x="4533415" y="799510"/>
            <a:ext cx="3535399" cy="527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011F7087-0B42-3EF0-1883-79DB5134422D}"/>
              </a:ext>
            </a:extLst>
          </p:cNvPr>
          <p:cNvSpPr>
            <a:spLocks noGrp="1"/>
          </p:cNvSpPr>
          <p:nvPr>
            <p:ph type="body" idx="10"/>
          </p:nvPr>
        </p:nvSpPr>
        <p:spPr>
          <a:xfrm>
            <a:off x="645749" y="5328146"/>
            <a:ext cx="11848353" cy="9302254"/>
          </a:xfrm>
        </p:spPr>
        <p:txBody>
          <a:bodyPr>
            <a:noAutofit/>
          </a:bodyPr>
          <a:lstStyle/>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Tablets</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Lokmal</a:t>
            </a:r>
            <a:r>
              <a:rPr lang="en-US" sz="4000">
                <a:latin typeface="Roboto Light" panose="02000000000000000000" pitchFamily="2" charset="0"/>
                <a:cs typeface="Roboto Light" panose="02000000000000000000" pitchFamily="2" charset="0"/>
              </a:rPr>
              <a:t> QS-Combi </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Manufacturer: </a:t>
            </a:r>
            <a:r>
              <a:rPr lang="en-US" sz="4000" b="1" err="1">
                <a:latin typeface="Roboto Light" panose="02000000000000000000" pitchFamily="2" charset="0"/>
                <a:cs typeface="Roboto Light" panose="02000000000000000000" pitchFamily="2" charset="0"/>
              </a:rPr>
              <a:t>E</a:t>
            </a:r>
            <a:r>
              <a:rPr lang="en-US" sz="4000" err="1">
                <a:latin typeface="Roboto Light" panose="02000000000000000000" pitchFamily="2" charset="0"/>
                <a:cs typeface="Roboto Light" panose="02000000000000000000" pitchFamily="2" charset="0"/>
              </a:rPr>
              <a:t>Mzor</a:t>
            </a:r>
            <a:r>
              <a:rPr lang="en-US" sz="4000">
                <a:latin typeface="Roboto Light" panose="02000000000000000000" pitchFamily="2" charset="0"/>
                <a:cs typeface="Roboto Light" panose="02000000000000000000" pitchFamily="2" charset="0"/>
              </a:rPr>
              <a:t> Pharmaceutical Industries LTD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Nigeria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Artemether</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80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Lumefantrine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480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yes </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Other comments: </a:t>
            </a:r>
            <a:r>
              <a:rPr lang="en-US" sz="4000">
                <a:latin typeface="Roboto Light" panose="02000000000000000000" pitchFamily="2" charset="0"/>
                <a:cs typeface="Roboto Light" panose="02000000000000000000" pitchFamily="2" charset="0"/>
              </a:rPr>
              <a:t>AL co-packaged with paracetamol</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endParaRPr lang="en-US" sz="4000" b="1">
              <a:latin typeface="Roboto Light" panose="02000000000000000000" pitchFamily="2" charset="0"/>
              <a:cs typeface="Roboto Light" panose="02000000000000000000" pitchFamily="2" charset="0"/>
            </a:endParaRPr>
          </a:p>
        </p:txBody>
      </p:sp>
      <p:pic>
        <p:nvPicPr>
          <p:cNvPr id="6" name="Picture 5" descr="A box of tablets on a black surface&#10;&#10;Description automatically generated">
            <a:extLst>
              <a:ext uri="{FF2B5EF4-FFF2-40B4-BE49-F238E27FC236}">
                <a16:creationId xmlns:a16="http://schemas.microsoft.com/office/drawing/2014/main" id="{62018177-1D6B-6DFD-9AC6-23B0FA955C4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4729770" y="44270"/>
            <a:ext cx="3895344" cy="6427942"/>
          </a:xfrm>
          <a:prstGeom prst="rect">
            <a:avLst/>
          </a:prstGeom>
        </p:spPr>
      </p:pic>
      <p:sp>
        <p:nvSpPr>
          <p:cNvPr id="7" name="Content Placeholder 2">
            <a:extLst>
              <a:ext uri="{FF2B5EF4-FFF2-40B4-BE49-F238E27FC236}">
                <a16:creationId xmlns:a16="http://schemas.microsoft.com/office/drawing/2014/main" id="{011F7087-0B42-3EF0-1883-79DB5134422D}"/>
              </a:ext>
            </a:extLst>
          </p:cNvPr>
          <p:cNvSpPr txBox="1">
            <a:spLocks/>
          </p:cNvSpPr>
          <p:nvPr/>
        </p:nvSpPr>
        <p:spPr>
          <a:xfrm>
            <a:off x="12934203" y="5360212"/>
            <a:ext cx="12097656" cy="8355788"/>
          </a:xfrm>
          <a:prstGeom prst="rect">
            <a:avLst/>
          </a:prstGeom>
        </p:spPr>
        <p:txBody>
          <a:bodyPr vert="horz" wrap="square" lIns="91440" tIns="45720" rIns="91440" bIns="45720" rtlCol="0" anchor="t">
            <a:norm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Tablets</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a:ea typeface="Roboto Light"/>
                <a:cs typeface="Roboto Light"/>
              </a:rPr>
              <a:t>Brand: </a:t>
            </a:r>
            <a:r>
              <a:rPr lang="en-US" sz="4000" err="1">
                <a:latin typeface="Roboto Light"/>
                <a:ea typeface="Roboto Light"/>
                <a:cs typeface="Roboto Light"/>
              </a:rPr>
              <a:t>Hqcheal</a:t>
            </a:r>
            <a:r>
              <a:rPr lang="en-US" sz="4000">
                <a:latin typeface="Roboto Light"/>
                <a:ea typeface="Roboto Light"/>
                <a:cs typeface="Roboto Light"/>
              </a:rPr>
              <a:t> 200 </a:t>
            </a:r>
            <a:r>
              <a:rPr lang="en-US" sz="4000" b="1">
                <a:latin typeface="Roboto Light"/>
                <a:ea typeface="Roboto Light"/>
                <a:cs typeface="Roboto Light"/>
              </a:rPr>
              <a:t>Hydroxychloroquine Tablets IP</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Healing Pharma India Pvt Ltd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Hydroxychloroquine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200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Sulfate</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FDC: yes </a:t>
            </a:r>
            <a:endParaRPr lang="en-US" sz="4000">
              <a:latin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5893923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idx="10"/>
          </p:nvPr>
        </p:nvSpPr>
        <p:spPr>
          <a:xfrm>
            <a:off x="9677400" y="3482789"/>
            <a:ext cx="10058400" cy="490391"/>
          </a:xfrm>
        </p:spPr>
        <p:txBody>
          <a:bodyPr>
            <a:noAutofit/>
          </a:bodyPr>
          <a:lstStyle/>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Liquid injectable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a:latin typeface="Roboto Light" panose="02000000000000000000" pitchFamily="2" charset="0"/>
                <a:cs typeface="Roboto Light" panose="02000000000000000000" pitchFamily="2" charset="0"/>
              </a:rPr>
              <a:t>E MAL 150/2</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Themis Medicare Limited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err="1">
                <a:latin typeface="Roboto Light" panose="02000000000000000000" pitchFamily="2" charset="0"/>
                <a:cs typeface="Roboto Light" panose="02000000000000000000" pitchFamily="2" charset="0"/>
              </a:rPr>
              <a:t>Arteether</a:t>
            </a:r>
            <a:r>
              <a:rPr lang="en-US" sz="4000">
                <a:latin typeface="Roboto Light" panose="02000000000000000000" pitchFamily="2" charset="0"/>
                <a:cs typeface="Roboto Light" panose="02000000000000000000" pitchFamily="2" charset="0"/>
              </a:rPr>
              <a:t> </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150 mg/2 ml</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endParaRPr lang="en-US" sz="4000">
              <a:latin typeface="Roboto Light" panose="02000000000000000000" pitchFamily="2" charset="0"/>
              <a:cs typeface="Roboto Light" panose="02000000000000000000" pitchFamily="2" charset="0"/>
            </a:endParaRPr>
          </a:p>
        </p:txBody>
      </p:sp>
      <p:pic>
        <p:nvPicPr>
          <p:cNvPr id="12291" name="Picture 3">
            <a:extLst>
              <a:ext uri="{FF2B5EF4-FFF2-40B4-BE49-F238E27FC236}">
                <a16:creationId xmlns:a16="http://schemas.microsoft.com/office/drawing/2014/main" id="{351E9EAC-22EE-55D5-9A9D-FF188612E2E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6200000">
            <a:off x="2475372" y="2606238"/>
            <a:ext cx="5121966" cy="687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37E6ADE-54C5-311B-B756-4F0D802DE23F}"/>
              </a:ext>
            </a:extLst>
          </p:cNvPr>
          <p:cNvSpPr txBox="1"/>
          <p:nvPr/>
        </p:nvSpPr>
        <p:spPr>
          <a:xfrm>
            <a:off x="955862" y="1043742"/>
            <a:ext cx="5277407" cy="1323439"/>
          </a:xfrm>
          <a:prstGeom prst="rect">
            <a:avLst/>
          </a:prstGeom>
          <a:noFill/>
        </p:spPr>
        <p:txBody>
          <a:bodyPr wrap="none" rtlCol="0">
            <a:spAutoFit/>
          </a:bodyPr>
          <a:lstStyle/>
          <a:p>
            <a:r>
              <a:rPr lang="en-US" sz="8000">
                <a:latin typeface="+mj-lt"/>
              </a:rPr>
              <a:t>ANSWERS</a:t>
            </a:r>
          </a:p>
        </p:txBody>
      </p:sp>
    </p:spTree>
    <p:extLst>
      <p:ext uri="{BB962C8B-B14F-4D97-AF65-F5344CB8AC3E}">
        <p14:creationId xmlns:p14="http://schemas.microsoft.com/office/powerpoint/2010/main" val="3659810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9D5C1F9C-F733-AF3F-91B4-954031BB8448}"/>
              </a:ext>
            </a:extLst>
          </p:cNvPr>
          <p:cNvSpPr>
            <a:spLocks noGrp="1"/>
          </p:cNvSpPr>
          <p:nvPr>
            <p:ph idx="4294967295"/>
          </p:nvPr>
        </p:nvSpPr>
        <p:spPr>
          <a:xfrm>
            <a:off x="627529" y="407935"/>
            <a:ext cx="23595106" cy="4688463"/>
          </a:xfrm>
        </p:spPr>
        <p:txBody>
          <a:bodyPr anchor="ctr"/>
          <a:lstStyle/>
          <a:p>
            <a:pPr marL="0" indent="0">
              <a:buFontTx/>
              <a:buNone/>
            </a:pPr>
            <a:r>
              <a:rPr lang="en-US" altLang="en-US" sz="8000" b="1">
                <a:latin typeface="+mj-lt"/>
              </a:rPr>
              <a:t>BEFORE</a:t>
            </a:r>
            <a:r>
              <a:rPr lang="en-US" altLang="en-US" sz="8000">
                <a:latin typeface="+mj-lt"/>
              </a:rPr>
              <a:t> WE MOVE ON, NOTE: THE LAST SECTION OF THE AUDIT FORM IS FOR COMMENTS!</a:t>
            </a:r>
          </a:p>
          <a:p>
            <a:endParaRPr lang="en-US" altLang="en-US" sz="8000">
              <a:latin typeface="+mj-lt"/>
            </a:endParaRPr>
          </a:p>
        </p:txBody>
      </p:sp>
      <p:sp>
        <p:nvSpPr>
          <p:cNvPr id="57346" name="Rectangle 12">
            <a:extLst>
              <a:ext uri="{FF2B5EF4-FFF2-40B4-BE49-F238E27FC236}">
                <a16:creationId xmlns:a16="http://schemas.microsoft.com/office/drawing/2014/main" id="{D952B1A7-79F5-78E1-FD07-7F9BC4888A9E}"/>
              </a:ext>
            </a:extLst>
          </p:cNvPr>
          <p:cNvSpPr txBox="1">
            <a:spLocks noChangeArrowheads="1"/>
          </p:cNvSpPr>
          <p:nvPr/>
        </p:nvSpPr>
        <p:spPr>
          <a:xfrm>
            <a:off x="2400300" y="4191141"/>
            <a:ext cx="21649279" cy="7820602"/>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pPr>
            <a:r>
              <a:rPr lang="en-US" altLang="en-US" sz="4800"/>
              <a:t>Complete all sections of the Audit Form to the best of your ability</a:t>
            </a:r>
          </a:p>
          <a:p>
            <a:pPr lvl="1">
              <a:spcBef>
                <a:spcPts val="100"/>
              </a:spcBef>
              <a:spcAft>
                <a:spcPts val="500"/>
              </a:spcAft>
            </a:pPr>
            <a:endParaRPr lang="en-US" altLang="en-US" sz="4000"/>
          </a:p>
          <a:p>
            <a:pPr>
              <a:spcBef>
                <a:spcPts val="100"/>
              </a:spcBef>
              <a:spcAft>
                <a:spcPts val="500"/>
              </a:spcAft>
            </a:pPr>
            <a:r>
              <a:rPr lang="en-US" altLang="en-US" sz="4800"/>
              <a:t>You don't have to write any comments! </a:t>
            </a:r>
          </a:p>
          <a:p>
            <a:pPr>
              <a:spcBef>
                <a:spcPts val="100"/>
              </a:spcBef>
              <a:spcAft>
                <a:spcPts val="500"/>
              </a:spcAft>
            </a:pPr>
            <a:endParaRPr lang="en-US" altLang="en-US" sz="4800"/>
          </a:p>
          <a:p>
            <a:pPr>
              <a:spcBef>
                <a:spcPts val="100"/>
              </a:spcBef>
              <a:spcAft>
                <a:spcPts val="500"/>
              </a:spcAft>
            </a:pPr>
            <a:r>
              <a:rPr lang="en-US" altLang="en-US" sz="4800"/>
              <a:t>If you are unsure about something, ASK YOUR SUPERVISOR FIRST!</a:t>
            </a:r>
          </a:p>
          <a:p>
            <a:pPr>
              <a:spcBef>
                <a:spcPts val="100"/>
              </a:spcBef>
              <a:spcAft>
                <a:spcPts val="500"/>
              </a:spcAft>
            </a:pPr>
            <a:endParaRPr lang="en-US" altLang="en-US" sz="4800"/>
          </a:p>
          <a:p>
            <a:pPr>
              <a:spcBef>
                <a:spcPts val="100"/>
              </a:spcBef>
              <a:spcAft>
                <a:spcPts val="500"/>
              </a:spcAft>
            </a:pPr>
            <a:r>
              <a:rPr lang="en-US" altLang="en-US" sz="4800"/>
              <a:t>If you still have anything you are uncertain about or want to note, add comments to this section. </a:t>
            </a:r>
          </a:p>
          <a:p>
            <a:pPr>
              <a:spcBef>
                <a:spcPts val="100"/>
              </a:spcBef>
              <a:spcAft>
                <a:spcPts val="500"/>
              </a:spcAft>
            </a:pPr>
            <a:endParaRPr lang="en-US" altLang="en-US" sz="4800"/>
          </a:p>
          <a:p>
            <a:pPr>
              <a:spcBef>
                <a:spcPts val="100"/>
              </a:spcBef>
              <a:spcAft>
                <a:spcPts val="500"/>
              </a:spcAft>
            </a:pPr>
            <a:r>
              <a:rPr lang="en-US" altLang="en-US" sz="4400"/>
              <a:t>Don't write information that's already been written in the Audit Form</a:t>
            </a:r>
          </a:p>
          <a:p>
            <a:pPr lvl="1">
              <a:spcBef>
                <a:spcPts val="100"/>
              </a:spcBef>
              <a:spcAft>
                <a:spcPts val="500"/>
              </a:spcAft>
            </a:pPr>
            <a:endParaRPr lang="fr-FR" altLang="en-US" sz="4000"/>
          </a:p>
        </p:txBody>
      </p:sp>
    </p:spTree>
    <p:extLst>
      <p:ext uri="{BB962C8B-B14F-4D97-AF65-F5344CB8AC3E}">
        <p14:creationId xmlns:p14="http://schemas.microsoft.com/office/powerpoint/2010/main" val="25427878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9C693F6-DD59-D498-71DA-66E7C03E48DD}"/>
              </a:ext>
            </a:extLst>
          </p:cNvPr>
          <p:cNvSpPr>
            <a:spLocks noGrp="1" noChangeArrowheads="1"/>
          </p:cNvSpPr>
          <p:nvPr>
            <p:ph type="title" idx="4294967295"/>
          </p:nvPr>
        </p:nvSpPr>
        <p:spPr>
          <a:xfrm>
            <a:off x="443344" y="424617"/>
            <a:ext cx="23273905" cy="2318583"/>
          </a:xfrm>
        </p:spPr>
        <p:txBody>
          <a:bodyPr/>
          <a:lstStyle/>
          <a:p>
            <a:pPr eaLnBrk="1" hangingPunct="1"/>
            <a:r>
              <a:rPr lang="fr-FR" altLang="en-US" sz="8000"/>
              <a:t>What </a:t>
            </a:r>
            <a:r>
              <a:rPr lang="fr-FR" altLang="en-US" sz="8000" err="1"/>
              <a:t>should</a:t>
            </a:r>
            <a:r>
              <a:rPr lang="fr-FR" altLang="en-US" sz="8000"/>
              <a:t> I </a:t>
            </a:r>
            <a:r>
              <a:rPr lang="fr-FR" altLang="en-US" sz="8000" err="1"/>
              <a:t>write</a:t>
            </a:r>
            <a:r>
              <a:rPr lang="fr-FR" altLang="en-US" sz="8000"/>
              <a:t> in </a:t>
            </a:r>
            <a:r>
              <a:rPr lang="fr-FR" altLang="en-US" sz="8000" err="1"/>
              <a:t>this</a:t>
            </a:r>
            <a:r>
              <a:rPr lang="fr-FR" altLang="en-US" sz="8000"/>
              <a:t> comment section?</a:t>
            </a:r>
            <a:endParaRPr lang="fr-FR" altLang="en-US" sz="8000" b="0"/>
          </a:p>
        </p:txBody>
      </p:sp>
      <p:sp>
        <p:nvSpPr>
          <p:cNvPr id="51203" name="Rectangle 3">
            <a:extLst>
              <a:ext uri="{FF2B5EF4-FFF2-40B4-BE49-F238E27FC236}">
                <a16:creationId xmlns:a16="http://schemas.microsoft.com/office/drawing/2014/main" id="{26782580-B756-16CA-A385-7F34212EF888}"/>
              </a:ext>
            </a:extLst>
          </p:cNvPr>
          <p:cNvSpPr>
            <a:spLocks noGrp="1" noChangeArrowheads="1"/>
          </p:cNvSpPr>
          <p:nvPr>
            <p:ph type="body" sz="half" idx="4294967295"/>
          </p:nvPr>
        </p:nvSpPr>
        <p:spPr>
          <a:xfrm>
            <a:off x="13106402" y="5328350"/>
            <a:ext cx="8077200" cy="3059299"/>
          </a:xfrm>
        </p:spPr>
        <p:txBody>
          <a:bodyPr/>
          <a:lstStyle/>
          <a:p>
            <a:pPr eaLnBrk="1" hangingPunct="1"/>
            <a:r>
              <a:rPr lang="fr-FR" altLang="en-US" sz="4800" err="1"/>
              <a:t>Anything</a:t>
            </a:r>
            <a:r>
              <a:rPr lang="fr-FR" altLang="en-US" sz="4800"/>
              <a:t> </a:t>
            </a:r>
            <a:r>
              <a:rPr lang="fr-FR" altLang="en-US" sz="4800" b="1" err="1">
                <a:solidFill>
                  <a:schemeClr val="accent4"/>
                </a:solidFill>
              </a:rPr>
              <a:t>extraordinary</a:t>
            </a:r>
            <a:r>
              <a:rPr lang="fr-FR" altLang="en-US" sz="4800" b="1">
                <a:solidFill>
                  <a:srgbClr val="FF0000"/>
                </a:solidFill>
              </a:rPr>
              <a:t> </a:t>
            </a:r>
            <a:r>
              <a:rPr lang="fr-FR" altLang="en-US" sz="4800"/>
              <a:t>not </a:t>
            </a:r>
            <a:r>
              <a:rPr lang="fr-FR" altLang="en-US" sz="4800" err="1"/>
              <a:t>captured</a:t>
            </a:r>
            <a:r>
              <a:rPr lang="fr-FR" altLang="en-US" sz="4800"/>
              <a:t> in the audit </a:t>
            </a:r>
            <a:r>
              <a:rPr lang="fr-FR" altLang="en-US" sz="4800" err="1"/>
              <a:t>form</a:t>
            </a:r>
            <a:r>
              <a:rPr lang="fr-FR" altLang="en-US" sz="4800"/>
              <a:t> </a:t>
            </a:r>
          </a:p>
          <a:p>
            <a:pPr eaLnBrk="1" hangingPunct="1"/>
            <a:endParaRPr lang="fr-FR" altLang="en-US" sz="4800"/>
          </a:p>
          <a:p>
            <a:pPr eaLnBrk="1" hangingPunct="1"/>
            <a:r>
              <a:rPr lang="fr-FR" altLang="en-US" sz="4800" err="1"/>
              <a:t>Examples</a:t>
            </a:r>
            <a:r>
              <a:rPr lang="fr-FR" altLang="en-US" sz="4800"/>
              <a:t>?</a:t>
            </a:r>
          </a:p>
        </p:txBody>
      </p:sp>
      <p:graphicFrame>
        <p:nvGraphicFramePr>
          <p:cNvPr id="7" name="Group 150">
            <a:extLst>
              <a:ext uri="{FF2B5EF4-FFF2-40B4-BE49-F238E27FC236}">
                <a16:creationId xmlns:a16="http://schemas.microsoft.com/office/drawing/2014/main" id="{BA7DC245-9030-2C2A-8D7A-6EE61B97DC1E}"/>
              </a:ext>
            </a:extLst>
          </p:cNvPr>
          <p:cNvGraphicFramePr>
            <a:graphicFrameLocks noGrp="1"/>
          </p:cNvGraphicFramePr>
          <p:nvPr>
            <p:extLst>
              <p:ext uri="{D42A27DB-BD31-4B8C-83A1-F6EECF244321}">
                <p14:modId xmlns:p14="http://schemas.microsoft.com/office/powerpoint/2010/main" val="1742012883"/>
              </p:ext>
            </p:extLst>
          </p:nvPr>
        </p:nvGraphicFramePr>
        <p:xfrm>
          <a:off x="4648200" y="3924300"/>
          <a:ext cx="6096000" cy="7772400"/>
        </p:xfrm>
        <a:graphic>
          <a:graphicData uri="http://schemas.openxmlformats.org/drawingml/2006/table">
            <a:tbl>
              <a:tblPr/>
              <a:tblGrid>
                <a:gridCol w="6096000">
                  <a:extLst>
                    <a:ext uri="{9D8B030D-6E8A-4147-A177-3AD203B41FA5}">
                      <a16:colId xmlns:a16="http://schemas.microsoft.com/office/drawing/2014/main" val="20000"/>
                    </a:ext>
                  </a:extLst>
                </a:gridCol>
              </a:tblGrid>
              <a:tr h="77724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r>
                        <a:rPr kumimoji="0" lang="fr-FR" sz="4800" b="1" i="0" u="none" strike="noStrike" cap="none" normalizeH="0" baseline="0" err="1">
                          <a:ln>
                            <a:noFill/>
                          </a:ln>
                          <a:solidFill>
                            <a:schemeClr val="tx1"/>
                          </a:solidFill>
                          <a:effectLst/>
                          <a:latin typeface="+mn-lt"/>
                          <a:ea typeface="ＭＳ Ｐゴシック" pitchFamily="34" charset="-128"/>
                          <a:cs typeface="Arial" charset="0"/>
                        </a:rPr>
                        <a:t>Comments</a:t>
                      </a:r>
                      <a:endParaRPr kumimoji="0" lang="fr-FR" sz="4800" b="1" i="0" u="none" strike="noStrike" cap="none" normalizeH="0" baseline="0">
                        <a:ln>
                          <a:noFill/>
                        </a:ln>
                        <a:solidFill>
                          <a:schemeClr val="tx1"/>
                        </a:solidFill>
                        <a:effectLst/>
                        <a:latin typeface="+mn-lt"/>
                        <a:ea typeface="ＭＳ Ｐゴシック" pitchFamily="34" charset="-128"/>
                        <a:cs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endParaRPr kumimoji="0" lang="fr-FR" sz="4800" b="0" i="0" u="none" strike="noStrike" cap="none" normalizeH="0" baseline="0">
                        <a:ln>
                          <a:noFill/>
                        </a:ln>
                        <a:solidFill>
                          <a:schemeClr val="tx1"/>
                        </a:solidFill>
                        <a:effectLst/>
                        <a:latin typeface="+mn-lt"/>
                        <a:ea typeface="ＭＳ Ｐゴシック" pitchFamily="34" charset="-128"/>
                        <a:cs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r>
                        <a:rPr kumimoji="0" lang="en-US" sz="4800" b="0" i="0" u="none" strike="noStrike" cap="none" normalizeH="0" baseline="0">
                          <a:ln>
                            <a:noFill/>
                          </a:ln>
                          <a:solidFill>
                            <a:schemeClr val="tx1"/>
                          </a:solidFill>
                          <a:effectLst/>
                          <a:latin typeface="+mn-lt"/>
                          <a:ea typeface="ＭＳ Ｐゴシック" pitchFamily="34" charset="-128"/>
                          <a:cs typeface="Arial" charset="0"/>
                        </a:rPr>
                        <a:t>	</a:t>
                      </a:r>
                    </a:p>
                  </a:txBody>
                  <a:tcPr marL="182880" marR="182880" marT="91440" marB="914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805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4410" y="424806"/>
            <a:ext cx="21278851" cy="2318583"/>
          </a:xfrm>
        </p:spPr>
        <p:txBody>
          <a:bodyPr/>
          <a:lstStyle/>
          <a:p>
            <a:r>
              <a:rPr lang="fr-FR" sz="8000" noProof="0"/>
              <a:t>Important note about</a:t>
            </a:r>
            <a:r>
              <a:rPr lang="fr-FR" sz="8000"/>
              <a:t> </a:t>
            </a:r>
            <a:r>
              <a:rPr lang="fr-FR" sz="8000" noProof="0"/>
              <a:t>Brand </a:t>
            </a:r>
            <a:r>
              <a:rPr lang="fr-FR" sz="8000" noProof="0" err="1"/>
              <a:t>Names</a:t>
            </a:r>
            <a:r>
              <a:rPr lang="fr-FR" sz="8000" noProof="0"/>
              <a:t> FOR THIS STUDY</a:t>
            </a:r>
          </a:p>
        </p:txBody>
      </p:sp>
      <p:sp>
        <p:nvSpPr>
          <p:cNvPr id="14339" name="Content Placeholder 2"/>
          <p:cNvSpPr>
            <a:spLocks noGrp="1"/>
          </p:cNvSpPr>
          <p:nvPr>
            <p:ph type="body" idx="10"/>
          </p:nvPr>
        </p:nvSpPr>
        <p:spPr>
          <a:xfrm>
            <a:off x="454410" y="2758613"/>
            <a:ext cx="21910290" cy="5130635"/>
          </a:xfrm>
        </p:spPr>
        <p:txBody>
          <a:bodyPr/>
          <a:lstStyle/>
          <a:p>
            <a:pPr eaLnBrk="1" hangingPunct="1">
              <a:lnSpc>
                <a:spcPct val="90000"/>
              </a:lnSpc>
              <a:spcBef>
                <a:spcPts val="100"/>
              </a:spcBef>
              <a:spcAft>
                <a:spcPts val="500"/>
              </a:spcAft>
            </a:pPr>
            <a:r>
              <a:rPr lang="fr-FR" sz="4800" err="1">
                <a:solidFill>
                  <a:schemeClr val="tx1"/>
                </a:solidFill>
              </a:rPr>
              <a:t>When</a:t>
            </a:r>
            <a:r>
              <a:rPr lang="fr-FR" sz="4800">
                <a:solidFill>
                  <a:schemeClr val="tx1"/>
                </a:solidFill>
              </a:rPr>
              <a:t> </a:t>
            </a:r>
            <a:r>
              <a:rPr lang="fr-FR" sz="4800" err="1">
                <a:solidFill>
                  <a:schemeClr val="tx1"/>
                </a:solidFill>
              </a:rPr>
              <a:t>recording</a:t>
            </a:r>
            <a:r>
              <a:rPr lang="fr-FR" sz="4800">
                <a:solidFill>
                  <a:schemeClr val="tx1"/>
                </a:solidFill>
              </a:rPr>
              <a:t> information </a:t>
            </a:r>
            <a:r>
              <a:rPr lang="fr-FR" sz="4800" b="1" err="1">
                <a:solidFill>
                  <a:schemeClr val="tx1"/>
                </a:solidFill>
              </a:rPr>
              <a:t>manually</a:t>
            </a:r>
            <a:r>
              <a:rPr lang="fr-FR" sz="4800" b="1">
                <a:solidFill>
                  <a:schemeClr val="tx1"/>
                </a:solidFill>
              </a:rPr>
              <a:t>*</a:t>
            </a:r>
            <a:r>
              <a:rPr lang="fr-FR" sz="4800">
                <a:solidFill>
                  <a:schemeClr val="tx1"/>
                </a:solidFill>
              </a:rPr>
              <a:t> about an </a:t>
            </a:r>
            <a:r>
              <a:rPr lang="fr-FR" sz="4800" err="1">
                <a:solidFill>
                  <a:schemeClr val="tx1"/>
                </a:solidFill>
              </a:rPr>
              <a:t>antimalarial</a:t>
            </a:r>
            <a:r>
              <a:rPr lang="fr-FR" sz="4800">
                <a:solidFill>
                  <a:schemeClr val="tx1"/>
                </a:solidFill>
              </a:rPr>
              <a:t>, </a:t>
            </a:r>
            <a:r>
              <a:rPr lang="fr-FR" sz="4800" err="1">
                <a:solidFill>
                  <a:schemeClr val="tx1"/>
                </a:solidFill>
              </a:rPr>
              <a:t>include</a:t>
            </a:r>
            <a:r>
              <a:rPr lang="fr-FR" sz="4800">
                <a:solidFill>
                  <a:schemeClr val="tx1"/>
                </a:solidFill>
              </a:rPr>
              <a:t> </a:t>
            </a:r>
            <a:r>
              <a:rPr lang="fr-FR" sz="4800" err="1">
                <a:solidFill>
                  <a:schemeClr val="tx1"/>
                </a:solidFill>
              </a:rPr>
              <a:t>any</a:t>
            </a:r>
            <a:r>
              <a:rPr lang="fr-FR" sz="4800">
                <a:solidFill>
                  <a:schemeClr val="tx1"/>
                </a:solidFill>
              </a:rPr>
              <a:t> </a:t>
            </a:r>
            <a:r>
              <a:rPr lang="fr-FR" sz="4800" err="1">
                <a:solidFill>
                  <a:schemeClr val="tx1"/>
                </a:solidFill>
              </a:rPr>
              <a:t>words</a:t>
            </a:r>
            <a:r>
              <a:rPr lang="fr-FR" sz="4800">
                <a:solidFill>
                  <a:schemeClr val="tx1"/>
                </a:solidFill>
              </a:rPr>
              <a:t> or </a:t>
            </a:r>
            <a:r>
              <a:rPr lang="fr-FR" sz="4800" err="1">
                <a:solidFill>
                  <a:schemeClr val="tx1"/>
                </a:solidFill>
              </a:rPr>
              <a:t>numbers</a:t>
            </a:r>
            <a:r>
              <a:rPr lang="fr-FR" sz="4800">
                <a:solidFill>
                  <a:schemeClr val="tx1"/>
                </a:solidFill>
              </a:rPr>
              <a:t> </a:t>
            </a:r>
            <a:r>
              <a:rPr lang="fr-FR" sz="4800" err="1">
                <a:solidFill>
                  <a:schemeClr val="tx1"/>
                </a:solidFill>
              </a:rPr>
              <a:t>that</a:t>
            </a:r>
            <a:r>
              <a:rPr lang="fr-FR" sz="4800">
                <a:solidFill>
                  <a:schemeClr val="tx1"/>
                </a:solidFill>
              </a:rPr>
              <a:t> follow the brand </a:t>
            </a:r>
            <a:r>
              <a:rPr lang="fr-FR" sz="4800" err="1">
                <a:solidFill>
                  <a:schemeClr val="tx1"/>
                </a:solidFill>
              </a:rPr>
              <a:t>names</a:t>
            </a:r>
            <a:r>
              <a:rPr lang="fr-FR" sz="4800">
                <a:solidFill>
                  <a:schemeClr val="tx1"/>
                </a:solidFill>
              </a:rPr>
              <a:t> </a:t>
            </a:r>
            <a:r>
              <a:rPr lang="fr-FR" sz="4800" err="1">
                <a:solidFill>
                  <a:schemeClr val="tx1"/>
                </a:solidFill>
              </a:rPr>
              <a:t>such</a:t>
            </a:r>
            <a:r>
              <a:rPr lang="fr-FR" sz="4800">
                <a:solidFill>
                  <a:schemeClr val="tx1"/>
                </a:solidFill>
              </a:rPr>
              <a:t> as :</a:t>
            </a:r>
          </a:p>
          <a:p>
            <a:pPr marL="1600200" lvl="1" indent="-685800" eaLnBrk="1" hangingPunct="1">
              <a:lnSpc>
                <a:spcPct val="90000"/>
              </a:lnSpc>
              <a:spcBef>
                <a:spcPts val="100"/>
              </a:spcBef>
              <a:spcAft>
                <a:spcPts val="500"/>
              </a:spcAft>
              <a:buFont typeface="Arial" panose="020B0604020202020204" pitchFamily="34" charset="0"/>
              <a:buChar char="•"/>
            </a:pPr>
            <a:r>
              <a:rPr lang="fr-FR" sz="4800">
                <a:solidFill>
                  <a:schemeClr val="tx1"/>
                </a:solidFill>
              </a:rPr>
              <a:t>"</a:t>
            </a:r>
            <a:r>
              <a:rPr lang="fr-FR" sz="4800" err="1">
                <a:solidFill>
                  <a:schemeClr val="tx1"/>
                </a:solidFill>
              </a:rPr>
              <a:t>Pediatric</a:t>
            </a:r>
            <a:r>
              <a:rPr lang="fr-FR" sz="4800">
                <a:solidFill>
                  <a:schemeClr val="tx1"/>
                </a:solidFill>
              </a:rPr>
              <a:t>, </a:t>
            </a:r>
            <a:r>
              <a:rPr lang="fr-FR" sz="4800" err="1">
                <a:solidFill>
                  <a:schemeClr val="tx1"/>
                </a:solidFill>
              </a:rPr>
              <a:t>Adult</a:t>
            </a:r>
            <a:r>
              <a:rPr lang="fr-FR" sz="4800">
                <a:solidFill>
                  <a:schemeClr val="tx1"/>
                </a:solidFill>
              </a:rPr>
              <a:t>, Child</a:t>
            </a:r>
          </a:p>
          <a:p>
            <a:pPr marL="1600200" lvl="1" indent="-685800" eaLnBrk="1" hangingPunct="1">
              <a:lnSpc>
                <a:spcPct val="90000"/>
              </a:lnSpc>
              <a:spcBef>
                <a:spcPts val="100"/>
              </a:spcBef>
              <a:spcAft>
                <a:spcPts val="500"/>
              </a:spcAft>
              <a:buFont typeface="Arial" panose="020B0604020202020204" pitchFamily="34" charset="0"/>
              <a:buChar char="•"/>
            </a:pPr>
            <a:r>
              <a:rPr lang="fr-FR" sz="4800">
                <a:solidFill>
                  <a:schemeClr val="tx1"/>
                </a:solidFill>
              </a:rPr>
              <a:t>"Dispersible</a:t>
            </a:r>
          </a:p>
          <a:p>
            <a:pPr marL="1600200" lvl="1" indent="-685800" eaLnBrk="1" hangingPunct="1">
              <a:lnSpc>
                <a:spcPct val="90000"/>
              </a:lnSpc>
              <a:spcBef>
                <a:spcPts val="100"/>
              </a:spcBef>
              <a:spcAft>
                <a:spcPts val="500"/>
              </a:spcAft>
              <a:buFont typeface="Arial" panose="020B0604020202020204" pitchFamily="34" charset="0"/>
              <a:buChar char="•"/>
            </a:pPr>
            <a:r>
              <a:rPr lang="fr-FR" sz="4800">
                <a:solidFill>
                  <a:schemeClr val="tx1"/>
                </a:solidFill>
              </a:rPr>
              <a:t>"20/120" </a:t>
            </a:r>
          </a:p>
          <a:p>
            <a:pPr marL="1600200" lvl="1" indent="-685800" eaLnBrk="1" hangingPunct="1">
              <a:lnSpc>
                <a:spcPct val="90000"/>
              </a:lnSpc>
              <a:spcBef>
                <a:spcPts val="100"/>
              </a:spcBef>
              <a:spcAft>
                <a:spcPts val="500"/>
              </a:spcAft>
              <a:buFont typeface="Arial" panose="020B0604020202020204" pitchFamily="34" charset="0"/>
              <a:buChar char="•"/>
            </a:pPr>
            <a:r>
              <a:rPr lang="fr-FR" sz="4800">
                <a:solidFill>
                  <a:schemeClr val="tx1"/>
                </a:solidFill>
              </a:rPr>
              <a:t>Ages, "1-5 </a:t>
            </a:r>
            <a:r>
              <a:rPr lang="fr-FR" sz="4800" err="1">
                <a:solidFill>
                  <a:schemeClr val="tx1"/>
                </a:solidFill>
              </a:rPr>
              <a:t>years</a:t>
            </a:r>
            <a:r>
              <a:rPr lang="fr-FR" sz="4800">
                <a:solidFill>
                  <a:schemeClr val="tx1"/>
                </a:solidFill>
              </a:rPr>
              <a:t> »</a:t>
            </a:r>
          </a:p>
          <a:p>
            <a:pPr marL="1600200" lvl="1" indent="-685800" eaLnBrk="1" hangingPunct="1">
              <a:lnSpc>
                <a:spcPct val="90000"/>
              </a:lnSpc>
              <a:spcBef>
                <a:spcPts val="100"/>
              </a:spcBef>
              <a:spcAft>
                <a:spcPts val="500"/>
              </a:spcAft>
              <a:buFont typeface="Arial" panose="020B0604020202020204" pitchFamily="34" charset="0"/>
              <a:buChar char="•"/>
            </a:pPr>
            <a:r>
              <a:rPr lang="fr-FR" sz="4800" err="1">
                <a:solidFill>
                  <a:schemeClr val="tx1"/>
                </a:solidFill>
              </a:rPr>
              <a:t>Weights</a:t>
            </a:r>
            <a:r>
              <a:rPr lang="fr-FR" sz="4800">
                <a:solidFill>
                  <a:schemeClr val="tx1"/>
                </a:solidFill>
              </a:rPr>
              <a:t>, "15-25 kg »</a:t>
            </a:r>
          </a:p>
        </p:txBody>
      </p:sp>
      <p:sp>
        <p:nvSpPr>
          <p:cNvPr id="4" name="TextBox 3">
            <a:extLst>
              <a:ext uri="{FF2B5EF4-FFF2-40B4-BE49-F238E27FC236}">
                <a16:creationId xmlns:a16="http://schemas.microsoft.com/office/drawing/2014/main" id="{E8693679-4EA1-2F95-F688-3CB946F15B7C}"/>
              </a:ext>
            </a:extLst>
          </p:cNvPr>
          <p:cNvSpPr txBox="1"/>
          <p:nvPr/>
        </p:nvSpPr>
        <p:spPr>
          <a:xfrm>
            <a:off x="454410" y="7971937"/>
            <a:ext cx="8575290" cy="5632311"/>
          </a:xfrm>
          <a:prstGeom prst="rect">
            <a:avLst/>
          </a:prstGeom>
          <a:noFill/>
        </p:spPr>
        <p:txBody>
          <a:bodyPr wrap="square" rtlCol="0">
            <a:spAutoFit/>
          </a:bodyPr>
          <a:lstStyle/>
          <a:p>
            <a:r>
              <a:rPr lang="en-US" sz="4000" b="1" i="1">
                <a:solidFill>
                  <a:schemeClr val="accent3"/>
                </a:solidFill>
                <a:ea typeface="Roboto" panose="02000000000000000000" pitchFamily="2" charset="0"/>
                <a:cs typeface="Roboto" panose="02000000000000000000" pitchFamily="2" charset="0"/>
              </a:rPr>
              <a:t>*NOTE! Many products included in a database of known products will not have trademarks, strengths, or information on ages, weights, etc. but sufficient information to match your product to the list </a:t>
            </a:r>
          </a:p>
          <a:p>
            <a:r>
              <a:rPr lang="en-US" sz="4000" b="1" i="1">
                <a:solidFill>
                  <a:schemeClr val="accent3"/>
                </a:solidFill>
                <a:ea typeface="Roboto" panose="02000000000000000000" pitchFamily="2" charset="0"/>
                <a:cs typeface="Roboto" panose="02000000000000000000" pitchFamily="2" charset="0"/>
              </a:rPr>
              <a:t>Regardless, for MANUAL entry, we want to collect as much information as possible! </a:t>
            </a:r>
          </a:p>
        </p:txBody>
      </p:sp>
      <p:sp>
        <p:nvSpPr>
          <p:cNvPr id="5" name="TextBox 4">
            <a:extLst>
              <a:ext uri="{FF2B5EF4-FFF2-40B4-BE49-F238E27FC236}">
                <a16:creationId xmlns:a16="http://schemas.microsoft.com/office/drawing/2014/main" id="{AD845B44-F2E0-19AB-7AD9-28C94D5068D3}"/>
              </a:ext>
            </a:extLst>
          </p:cNvPr>
          <p:cNvSpPr txBox="1"/>
          <p:nvPr/>
        </p:nvSpPr>
        <p:spPr>
          <a:xfrm>
            <a:off x="9563100" y="10698634"/>
            <a:ext cx="14039850" cy="1569660"/>
          </a:xfrm>
          <a:prstGeom prst="rect">
            <a:avLst/>
          </a:prstGeom>
          <a:noFill/>
        </p:spPr>
        <p:txBody>
          <a:bodyPr wrap="square" rtlCol="0">
            <a:spAutoFit/>
          </a:bodyPr>
          <a:lstStyle/>
          <a:p>
            <a:r>
              <a:rPr lang="en-US" sz="4800" b="1">
                <a:solidFill>
                  <a:schemeClr val="accent3"/>
                </a:solidFill>
              </a:rPr>
              <a:t>e.g. </a:t>
            </a:r>
            <a:r>
              <a:rPr lang="en-US" sz="4800" b="1" err="1">
                <a:solidFill>
                  <a:schemeClr val="accent3"/>
                </a:solidFill>
              </a:rPr>
              <a:t>Coartem</a:t>
            </a:r>
            <a:r>
              <a:rPr lang="en-US" sz="4800" b="1">
                <a:solidFill>
                  <a:schemeClr val="accent3"/>
                </a:solidFill>
              </a:rPr>
              <a:t> Dispersible 20mg/120mg For Children would be ideal input for brand name</a:t>
            </a:r>
          </a:p>
        </p:txBody>
      </p:sp>
      <p:grpSp>
        <p:nvGrpSpPr>
          <p:cNvPr id="2" name="Group 1">
            <a:extLst>
              <a:ext uri="{FF2B5EF4-FFF2-40B4-BE49-F238E27FC236}">
                <a16:creationId xmlns:a16="http://schemas.microsoft.com/office/drawing/2014/main" id="{7AC44AEA-3B46-B6D6-3C2D-92B593890F0D}"/>
              </a:ext>
            </a:extLst>
          </p:cNvPr>
          <p:cNvGrpSpPr/>
          <p:nvPr/>
        </p:nvGrpSpPr>
        <p:grpSpPr>
          <a:xfrm>
            <a:off x="9563100" y="4696281"/>
            <a:ext cx="13716000" cy="5776333"/>
            <a:chOff x="10668000" y="6129866"/>
            <a:chExt cx="13716000" cy="5776333"/>
          </a:xfrm>
        </p:grpSpPr>
        <p:pic>
          <p:nvPicPr>
            <p:cNvPr id="2050" name="Picture 2" descr="COARTEM 20/120MG (X12) - Santebene">
              <a:extLst>
                <a:ext uri="{FF2B5EF4-FFF2-40B4-BE49-F238E27FC236}">
                  <a16:creationId xmlns:a16="http://schemas.microsoft.com/office/drawing/2014/main" id="{E03FC7BD-93CF-DC51-E290-3D605BD79A1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668000" y="6129866"/>
              <a:ext cx="13716000" cy="5776333"/>
            </a:xfrm>
            <a:prstGeom prst="rect">
              <a:avLst/>
            </a:prstGeom>
            <a:noFill/>
            <a:extLst>
              <a:ext uri="{909E8E84-426E-40DD-AFC4-6F175D3DCCD1}">
                <a14:hiddenFill xmlns:a14="http://schemas.microsoft.com/office/drawing/2010/main">
                  <a:solidFill>
                    <a:srgbClr val="FFFFFF"/>
                  </a:solidFill>
                </a14:hiddenFill>
              </a:ext>
            </a:extLst>
          </p:spPr>
        </p:pic>
        <p:sp>
          <p:nvSpPr>
            <p:cNvPr id="6" name="Oval 7">
              <a:extLst>
                <a:ext uri="{FF2B5EF4-FFF2-40B4-BE49-F238E27FC236}">
                  <a16:creationId xmlns:a16="http://schemas.microsoft.com/office/drawing/2014/main" id="{7DF445FC-BC0B-45A2-DB95-EF9B5808921E}"/>
                </a:ext>
              </a:extLst>
            </p:cNvPr>
            <p:cNvSpPr>
              <a:spLocks noChangeArrowheads="1"/>
            </p:cNvSpPr>
            <p:nvPr/>
          </p:nvSpPr>
          <p:spPr bwMode="auto">
            <a:xfrm>
              <a:off x="11093836" y="6545497"/>
              <a:ext cx="8755171" cy="3094317"/>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323587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150">
            <a:extLst>
              <a:ext uri="{FF2B5EF4-FFF2-40B4-BE49-F238E27FC236}">
                <a16:creationId xmlns:a16="http://schemas.microsoft.com/office/drawing/2014/main" id="{87CD91CC-D8D5-5F07-CF95-2D4A4D4B4C25}"/>
              </a:ext>
            </a:extLst>
          </p:cNvPr>
          <p:cNvGraphicFramePr>
            <a:graphicFrameLocks noGrp="1"/>
          </p:cNvGraphicFramePr>
          <p:nvPr>
            <p:extLst>
              <p:ext uri="{D42A27DB-BD31-4B8C-83A1-F6EECF244321}">
                <p14:modId xmlns:p14="http://schemas.microsoft.com/office/powerpoint/2010/main" val="1515316629"/>
              </p:ext>
            </p:extLst>
          </p:nvPr>
        </p:nvGraphicFramePr>
        <p:xfrm>
          <a:off x="3657600" y="2438400"/>
          <a:ext cx="6096000" cy="9753600"/>
        </p:xfrm>
        <a:graphic>
          <a:graphicData uri="http://schemas.openxmlformats.org/drawingml/2006/table">
            <a:tbl>
              <a:tblPr/>
              <a:tblGrid>
                <a:gridCol w="6096000">
                  <a:extLst>
                    <a:ext uri="{9D8B030D-6E8A-4147-A177-3AD203B41FA5}">
                      <a16:colId xmlns:a16="http://schemas.microsoft.com/office/drawing/2014/main" val="20000"/>
                    </a:ext>
                  </a:extLst>
                </a:gridCol>
              </a:tblGrid>
              <a:tr h="97536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r>
                        <a:rPr kumimoji="0" lang="en-US" sz="4800" b="1" i="0" u="none" strike="noStrike" cap="none" normalizeH="0" baseline="0">
                          <a:ln>
                            <a:noFill/>
                          </a:ln>
                          <a:solidFill>
                            <a:schemeClr val="tx1"/>
                          </a:solidFill>
                          <a:effectLst/>
                          <a:latin typeface="+mn-lt"/>
                          <a:ea typeface="ＭＳ Ｐゴシック" pitchFamily="34" charset="-128"/>
                          <a:cs typeface="Arial" charset="0"/>
                        </a:rPr>
                        <a:t>Comments</a:t>
                      </a:r>
                    </a:p>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endParaRPr kumimoji="0" lang="en-US" sz="4800" b="1" i="0" u="none" strike="noStrike" cap="none" normalizeH="0" baseline="0">
                        <a:ln>
                          <a:noFill/>
                        </a:ln>
                        <a:solidFill>
                          <a:schemeClr val="tx1"/>
                        </a:solidFill>
                        <a:effectLst/>
                        <a:latin typeface="+mn-lt"/>
                        <a:ea typeface="ＭＳ Ｐゴシック" pitchFamily="34" charset="-128"/>
                        <a:cs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r>
                        <a:rPr kumimoji="0" lang="en-US" sz="4800" b="0" i="0" u="none" strike="noStrike" cap="none" normalizeH="0" baseline="0">
                          <a:ln>
                            <a:noFill/>
                          </a:ln>
                          <a:solidFill>
                            <a:schemeClr val="accent4"/>
                          </a:solidFill>
                          <a:effectLst/>
                          <a:latin typeface="+mn-lt"/>
                          <a:ea typeface="ＭＳ Ｐゴシック" pitchFamily="34" charset="-128"/>
                          <a:cs typeface="Arial" charset="0"/>
                        </a:rPr>
                        <a:t>6 tablets Paracetamol +</a:t>
                      </a:r>
                    </a:p>
                    <a:p>
                      <a:pPr marL="342900" marR="0" lvl="0" indent="-342900" algn="l" defTabSz="914400" rtl="0" eaLnBrk="0" fontAlgn="base" latinLnBrk="0" hangingPunct="0">
                        <a:lnSpc>
                          <a:spcPct val="100000"/>
                        </a:lnSpc>
                        <a:spcBef>
                          <a:spcPct val="0"/>
                        </a:spcBef>
                        <a:spcAft>
                          <a:spcPct val="0"/>
                        </a:spcAft>
                        <a:buClrTx/>
                        <a:buSzTx/>
                        <a:buFontTx/>
                        <a:buNone/>
                        <a:tabLst>
                          <a:tab pos="298450" algn="l"/>
                        </a:tabLst>
                      </a:pPr>
                      <a:r>
                        <a:rPr kumimoji="0" lang="en-US" sz="4800" b="0" i="0" u="none" strike="noStrike" cap="none" normalizeH="0" baseline="0">
                          <a:ln>
                            <a:noFill/>
                          </a:ln>
                          <a:solidFill>
                            <a:schemeClr val="accent4"/>
                          </a:solidFill>
                          <a:effectLst/>
                          <a:latin typeface="+mn-lt"/>
                          <a:ea typeface="ＭＳ Ｐゴシック" pitchFamily="34" charset="-128"/>
                          <a:cs typeface="Arial" charset="0"/>
                        </a:rPr>
                        <a:t>1 SP tablet</a:t>
                      </a:r>
                    </a:p>
                  </a:txBody>
                  <a:tcPr marL="182880" marR="182880" marT="91440" marB="914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5304" name="Picture 2" descr="E:\Antimalarials for Training Presentations\Outlet Survey Training Test Photos\Fansidar Blue RBM 1.jpg">
            <a:extLst>
              <a:ext uri="{FF2B5EF4-FFF2-40B4-BE49-F238E27FC236}">
                <a16:creationId xmlns:a16="http://schemas.microsoft.com/office/drawing/2014/main" id="{64A25B38-EC12-2EC7-5B01-9DF3DD85C0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75851" y="2590800"/>
            <a:ext cx="7092950" cy="964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5" name="Left Arrow 9">
            <a:extLst>
              <a:ext uri="{FF2B5EF4-FFF2-40B4-BE49-F238E27FC236}">
                <a16:creationId xmlns:a16="http://schemas.microsoft.com/office/drawing/2014/main" id="{6D9D96BA-01CD-CB65-230E-82534214BA90}"/>
              </a:ext>
            </a:extLst>
          </p:cNvPr>
          <p:cNvSpPr>
            <a:spLocks noChangeArrowheads="1"/>
          </p:cNvSpPr>
          <p:nvPr/>
        </p:nvSpPr>
        <p:spPr bwMode="auto">
          <a:xfrm>
            <a:off x="16154400" y="6248400"/>
            <a:ext cx="6902824" cy="3962400"/>
          </a:xfrm>
          <a:prstGeom prst="leftArrow">
            <a:avLst>
              <a:gd name="adj1" fmla="val 50000"/>
              <a:gd name="adj2" fmla="val 44444"/>
            </a:avLst>
          </a:prstGeom>
          <a:solidFill>
            <a:schemeClr val="accent4"/>
          </a:solidFill>
          <a:ln w="9525" algn="ctr">
            <a:solidFill>
              <a:schemeClr val="accent4"/>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en-US" altLang="en-US" sz="4800">
                <a:solidFill>
                  <a:schemeClr val="bg1"/>
                </a:solidFill>
                <a:latin typeface="+mn-lt"/>
              </a:rPr>
              <a:t>Blister pack </a:t>
            </a:r>
            <a:r>
              <a:rPr lang="fr-FR" altLang="en-US" sz="4800" err="1">
                <a:solidFill>
                  <a:schemeClr val="bg1"/>
                </a:solidFill>
                <a:latin typeface="+mn-lt"/>
              </a:rPr>
              <a:t>with</a:t>
            </a:r>
            <a:r>
              <a:rPr lang="fr-FR" altLang="en-US" sz="4800">
                <a:solidFill>
                  <a:schemeClr val="bg1"/>
                </a:solidFill>
                <a:latin typeface="+mn-lt"/>
              </a:rPr>
              <a:t> a non </a:t>
            </a:r>
            <a:r>
              <a:rPr lang="fr-FR" altLang="en-US" sz="4800" err="1">
                <a:solidFill>
                  <a:schemeClr val="bg1"/>
                </a:solidFill>
                <a:latin typeface="+mn-lt"/>
              </a:rPr>
              <a:t>antimalarial</a:t>
            </a:r>
            <a:r>
              <a:rPr lang="fr-FR" altLang="en-US" sz="4800">
                <a:solidFill>
                  <a:schemeClr val="bg1"/>
                </a:solidFill>
                <a:latin typeface="+mn-lt"/>
              </a:rPr>
              <a:t> </a:t>
            </a:r>
            <a:r>
              <a:rPr lang="fr-FR" altLang="en-US" sz="4800" err="1">
                <a:solidFill>
                  <a:schemeClr val="bg1"/>
                </a:solidFill>
                <a:latin typeface="+mn-lt"/>
              </a:rPr>
              <a:t>drug</a:t>
            </a:r>
            <a:endParaRPr lang="fr-FR" altLang="en-US" sz="4800">
              <a:solidFill>
                <a:schemeClr val="bg1"/>
              </a:solidFill>
              <a:latin typeface="+mn-lt"/>
            </a:endParaRPr>
          </a:p>
        </p:txBody>
      </p:sp>
      <p:sp>
        <p:nvSpPr>
          <p:cNvPr id="8" name="Rectangle 2">
            <a:extLst>
              <a:ext uri="{FF2B5EF4-FFF2-40B4-BE49-F238E27FC236}">
                <a16:creationId xmlns:a16="http://schemas.microsoft.com/office/drawing/2014/main" id="{68656B96-10BA-311D-E09E-BB0F4BD32C02}"/>
              </a:ext>
            </a:extLst>
          </p:cNvPr>
          <p:cNvSpPr txBox="1">
            <a:spLocks noChangeArrowheads="1"/>
          </p:cNvSpPr>
          <p:nvPr/>
        </p:nvSpPr>
        <p:spPr bwMode="auto">
          <a:xfrm>
            <a:off x="495300" y="-152400"/>
            <a:ext cx="21278850" cy="2286000"/>
          </a:xfrm>
          <a:prstGeom prst="rect">
            <a:avLst/>
          </a:prstGeom>
          <a:noFill/>
          <a:ln w="9525">
            <a:noFill/>
            <a:miter lim="800000"/>
            <a:headEnd/>
            <a:tailEnd/>
          </a:ln>
        </p:spPr>
        <p:txBody>
          <a:bodyPr anchor="ctr"/>
          <a:lstStyle/>
          <a:p>
            <a:pPr defTabSz="1828800" fontAlgn="base">
              <a:spcBef>
                <a:spcPct val="0"/>
              </a:spcBef>
              <a:spcAft>
                <a:spcPct val="0"/>
              </a:spcAft>
              <a:defRPr/>
            </a:pPr>
            <a:r>
              <a:rPr lang="en-US" sz="8000" b="1" kern="0">
                <a:latin typeface="+mj-lt"/>
                <a:ea typeface="ＭＳ Ｐゴシック"/>
              </a:rPr>
              <a:t>EXAMPLE: AP + NON-ANTI-MALARIAL</a:t>
            </a:r>
          </a:p>
        </p:txBody>
      </p:sp>
    </p:spTree>
    <p:extLst>
      <p:ext uri="{BB962C8B-B14F-4D97-AF65-F5344CB8AC3E}">
        <p14:creationId xmlns:p14="http://schemas.microsoft.com/office/powerpoint/2010/main" val="901633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71450" y="11054392"/>
            <a:ext cx="10058400" cy="2318583"/>
          </a:xfrm>
        </p:spPr>
        <p:txBody>
          <a:bodyPr/>
          <a:lstStyle/>
          <a:p>
            <a:r>
              <a:rPr lang="en-US" sz="8000"/>
              <a:t>2.3 Pack type and size</a:t>
            </a:r>
          </a:p>
        </p:txBody>
      </p:sp>
    </p:spTree>
    <p:extLst>
      <p:ext uri="{BB962C8B-B14F-4D97-AF65-F5344CB8AC3E}">
        <p14:creationId xmlns:p14="http://schemas.microsoft.com/office/powerpoint/2010/main" val="1517833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BBDC46-A0FC-B1F3-E8E1-5C52B6B1BBC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EB7AF4E-B638-670D-0A74-65848C305B87}"/>
              </a:ext>
            </a:extLst>
          </p:cNvPr>
          <p:cNvSpPr txBox="1">
            <a:spLocks/>
          </p:cNvSpPr>
          <p:nvPr/>
        </p:nvSpPr>
        <p:spPr bwMode="auto">
          <a:xfrm>
            <a:off x="361950" y="39780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278374BD-B763-F7E1-5E34-4E1CE7FE54B5}"/>
              </a:ext>
            </a:extLst>
          </p:cNvPr>
          <p:cNvSpPr txBox="1"/>
          <p:nvPr/>
        </p:nvSpPr>
        <p:spPr>
          <a:xfrm>
            <a:off x="590550" y="2059489"/>
            <a:ext cx="2019300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Help data collectors identify the packaging type and correctly record the pack size based on how the antimalarial is presented and sold.</a:t>
            </a:r>
          </a:p>
        </p:txBody>
      </p:sp>
      <p:sp>
        <p:nvSpPr>
          <p:cNvPr id="8" name="TextBox 7">
            <a:extLst>
              <a:ext uri="{FF2B5EF4-FFF2-40B4-BE49-F238E27FC236}">
                <a16:creationId xmlns:a16="http://schemas.microsoft.com/office/drawing/2014/main" id="{8E9AFFB1-B488-3C72-6CCA-C30A06D2312F}"/>
              </a:ext>
            </a:extLst>
          </p:cNvPr>
          <p:cNvSpPr txBox="1"/>
          <p:nvPr/>
        </p:nvSpPr>
        <p:spPr>
          <a:xfrm>
            <a:off x="590550" y="4792706"/>
            <a:ext cx="21496020" cy="8377678"/>
          </a:xfrm>
          <a:prstGeom prst="rect">
            <a:avLst/>
          </a:prstGeom>
          <a:noFill/>
        </p:spPr>
        <p:txBody>
          <a:bodyPr wrap="square">
            <a:spAutoFit/>
          </a:bodyPr>
          <a:lstStyle/>
          <a:p>
            <a:pPr>
              <a:lnSpc>
                <a:spcPct val="90000"/>
              </a:lnSpc>
              <a:spcBef>
                <a:spcPts val="100"/>
              </a:spcBef>
              <a:spcAft>
                <a:spcPts val="500"/>
              </a:spcAft>
              <a:buNone/>
            </a:pPr>
            <a:r>
              <a:rPr lang="en-US" sz="4800" b="1">
                <a:ea typeface="+mj-ea"/>
                <a:cs typeface="+mj-cs"/>
              </a:rPr>
              <a:t>Prompts &amp; Answers:</a:t>
            </a:r>
          </a:p>
          <a:p>
            <a:pPr marL="571500" lvl="0" indent="-571500" defTabSz="914400" eaLnBrk="0" fontAlgn="base" hangingPunct="0">
              <a:lnSpc>
                <a:spcPct val="90000"/>
              </a:lnSpc>
              <a:spcBef>
                <a:spcPts val="100"/>
              </a:spcBef>
              <a:spcAft>
                <a:spcPts val="500"/>
              </a:spcAft>
              <a:buFont typeface="Arial" panose="020B0604020202020204" pitchFamily="34" charset="0"/>
              <a:buChar char="•"/>
            </a:pPr>
            <a:r>
              <a:rPr lang="en-US" altLang="en-US" sz="4800" b="1"/>
              <a:t> </a:t>
            </a:r>
            <a:r>
              <a:rPr lang="en-US" altLang="en-US" sz="4800"/>
              <a:t>What is a pack type?</a:t>
            </a:r>
            <a:br>
              <a:rPr lang="en-US" altLang="en-US" sz="4800"/>
            </a:br>
            <a:r>
              <a:rPr lang="en-US" altLang="en-US" sz="4800">
                <a:sym typeface="Wingdings" panose="05000000000000000000" pitchFamily="2" charset="2"/>
              </a:rPr>
              <a:t></a:t>
            </a:r>
            <a:r>
              <a:rPr lang="en-US" altLang="en-US" sz="4800"/>
              <a:t> The way the medicine is packaged (e.g., blister, bottle, sachet, ampoule, vial, loose tablets).</a:t>
            </a:r>
          </a:p>
          <a:p>
            <a:pPr lvl="0" defTabSz="914400" eaLnBrk="0" fontAlgn="base" hangingPunct="0">
              <a:lnSpc>
                <a:spcPct val="90000"/>
              </a:lnSpc>
              <a:spcBef>
                <a:spcPts val="100"/>
              </a:spcBef>
              <a:spcAft>
                <a:spcPts val="500"/>
              </a:spcAft>
              <a:buFontTx/>
              <a:buChar char="•"/>
            </a:pPr>
            <a:endParaRPr lang="en-US" altLang="en-US" sz="4800"/>
          </a:p>
          <a:p>
            <a:pPr marL="571500" lvl="0" indent="-571500" defTabSz="914400" eaLnBrk="0" fontAlgn="base" hangingPunct="0">
              <a:lnSpc>
                <a:spcPct val="90000"/>
              </a:lnSpc>
              <a:spcBef>
                <a:spcPts val="100"/>
              </a:spcBef>
              <a:spcAft>
                <a:spcPts val="500"/>
              </a:spcAft>
              <a:buFont typeface="Arial" panose="020B0604020202020204" pitchFamily="34" charset="0"/>
              <a:buChar char="•"/>
            </a:pPr>
            <a:r>
              <a:rPr lang="en-US" altLang="en-US" sz="4800"/>
              <a:t> What is pack size?</a:t>
            </a:r>
            <a:br>
              <a:rPr lang="en-US" altLang="en-US" sz="4800"/>
            </a:br>
            <a:r>
              <a:rPr lang="en-US" altLang="en-US" sz="4800">
                <a:sym typeface="Wingdings" panose="05000000000000000000" pitchFamily="2" charset="2"/>
              </a:rPr>
              <a:t></a:t>
            </a:r>
            <a:r>
              <a:rPr lang="en-US" altLang="en-US" sz="4800"/>
              <a:t> The number of units per pack, or volume for liquids.</a:t>
            </a:r>
            <a:br>
              <a:rPr lang="en-US" altLang="en-US" sz="4800"/>
            </a:br>
            <a:r>
              <a:rPr lang="en-US" altLang="en-US" sz="4800">
                <a:sym typeface="Wingdings" panose="05000000000000000000" pitchFamily="2" charset="2"/>
              </a:rPr>
              <a:t></a:t>
            </a:r>
            <a:r>
              <a:rPr lang="en-US" altLang="en-US" sz="4800"/>
              <a:t> Tablets/blisters: count number of tablets.</a:t>
            </a:r>
            <a:br>
              <a:rPr lang="en-US" altLang="en-US" sz="4800"/>
            </a:br>
            <a:r>
              <a:rPr lang="en-US" altLang="en-US" sz="4800">
                <a:sym typeface="Wingdings" panose="05000000000000000000" pitchFamily="2" charset="2"/>
              </a:rPr>
              <a:t></a:t>
            </a:r>
            <a:r>
              <a:rPr lang="en-US" altLang="en-US" sz="4800"/>
              <a:t> Liquids (syrups/injections): record mL per bottle or ampoule.</a:t>
            </a:r>
            <a:br>
              <a:rPr lang="en-US" altLang="en-US" sz="4800"/>
            </a:br>
            <a:endParaRPr lang="en-US" altLang="en-US" sz="4800"/>
          </a:p>
          <a:p>
            <a:pPr marL="571500" lvl="0" indent="-571500" defTabSz="914400" eaLnBrk="0" fontAlgn="base" hangingPunct="0">
              <a:lnSpc>
                <a:spcPct val="90000"/>
              </a:lnSpc>
              <a:spcBef>
                <a:spcPts val="100"/>
              </a:spcBef>
              <a:spcAft>
                <a:spcPts val="500"/>
              </a:spcAft>
              <a:buFont typeface="Arial" panose="020B0604020202020204" pitchFamily="34" charset="0"/>
              <a:buChar char="•"/>
            </a:pPr>
            <a:r>
              <a:rPr lang="en-US" altLang="en-US" sz="4800"/>
              <a:t> How to know the correct pack size?</a:t>
            </a:r>
            <a:br>
              <a:rPr lang="en-US" altLang="en-US" sz="4800"/>
            </a:br>
            <a:r>
              <a:rPr lang="en-US" altLang="en-US" sz="4800">
                <a:sym typeface="Wingdings" panose="05000000000000000000" pitchFamily="2" charset="2"/>
              </a:rPr>
              <a:t></a:t>
            </a:r>
            <a:r>
              <a:rPr lang="en-US" altLang="en-US" sz="4800"/>
              <a:t> Check the label or ask the provider how they typically sell it.</a:t>
            </a:r>
          </a:p>
        </p:txBody>
      </p:sp>
    </p:spTree>
    <p:extLst>
      <p:ext uri="{BB962C8B-B14F-4D97-AF65-F5344CB8AC3E}">
        <p14:creationId xmlns:p14="http://schemas.microsoft.com/office/powerpoint/2010/main" val="1439003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1714500" y="3384949"/>
            <a:ext cx="10058400" cy="9750362"/>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Brand name</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Generic name/ active ingredients</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Manufacturer</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Country of manufacture</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Dosage form</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Strengths and excipients</a:t>
            </a:r>
          </a:p>
          <a:p>
            <a:pPr marL="914400" indent="-914400">
              <a:spcBef>
                <a:spcPts val="100"/>
              </a:spcBef>
              <a:spcAft>
                <a:spcPts val="500"/>
              </a:spcAft>
              <a:buFont typeface="+mj-lt"/>
              <a:buAutoNum type="arabicPeriod"/>
            </a:pPr>
            <a:r>
              <a:rPr lang="en-US" sz="4800">
                <a:solidFill>
                  <a:schemeClr val="accent1"/>
                </a:solidFill>
                <a:latin typeface="Roboto Light (Body)" panose="020B0604020202020204" charset="0"/>
                <a:ea typeface="Roboto Light (Body)" panose="020B0604020202020204" charset="0"/>
                <a:cs typeface="Roboto Light (Body)" panose="020B0604020202020204" charset="0"/>
              </a:rPr>
              <a:t>Packaging type </a:t>
            </a:r>
          </a:p>
          <a:p>
            <a:pPr marL="914400" indent="-914400">
              <a:spcBef>
                <a:spcPts val="100"/>
              </a:spcBef>
              <a:spcAft>
                <a:spcPts val="500"/>
              </a:spcAft>
              <a:buFont typeface="+mj-lt"/>
              <a:buAutoNum type="arabicPeriod"/>
            </a:pPr>
            <a:r>
              <a:rPr lang="en-US" sz="4800">
                <a:solidFill>
                  <a:schemeClr val="accent1"/>
                </a:solidFill>
                <a:latin typeface="Roboto Light (Body)" panose="020B0604020202020204" charset="0"/>
                <a:ea typeface="Roboto Light (Body)" panose="020B0604020202020204" charset="0"/>
                <a:cs typeface="Roboto Light (Body)" panose="020B0604020202020204" charset="0"/>
              </a:rPr>
              <a:t>Pack size</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Quantity sold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Stock outs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Prices </a:t>
            </a:r>
          </a:p>
          <a:p>
            <a:pPr marL="914400" indent="-914400">
              <a:spcBef>
                <a:spcPts val="100"/>
              </a:spcBef>
              <a:spcAft>
                <a:spcPts val="500"/>
              </a:spcAft>
              <a:buFont typeface="+mj-lt"/>
              <a:buAutoNum type="arabicPeriod"/>
            </a:pPr>
            <a:endParaRPr lang="en-US" sz="4800">
              <a:latin typeface="Roboto Light (Body)" panose="020B0604020202020204" charset="0"/>
              <a:ea typeface="Roboto Light (Body)" panose="020B0604020202020204" charset="0"/>
              <a:cs typeface="Roboto Light (Body)" panose="020B0604020202020204" charset="0"/>
            </a:endParaRPr>
          </a:p>
          <a:p>
            <a:pPr marL="914400" indent="-914400">
              <a:spcBef>
                <a:spcPts val="100"/>
              </a:spcBef>
              <a:spcAft>
                <a:spcPts val="500"/>
              </a:spcAft>
              <a:buFont typeface="+mj-lt"/>
              <a:buAutoNum type="arabicPeriod"/>
            </a:pPr>
            <a:endParaRPr lang="fr-FR" sz="4800">
              <a:latin typeface="Roboto Light (Body)" panose="020B0604020202020204" charset="0"/>
              <a:ea typeface="Roboto Light (Body)" panose="020B0604020202020204" charset="0"/>
              <a:cs typeface="Roboto Light (Body)" panose="020B0604020202020204" charset="0"/>
            </a:endParaRPr>
          </a:p>
        </p:txBody>
      </p:sp>
      <p:sp>
        <p:nvSpPr>
          <p:cNvPr id="9" name="Title 1"/>
          <p:cNvSpPr txBox="1">
            <a:spLocks/>
          </p:cNvSpPr>
          <p:nvPr/>
        </p:nvSpPr>
        <p:spPr bwMode="auto">
          <a:xfrm>
            <a:off x="304800" y="790239"/>
            <a:ext cx="2165985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PROGRESS THROUGH THE AUDIT FORM SECTIONS</a:t>
            </a:r>
            <a:endParaRPr lang="en-US" sz="8000" b="1" kern="0">
              <a:latin typeface="+mj-lt"/>
            </a:endParaRPr>
          </a:p>
        </p:txBody>
      </p:sp>
      <p:sp>
        <p:nvSpPr>
          <p:cNvPr id="2" name="Right Brace 1">
            <a:extLst>
              <a:ext uri="{FF2B5EF4-FFF2-40B4-BE49-F238E27FC236}">
                <a16:creationId xmlns:a16="http://schemas.microsoft.com/office/drawing/2014/main" id="{A0C0C86F-E2A9-B3ED-BC4A-F1DFC588D358}"/>
              </a:ext>
            </a:extLst>
          </p:cNvPr>
          <p:cNvSpPr/>
          <p:nvPr/>
        </p:nvSpPr>
        <p:spPr>
          <a:xfrm>
            <a:off x="11772900" y="3384949"/>
            <a:ext cx="838200" cy="4292201"/>
          </a:xfrm>
          <a:prstGeom prst="rightBrace">
            <a:avLst/>
          </a:prstGeom>
          <a:ln w="5715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530D063-CD3D-E38A-F12A-FA091A219899}"/>
              </a:ext>
            </a:extLst>
          </p:cNvPr>
          <p:cNvSpPr txBox="1"/>
          <p:nvPr/>
        </p:nvSpPr>
        <p:spPr>
          <a:xfrm>
            <a:off x="12983354" y="5063693"/>
            <a:ext cx="7330853" cy="830997"/>
          </a:xfrm>
          <a:prstGeom prst="rect">
            <a:avLst/>
          </a:prstGeom>
          <a:noFill/>
        </p:spPr>
        <p:txBody>
          <a:bodyPr wrap="none" rtlCol="0">
            <a:spAutoFit/>
          </a:bodyPr>
          <a:lstStyle/>
          <a:p>
            <a:r>
              <a:rPr lang="en-US" sz="4800">
                <a:solidFill>
                  <a:schemeClr val="accent3"/>
                </a:solidFill>
              </a:rPr>
              <a:t>Topics covered previously </a:t>
            </a:r>
          </a:p>
        </p:txBody>
      </p:sp>
      <p:sp>
        <p:nvSpPr>
          <p:cNvPr id="11" name="TextBox 10">
            <a:extLst>
              <a:ext uri="{FF2B5EF4-FFF2-40B4-BE49-F238E27FC236}">
                <a16:creationId xmlns:a16="http://schemas.microsoft.com/office/drawing/2014/main" id="{F28F4BD9-A27F-9721-540F-E1C08E75B99E}"/>
              </a:ext>
            </a:extLst>
          </p:cNvPr>
          <p:cNvSpPr txBox="1"/>
          <p:nvPr/>
        </p:nvSpPr>
        <p:spPr>
          <a:xfrm>
            <a:off x="12983354" y="8097395"/>
            <a:ext cx="7872668" cy="830997"/>
          </a:xfrm>
          <a:prstGeom prst="rect">
            <a:avLst/>
          </a:prstGeom>
          <a:noFill/>
        </p:spPr>
        <p:txBody>
          <a:bodyPr wrap="none" rtlCol="0">
            <a:spAutoFit/>
          </a:bodyPr>
          <a:lstStyle/>
          <a:p>
            <a:r>
              <a:rPr lang="en-US" sz="4800">
                <a:solidFill>
                  <a:schemeClr val="accent1"/>
                </a:solidFill>
              </a:rPr>
              <a:t>Topic covered in this section</a:t>
            </a:r>
          </a:p>
        </p:txBody>
      </p:sp>
      <p:sp>
        <p:nvSpPr>
          <p:cNvPr id="12" name="Right Brace 11">
            <a:extLst>
              <a:ext uri="{FF2B5EF4-FFF2-40B4-BE49-F238E27FC236}">
                <a16:creationId xmlns:a16="http://schemas.microsoft.com/office/drawing/2014/main" id="{9FD88BF1-DCAA-4C06-860E-0BB81F22169D}"/>
              </a:ext>
            </a:extLst>
          </p:cNvPr>
          <p:cNvSpPr/>
          <p:nvPr/>
        </p:nvSpPr>
        <p:spPr>
          <a:xfrm>
            <a:off x="11772900" y="8102774"/>
            <a:ext cx="838200" cy="914400"/>
          </a:xfrm>
          <a:prstGeom prst="rightBrace">
            <a:avLst/>
          </a:prstGeom>
          <a:ln w="57150">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89711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458891" y="510182"/>
            <a:ext cx="23622000" cy="2318583"/>
          </a:xfrm>
        </p:spPr>
        <p:txBody>
          <a:bodyPr/>
          <a:lstStyle/>
          <a:p>
            <a:pPr eaLnBrk="1" hangingPunct="1"/>
            <a:r>
              <a:rPr lang="fr-FR" sz="8000" noProof="0"/>
              <a:t>Main </a:t>
            </a:r>
            <a:r>
              <a:rPr lang="fr-FR" sz="8000" noProof="0" err="1"/>
              <a:t>objective:Fill</a:t>
            </a:r>
            <a:r>
              <a:rPr lang="fr-FR" sz="8000" noProof="0"/>
              <a:t> in audit </a:t>
            </a:r>
            <a:r>
              <a:rPr lang="fr-FR" sz="8000" noProof="0" err="1"/>
              <a:t>forms</a:t>
            </a:r>
            <a:r>
              <a:rPr lang="fr-FR" sz="8000" noProof="0"/>
              <a:t> </a:t>
            </a:r>
            <a:r>
              <a:rPr lang="fr-FR" sz="8000" noProof="0" err="1"/>
              <a:t>correctly</a:t>
            </a:r>
            <a:endParaRPr lang="fr-FR" sz="8000" noProof="0"/>
          </a:p>
        </p:txBody>
      </p:sp>
      <p:sp>
        <p:nvSpPr>
          <p:cNvPr id="3075" name="Rectangle 3"/>
          <p:cNvSpPr>
            <a:spLocks noGrp="1" noChangeArrowheads="1"/>
          </p:cNvSpPr>
          <p:nvPr>
            <p:ph type="body" idx="4294967295"/>
          </p:nvPr>
        </p:nvSpPr>
        <p:spPr>
          <a:xfrm>
            <a:off x="458891" y="3994139"/>
            <a:ext cx="18968323" cy="5727722"/>
          </a:xfrm>
        </p:spPr>
        <p:txBody>
          <a:bodyPr/>
          <a:lstStyle/>
          <a:p>
            <a:pPr marL="0" indent="0">
              <a:spcBef>
                <a:spcPts val="100"/>
              </a:spcBef>
              <a:spcAft>
                <a:spcPts val="500"/>
              </a:spcAft>
              <a:buNone/>
            </a:pPr>
            <a:r>
              <a:rPr lang="fr-FR" sz="4800"/>
              <a:t>At the end of </a:t>
            </a:r>
            <a:r>
              <a:rPr lang="fr-FR" sz="4800" err="1"/>
              <a:t>this</a:t>
            </a:r>
            <a:r>
              <a:rPr lang="fr-FR" sz="4800"/>
              <a:t> </a:t>
            </a:r>
            <a:r>
              <a:rPr lang="fr-FR" sz="4800" err="1"/>
              <a:t>presentation</a:t>
            </a:r>
            <a:r>
              <a:rPr lang="fr-FR" sz="4800"/>
              <a:t> </a:t>
            </a:r>
            <a:r>
              <a:rPr lang="fr-FR" sz="4800" err="1"/>
              <a:t>you</a:t>
            </a:r>
            <a:r>
              <a:rPr lang="fr-FR" sz="4800"/>
              <a:t> </a:t>
            </a:r>
            <a:r>
              <a:rPr lang="fr-FR" sz="4800" err="1"/>
              <a:t>should</a:t>
            </a:r>
            <a:r>
              <a:rPr lang="fr-FR" sz="4800"/>
              <a:t> </a:t>
            </a:r>
            <a:r>
              <a:rPr lang="fr-FR" sz="4800" b="1" u="sng" err="1"/>
              <a:t>be</a:t>
            </a:r>
            <a:r>
              <a:rPr lang="fr-FR" sz="4800"/>
              <a:t> able to :</a:t>
            </a:r>
          </a:p>
          <a:p>
            <a:pPr>
              <a:spcBef>
                <a:spcPts val="100"/>
              </a:spcBef>
              <a:spcAft>
                <a:spcPts val="500"/>
              </a:spcAft>
            </a:pPr>
            <a:endParaRPr lang="fr-FR" sz="4800"/>
          </a:p>
          <a:p>
            <a:pPr lvl="2">
              <a:spcBef>
                <a:spcPts val="100"/>
              </a:spcBef>
              <a:spcAft>
                <a:spcPts val="500"/>
              </a:spcAft>
            </a:pPr>
            <a:r>
              <a:rPr lang="fr-FR" sz="4800"/>
              <a:t>Record </a:t>
            </a:r>
            <a:r>
              <a:rPr lang="fr-FR" sz="4800" b="1">
                <a:solidFill>
                  <a:schemeClr val="accent4"/>
                </a:solidFill>
              </a:rPr>
              <a:t>pack size </a:t>
            </a:r>
            <a:r>
              <a:rPr lang="fr-FR" sz="4800"/>
              <a:t>on audit </a:t>
            </a:r>
            <a:r>
              <a:rPr lang="fr-FR" sz="4800" err="1"/>
              <a:t>sheets</a:t>
            </a:r>
            <a:endParaRPr lang="fr-FR" sz="4800" b="1">
              <a:solidFill>
                <a:srgbClr val="FF0000"/>
              </a:solidFill>
            </a:endParaRPr>
          </a:p>
          <a:p>
            <a:pPr>
              <a:spcBef>
                <a:spcPts val="100"/>
              </a:spcBef>
              <a:spcAft>
                <a:spcPts val="500"/>
              </a:spcAft>
            </a:pPr>
            <a:endParaRPr lang="fr-FR" sz="4800"/>
          </a:p>
          <a:p>
            <a:pPr lvl="2">
              <a:spcBef>
                <a:spcPts val="100"/>
              </a:spcBef>
              <a:spcAft>
                <a:spcPts val="500"/>
              </a:spcAft>
            </a:pPr>
            <a:r>
              <a:rPr lang="fr-FR" sz="4800"/>
              <a:t>Record </a:t>
            </a:r>
            <a:r>
              <a:rPr lang="fr-FR" sz="4800" b="1">
                <a:solidFill>
                  <a:schemeClr val="accent4"/>
                </a:solidFill>
              </a:rPr>
              <a:t>packaging type </a:t>
            </a:r>
            <a:r>
              <a:rPr lang="fr-FR" sz="4800"/>
              <a:t>on audit </a:t>
            </a:r>
            <a:r>
              <a:rPr lang="fr-FR" sz="4800" err="1"/>
              <a:t>sheets</a:t>
            </a:r>
            <a:endParaRPr lang="fr-FR" sz="4800" b="1">
              <a:solidFill>
                <a:srgbClr val="FF0000"/>
              </a:solidFill>
            </a:endParaRPr>
          </a:p>
          <a:p>
            <a:pPr eaLnBrk="1" hangingPunct="1">
              <a:spcBef>
                <a:spcPts val="100"/>
              </a:spcBef>
              <a:spcAft>
                <a:spcPts val="500"/>
              </a:spcAft>
              <a:buFontTx/>
              <a:buNone/>
              <a:defRPr/>
            </a:pPr>
            <a:endParaRPr lang="fr-FR" sz="4800"/>
          </a:p>
          <a:p>
            <a:pPr eaLnBrk="1" hangingPunct="1">
              <a:spcBef>
                <a:spcPts val="100"/>
              </a:spcBef>
              <a:spcAft>
                <a:spcPts val="500"/>
              </a:spcAft>
              <a:defRPr/>
            </a:pPr>
            <a:endParaRPr lang="fr-FR" sz="4800"/>
          </a:p>
          <a:p>
            <a:pPr eaLnBrk="1" hangingPunct="1">
              <a:spcBef>
                <a:spcPts val="100"/>
              </a:spcBef>
              <a:spcAft>
                <a:spcPts val="500"/>
              </a:spcAft>
              <a:defRPr/>
            </a:pPr>
            <a:endParaRPr lang="fr-FR" noProof="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14350" y="3241889"/>
            <a:ext cx="14507935" cy="6231449"/>
          </a:xfrm>
        </p:spPr>
        <p:txBody>
          <a:bodyPr/>
          <a:lstStyle/>
          <a:p>
            <a:r>
              <a:rPr lang="fr-FR" sz="4800" err="1"/>
              <a:t>Different</a:t>
            </a:r>
            <a:r>
              <a:rPr lang="fr-FR" sz="4800"/>
              <a:t> </a:t>
            </a:r>
            <a:r>
              <a:rPr lang="fr-FR" sz="4800" err="1"/>
              <a:t>antimalarial</a:t>
            </a:r>
            <a:r>
              <a:rPr lang="fr-FR" sz="4800"/>
              <a:t> dose </a:t>
            </a:r>
            <a:r>
              <a:rPr lang="fr-FR" sz="4800" err="1"/>
              <a:t>forms</a:t>
            </a:r>
            <a:r>
              <a:rPr lang="fr-FR" sz="4800"/>
              <a:t> are </a:t>
            </a:r>
            <a:r>
              <a:rPr lang="fr-FR" sz="4800" err="1"/>
              <a:t>found</a:t>
            </a:r>
            <a:r>
              <a:rPr lang="fr-FR" sz="4800"/>
              <a:t> in </a:t>
            </a:r>
            <a:r>
              <a:rPr lang="fr-FR" sz="4800" err="1"/>
              <a:t>different</a:t>
            </a:r>
            <a:r>
              <a:rPr lang="fr-FR" sz="4800"/>
              <a:t> packaging types.</a:t>
            </a:r>
          </a:p>
          <a:p>
            <a:endParaRPr lang="fr-FR" sz="4800"/>
          </a:p>
          <a:p>
            <a:r>
              <a:rPr lang="fr-FR" sz="4800"/>
              <a:t>For </a:t>
            </a:r>
            <a:r>
              <a:rPr lang="fr-FR" sz="4800" err="1"/>
              <a:t>example</a:t>
            </a:r>
            <a:r>
              <a:rPr lang="fr-FR" sz="4800"/>
              <a:t>: </a:t>
            </a:r>
          </a:p>
          <a:p>
            <a:pPr lvl="1">
              <a:buFont typeface="Courier New" panose="02070309020205020404" pitchFamily="49" charset="0"/>
              <a:buChar char="o"/>
            </a:pPr>
            <a:r>
              <a:rPr lang="fr-FR" sz="4800"/>
              <a:t>Tablets are </a:t>
            </a:r>
            <a:r>
              <a:rPr lang="fr-FR" sz="4800" err="1"/>
              <a:t>typically</a:t>
            </a:r>
            <a:r>
              <a:rPr lang="fr-FR" sz="4800"/>
              <a:t> in blister </a:t>
            </a:r>
            <a:r>
              <a:rPr lang="fr-FR" sz="4800" err="1"/>
              <a:t>strips</a:t>
            </a:r>
            <a:r>
              <a:rPr lang="fr-FR" sz="4800"/>
              <a:t>, </a:t>
            </a:r>
            <a:r>
              <a:rPr lang="fr-FR" sz="4800" err="1"/>
              <a:t>packets</a:t>
            </a:r>
            <a:r>
              <a:rPr lang="fr-FR" sz="4800"/>
              <a:t>, or loose in a pot or tin</a:t>
            </a:r>
          </a:p>
          <a:p>
            <a:pPr lvl="1">
              <a:buFont typeface="Courier New" panose="02070309020205020404" pitchFamily="49" charset="0"/>
              <a:buChar char="o"/>
            </a:pPr>
            <a:r>
              <a:rPr lang="fr-FR" sz="4800"/>
              <a:t>Suspensions are </a:t>
            </a:r>
            <a:r>
              <a:rPr lang="fr-FR" sz="4800" err="1"/>
              <a:t>typically</a:t>
            </a:r>
            <a:r>
              <a:rPr lang="fr-FR" sz="4800"/>
              <a:t> in </a:t>
            </a:r>
            <a:r>
              <a:rPr lang="fr-FR" sz="4800" err="1"/>
              <a:t>bottles</a:t>
            </a:r>
            <a:r>
              <a:rPr lang="fr-FR" sz="4800"/>
              <a:t> </a:t>
            </a:r>
          </a:p>
          <a:p>
            <a:pPr lvl="1">
              <a:buFont typeface="Courier New" panose="02070309020205020404" pitchFamily="49" charset="0"/>
              <a:buChar char="o"/>
            </a:pPr>
            <a:r>
              <a:rPr lang="fr-FR" sz="4800"/>
              <a:t>Injections are </a:t>
            </a:r>
            <a:r>
              <a:rPr lang="fr-FR" sz="4800" err="1"/>
              <a:t>typically</a:t>
            </a:r>
            <a:r>
              <a:rPr lang="fr-FR" sz="4800"/>
              <a:t> in ampoules or </a:t>
            </a:r>
            <a:r>
              <a:rPr lang="fr-FR" sz="4800" err="1"/>
              <a:t>vials</a:t>
            </a:r>
            <a:r>
              <a:rPr lang="fr-FR" sz="4800"/>
              <a:t> </a:t>
            </a:r>
          </a:p>
        </p:txBody>
      </p:sp>
      <p:sp>
        <p:nvSpPr>
          <p:cNvPr id="5" name="Rectangle 2"/>
          <p:cNvSpPr txBox="1">
            <a:spLocks noChangeArrowheads="1"/>
          </p:cNvSpPr>
          <p:nvPr/>
        </p:nvSpPr>
        <p:spPr bwMode="auto">
          <a:xfrm>
            <a:off x="514350" y="739405"/>
            <a:ext cx="18288000" cy="1524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en-US" sz="8000" b="1" kern="0">
                <a:latin typeface="+mj-lt"/>
                <a:ea typeface="+mj-ea"/>
                <a:cs typeface="+mj-cs"/>
              </a:rPr>
              <a:t>PACKAGING TYPE</a:t>
            </a:r>
            <a:endParaRPr lang="fr-FR" sz="8000" b="1" kern="0">
              <a:latin typeface="+mj-lt"/>
              <a:ea typeface="+mj-ea"/>
              <a:cs typeface="+mj-cs"/>
            </a:endParaRPr>
          </a:p>
        </p:txBody>
      </p:sp>
      <p:graphicFrame>
        <p:nvGraphicFramePr>
          <p:cNvPr id="4" name="Table 3">
            <a:extLst>
              <a:ext uri="{FF2B5EF4-FFF2-40B4-BE49-F238E27FC236}">
                <a16:creationId xmlns:a16="http://schemas.microsoft.com/office/drawing/2014/main" id="{5BE1A87F-1712-B775-A990-26A75587C125}"/>
              </a:ext>
            </a:extLst>
          </p:cNvPr>
          <p:cNvGraphicFramePr>
            <a:graphicFrameLocks noGrp="1"/>
          </p:cNvGraphicFramePr>
          <p:nvPr>
            <p:extLst>
              <p:ext uri="{D42A27DB-BD31-4B8C-83A1-F6EECF244321}">
                <p14:modId xmlns:p14="http://schemas.microsoft.com/office/powerpoint/2010/main" val="1488292404"/>
              </p:ext>
            </p:extLst>
          </p:nvPr>
        </p:nvGraphicFramePr>
        <p:xfrm>
          <a:off x="15535635" y="2263405"/>
          <a:ext cx="8021049" cy="8188419"/>
        </p:xfrm>
        <a:graphic>
          <a:graphicData uri="http://schemas.openxmlformats.org/drawingml/2006/table">
            <a:tbl>
              <a:tblPr firstRow="1" firstCol="1" bandRow="1"/>
              <a:tblGrid>
                <a:gridCol w="8021049">
                  <a:extLst>
                    <a:ext uri="{9D8B030D-6E8A-4147-A177-3AD203B41FA5}">
                      <a16:colId xmlns:a16="http://schemas.microsoft.com/office/drawing/2014/main" val="4133235899"/>
                    </a:ext>
                  </a:extLst>
                </a:gridCol>
              </a:tblGrid>
              <a:tr h="1022085">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09759570"/>
                  </a:ext>
                </a:extLst>
              </a:tr>
              <a:tr h="287697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909055"/>
                  </a:ext>
                </a:extLst>
              </a:tr>
              <a:tr h="102208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306236"/>
                  </a:ext>
                </a:extLst>
              </a:tr>
              <a:tr h="102208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915905"/>
                  </a:ext>
                </a:extLst>
              </a:tr>
              <a:tr h="1316238">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[___________________________]</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13581"/>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625928" y="2559815"/>
            <a:ext cx="23132143" cy="4388894"/>
          </a:xfrm>
        </p:spPr>
        <p:txBody>
          <a:bodyPr/>
          <a:lstStyle/>
          <a:p>
            <a:pPr>
              <a:spcBef>
                <a:spcPts val="100"/>
              </a:spcBef>
              <a:spcAft>
                <a:spcPts val="500"/>
              </a:spcAft>
            </a:pPr>
            <a:r>
              <a:rPr lang="fr-FR" sz="4800" b="1"/>
              <a:t>Pack size </a:t>
            </a:r>
            <a:r>
              <a:rPr lang="fr-FR" sz="4800" b="1" err="1"/>
              <a:t>is</a:t>
            </a:r>
            <a:r>
              <a:rPr lang="fr-FR" sz="4800" b="1"/>
              <a:t> </a:t>
            </a:r>
            <a:r>
              <a:rPr lang="fr-FR" sz="4800" b="1" err="1"/>
              <a:t>dependent</a:t>
            </a:r>
            <a:r>
              <a:rPr lang="fr-FR" sz="4800" b="1"/>
              <a:t> on the packaging type</a:t>
            </a:r>
            <a:r>
              <a:rPr lang="fr-FR" sz="4800"/>
              <a:t> </a:t>
            </a:r>
          </a:p>
          <a:p>
            <a:pPr>
              <a:spcBef>
                <a:spcPts val="100"/>
              </a:spcBef>
              <a:spcAft>
                <a:spcPts val="500"/>
              </a:spcAft>
            </a:pPr>
            <a:r>
              <a:rPr lang="fr-FR" sz="4800"/>
              <a:t>For </a:t>
            </a:r>
            <a:r>
              <a:rPr lang="fr-FR" sz="4800" err="1"/>
              <a:t>example</a:t>
            </a:r>
            <a:r>
              <a:rPr lang="fr-FR" sz="4800"/>
              <a:t>: </a:t>
            </a:r>
          </a:p>
          <a:p>
            <a:pPr lvl="1">
              <a:spcBef>
                <a:spcPts val="100"/>
              </a:spcBef>
              <a:spcAft>
                <a:spcPts val="500"/>
              </a:spcAft>
            </a:pPr>
            <a:r>
              <a:rPr lang="fr-FR" sz="4800"/>
              <a:t>If </a:t>
            </a:r>
            <a:r>
              <a:rPr lang="fr-FR" sz="4800" err="1"/>
              <a:t>you</a:t>
            </a:r>
            <a:r>
              <a:rPr lang="fr-FR" sz="4800"/>
              <a:t> have </a:t>
            </a:r>
            <a:r>
              <a:rPr lang="fr-FR" sz="4800" err="1"/>
              <a:t>tablets</a:t>
            </a:r>
            <a:r>
              <a:rPr lang="fr-FR" sz="4800"/>
              <a:t> in a pack or blister, pack size </a:t>
            </a:r>
            <a:r>
              <a:rPr lang="fr-FR" sz="4800" err="1"/>
              <a:t>is</a:t>
            </a:r>
            <a:r>
              <a:rPr lang="fr-FR" sz="4800"/>
              <a:t> </a:t>
            </a:r>
            <a:r>
              <a:rPr lang="fr-FR" sz="4800" err="1"/>
              <a:t>recorded</a:t>
            </a:r>
            <a:r>
              <a:rPr lang="fr-FR" sz="4800"/>
              <a:t> as a </a:t>
            </a:r>
            <a:r>
              <a:rPr lang="fr-FR" sz="4800" err="1"/>
              <a:t>number</a:t>
            </a:r>
            <a:r>
              <a:rPr lang="fr-FR" sz="4800"/>
              <a:t> </a:t>
            </a:r>
            <a:r>
              <a:rPr lang="fr-FR" sz="4800" b="1"/>
              <a:t>– </a:t>
            </a:r>
            <a:r>
              <a:rPr lang="fr-FR" sz="4800" b="1" err="1"/>
              <a:t>usually</a:t>
            </a:r>
            <a:r>
              <a:rPr lang="fr-FR" sz="4800" b="1"/>
              <a:t> </a:t>
            </a:r>
            <a:r>
              <a:rPr lang="fr-FR" sz="4800" b="1" err="1"/>
              <a:t>below</a:t>
            </a:r>
            <a:r>
              <a:rPr lang="fr-FR" sz="4800" b="1"/>
              <a:t> 30 </a:t>
            </a:r>
          </a:p>
          <a:p>
            <a:pPr lvl="1">
              <a:spcBef>
                <a:spcPts val="100"/>
              </a:spcBef>
              <a:spcAft>
                <a:spcPts val="500"/>
              </a:spcAft>
            </a:pPr>
            <a:r>
              <a:rPr lang="fr-FR" sz="4800"/>
              <a:t>If </a:t>
            </a:r>
            <a:r>
              <a:rPr lang="fr-FR" sz="4800" err="1"/>
              <a:t>you</a:t>
            </a:r>
            <a:r>
              <a:rPr lang="fr-FR" sz="4800"/>
              <a:t> have a </a:t>
            </a:r>
            <a:r>
              <a:rPr lang="fr-FR" sz="4800" err="1"/>
              <a:t>product</a:t>
            </a:r>
            <a:r>
              <a:rPr lang="fr-FR" sz="4800"/>
              <a:t> in a </a:t>
            </a:r>
            <a:r>
              <a:rPr lang="fr-FR" sz="4800" err="1"/>
              <a:t>bottle</a:t>
            </a:r>
            <a:r>
              <a:rPr lang="fr-FR" sz="4800"/>
              <a:t>, the size </a:t>
            </a:r>
            <a:r>
              <a:rPr lang="fr-FR" sz="4800" err="1"/>
              <a:t>is</a:t>
            </a:r>
            <a:r>
              <a:rPr lang="fr-FR" sz="4800"/>
              <a:t> the volume of </a:t>
            </a:r>
            <a:r>
              <a:rPr lang="fr-FR" sz="4800" err="1"/>
              <a:t>that</a:t>
            </a:r>
            <a:r>
              <a:rPr lang="fr-FR" sz="4800"/>
              <a:t> </a:t>
            </a:r>
            <a:r>
              <a:rPr lang="fr-FR" sz="4800" err="1"/>
              <a:t>bottle</a:t>
            </a:r>
            <a:r>
              <a:rPr lang="fr-FR" sz="4800"/>
              <a:t> </a:t>
            </a:r>
          </a:p>
          <a:p>
            <a:pPr lvl="1">
              <a:spcBef>
                <a:spcPts val="100"/>
              </a:spcBef>
              <a:spcAft>
                <a:spcPts val="500"/>
              </a:spcAft>
            </a:pPr>
            <a:r>
              <a:rPr lang="fr-FR" sz="4800"/>
              <a:t>Etc.</a:t>
            </a:r>
          </a:p>
        </p:txBody>
      </p:sp>
      <p:sp>
        <p:nvSpPr>
          <p:cNvPr id="5" name="Rectangle 2"/>
          <p:cNvSpPr txBox="1">
            <a:spLocks noChangeArrowheads="1"/>
          </p:cNvSpPr>
          <p:nvPr/>
        </p:nvSpPr>
        <p:spPr bwMode="auto">
          <a:xfrm>
            <a:off x="625928" y="620823"/>
            <a:ext cx="18288000" cy="1524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en-US" sz="8000" b="1" kern="0">
                <a:latin typeface="+mj-lt"/>
                <a:ea typeface="+mj-ea"/>
                <a:cs typeface="+mj-cs"/>
              </a:rPr>
              <a:t>PACKAGING SIZE</a:t>
            </a:r>
            <a:endParaRPr lang="fr-FR" sz="8000" b="1" kern="0">
              <a:latin typeface="+mj-lt"/>
              <a:ea typeface="+mj-ea"/>
              <a:cs typeface="+mj-cs"/>
            </a:endParaRPr>
          </a:p>
        </p:txBody>
      </p:sp>
      <p:graphicFrame>
        <p:nvGraphicFramePr>
          <p:cNvPr id="2" name="Table 1">
            <a:extLst>
              <a:ext uri="{FF2B5EF4-FFF2-40B4-BE49-F238E27FC236}">
                <a16:creationId xmlns:a16="http://schemas.microsoft.com/office/drawing/2014/main" id="{B6D64D16-A3D7-B22E-C6F8-B02FCC391D6F}"/>
              </a:ext>
            </a:extLst>
          </p:cNvPr>
          <p:cNvGraphicFramePr>
            <a:graphicFrameLocks noGrp="1"/>
          </p:cNvGraphicFramePr>
          <p:nvPr>
            <p:extLst>
              <p:ext uri="{D42A27DB-BD31-4B8C-83A1-F6EECF244321}">
                <p14:modId xmlns:p14="http://schemas.microsoft.com/office/powerpoint/2010/main" val="2079658352"/>
              </p:ext>
            </p:extLst>
          </p:nvPr>
        </p:nvGraphicFramePr>
        <p:xfrm>
          <a:off x="4277086" y="9840364"/>
          <a:ext cx="18680884" cy="3217432"/>
        </p:xfrm>
        <a:graphic>
          <a:graphicData uri="http://schemas.openxmlformats.org/drawingml/2006/table">
            <a:tbl>
              <a:tblPr firstRow="1" firstCol="1" bandRow="1"/>
              <a:tblGrid>
                <a:gridCol w="7316199">
                  <a:extLst>
                    <a:ext uri="{9D8B030D-6E8A-4147-A177-3AD203B41FA5}">
                      <a16:colId xmlns:a16="http://schemas.microsoft.com/office/drawing/2014/main" val="4240223272"/>
                    </a:ext>
                  </a:extLst>
                </a:gridCol>
                <a:gridCol w="11364685">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2400" b="1">
                          <a:effectLst/>
                          <a:latin typeface="+mn-lt"/>
                          <a:ea typeface="Times New Roman" panose="02020603050405020304" pitchFamily="18" charset="0"/>
                          <a:cs typeface="Times New Roman" panose="02020603050405020304" pitchFamily="18" charset="0"/>
                        </a:rPr>
                        <a:t>Pack type</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2400" b="1">
                          <a:effectLst/>
                          <a:latin typeface="+mn-lt"/>
                          <a:ea typeface="Times New Roman" panose="02020603050405020304" pitchFamily="18" charset="0"/>
                          <a:cs typeface="Times New Roman" panose="02020603050405020304" pitchFamily="18" charset="0"/>
                        </a:rPr>
                        <a:t>Pack size</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[___|___|___].[__]  mL for liquids  </a:t>
                      </a:r>
                      <a:r>
                        <a:rPr lang="en-US" sz="2400" b="1">
                          <a:effectLst/>
                          <a:latin typeface="+mn-lt"/>
                          <a:ea typeface="Times New Roman" panose="02020603050405020304" pitchFamily="18" charset="0"/>
                          <a:cs typeface="Times New Roman" panose="02020603050405020304" pitchFamily="18" charset="0"/>
                        </a:rPr>
                        <a:t>OR </a:t>
                      </a:r>
                      <a:r>
                        <a:rPr lang="en-US" sz="24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2400">
                          <a:effectLst/>
                          <a:latin typeface="+mn-lt"/>
                          <a:ea typeface="Times New Roman" panose="02020603050405020304" pitchFamily="18" charset="0"/>
                          <a:cs typeface="Times New Roman" panose="02020603050405020304" pitchFamily="18" charset="0"/>
                        </a:rPr>
                        <a:t>96 = Other (specify) [___________________________]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2400" b="1">
                          <a:effectLst/>
                          <a:latin typeface="+mn-lt"/>
                          <a:ea typeface="Times New Roman" panose="02020603050405020304" pitchFamily="18" charset="0"/>
                          <a:cs typeface="Times New Roman" panose="02020603050405020304" pitchFamily="18" charset="0"/>
                        </a:rPr>
                        <a:t> </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cxnSp>
        <p:nvCxnSpPr>
          <p:cNvPr id="3" name="Straight Arrow Connector 11">
            <a:extLst>
              <a:ext uri="{FF2B5EF4-FFF2-40B4-BE49-F238E27FC236}">
                <a16:creationId xmlns:a16="http://schemas.microsoft.com/office/drawing/2014/main" id="{4D5C5AA3-A27E-76A4-04DA-A1E110ADDA56}"/>
              </a:ext>
            </a:extLst>
          </p:cNvPr>
          <p:cNvCxnSpPr>
            <a:cxnSpLocks noChangeShapeType="1"/>
          </p:cNvCxnSpPr>
          <p:nvPr/>
        </p:nvCxnSpPr>
        <p:spPr bwMode="auto">
          <a:xfrm>
            <a:off x="4797132" y="8885093"/>
            <a:ext cx="501743" cy="765611"/>
          </a:xfrm>
          <a:prstGeom prst="straightConnector1">
            <a:avLst/>
          </a:prstGeom>
          <a:ln>
            <a:solidFill>
              <a:schemeClr val="tx1"/>
            </a:solidFill>
            <a:headEnd/>
            <a:tailEnd type="arrow" w="med" len="med"/>
          </a:ln>
        </p:spPr>
        <p:style>
          <a:lnRef idx="1">
            <a:schemeClr val="accent3"/>
          </a:lnRef>
          <a:fillRef idx="0">
            <a:schemeClr val="accent3"/>
          </a:fillRef>
          <a:effectRef idx="0">
            <a:schemeClr val="accent3"/>
          </a:effectRef>
          <a:fontRef idx="minor">
            <a:schemeClr val="tx1"/>
          </a:fontRef>
        </p:style>
      </p:cxnSp>
      <p:sp>
        <p:nvSpPr>
          <p:cNvPr id="4" name="TextBox 12">
            <a:extLst>
              <a:ext uri="{FF2B5EF4-FFF2-40B4-BE49-F238E27FC236}">
                <a16:creationId xmlns:a16="http://schemas.microsoft.com/office/drawing/2014/main" id="{B81D3446-F6D1-D971-ACA6-D43D368E8ED2}"/>
              </a:ext>
            </a:extLst>
          </p:cNvPr>
          <p:cNvSpPr txBox="1">
            <a:spLocks noChangeArrowheads="1"/>
          </p:cNvSpPr>
          <p:nvPr/>
        </p:nvSpPr>
        <p:spPr bwMode="auto">
          <a:xfrm>
            <a:off x="2769915" y="8091065"/>
            <a:ext cx="5638800" cy="707886"/>
          </a:xfrm>
          <a:prstGeom prst="rect">
            <a:avLst/>
          </a:prstGeom>
          <a:noFill/>
          <a:ln w="9525">
            <a:noFill/>
            <a:miter lim="800000"/>
            <a:headEnd/>
            <a:tailEnd/>
          </a:ln>
        </p:spPr>
        <p:txBody>
          <a:bodyPr>
            <a:spAutoFit/>
          </a:bodyPr>
          <a:lstStyle/>
          <a:p>
            <a:pPr eaLnBrk="0" hangingPunct="0">
              <a:defRPr/>
            </a:pPr>
            <a:r>
              <a:rPr lang="fr-FR" sz="4000" b="1" err="1">
                <a:solidFill>
                  <a:schemeClr val="accent6"/>
                </a:solidFill>
              </a:rPr>
              <a:t>Determine</a:t>
            </a:r>
            <a:r>
              <a:rPr lang="fr-FR" sz="4000" b="1">
                <a:solidFill>
                  <a:schemeClr val="accent6"/>
                </a:solidFill>
              </a:rPr>
              <a:t> the pack type</a:t>
            </a:r>
          </a:p>
        </p:txBody>
      </p:sp>
      <p:cxnSp>
        <p:nvCxnSpPr>
          <p:cNvPr id="6" name="Straight Arrow Connector 11">
            <a:extLst>
              <a:ext uri="{FF2B5EF4-FFF2-40B4-BE49-F238E27FC236}">
                <a16:creationId xmlns:a16="http://schemas.microsoft.com/office/drawing/2014/main" id="{82081F39-E844-DD31-E207-5CC887085716}"/>
              </a:ext>
            </a:extLst>
          </p:cNvPr>
          <p:cNvCxnSpPr>
            <a:cxnSpLocks noChangeShapeType="1"/>
          </p:cNvCxnSpPr>
          <p:nvPr/>
        </p:nvCxnSpPr>
        <p:spPr bwMode="auto">
          <a:xfrm flipH="1">
            <a:off x="12540343" y="8445947"/>
            <a:ext cx="1724571" cy="1394417"/>
          </a:xfrm>
          <a:prstGeom prst="straightConnector1">
            <a:avLst/>
          </a:prstGeom>
          <a:ln>
            <a:solidFill>
              <a:schemeClr val="tx1"/>
            </a:solidFill>
            <a:headEnd/>
            <a:tailEnd type="arrow" w="med" len="med"/>
          </a:ln>
        </p:spPr>
        <p:style>
          <a:lnRef idx="1">
            <a:schemeClr val="accent3"/>
          </a:lnRef>
          <a:fillRef idx="0">
            <a:schemeClr val="accent3"/>
          </a:fillRef>
          <a:effectRef idx="0">
            <a:schemeClr val="accent3"/>
          </a:effectRef>
          <a:fontRef idx="minor">
            <a:schemeClr val="tx1"/>
          </a:fontRef>
        </p:style>
      </p:cxnSp>
      <p:sp>
        <p:nvSpPr>
          <p:cNvPr id="7" name="TextBox 12">
            <a:extLst>
              <a:ext uri="{FF2B5EF4-FFF2-40B4-BE49-F238E27FC236}">
                <a16:creationId xmlns:a16="http://schemas.microsoft.com/office/drawing/2014/main" id="{07A69976-33FD-98AE-9E51-85C0025104DB}"/>
              </a:ext>
            </a:extLst>
          </p:cNvPr>
          <p:cNvSpPr txBox="1">
            <a:spLocks noChangeArrowheads="1"/>
          </p:cNvSpPr>
          <p:nvPr/>
        </p:nvSpPr>
        <p:spPr bwMode="auto">
          <a:xfrm>
            <a:off x="14264914" y="7615963"/>
            <a:ext cx="9629802" cy="1831271"/>
          </a:xfrm>
          <a:prstGeom prst="rect">
            <a:avLst/>
          </a:prstGeom>
          <a:noFill/>
          <a:ln w="9525">
            <a:noFill/>
            <a:miter lim="800000"/>
            <a:headEnd/>
            <a:tailEnd/>
          </a:ln>
        </p:spPr>
        <p:txBody>
          <a:bodyPr wrap="square">
            <a:spAutoFit/>
          </a:bodyPr>
          <a:lstStyle/>
          <a:p>
            <a:pPr eaLnBrk="0" hangingPunct="0">
              <a:lnSpc>
                <a:spcPct val="90000"/>
              </a:lnSpc>
              <a:spcBef>
                <a:spcPts val="100"/>
              </a:spcBef>
              <a:spcAft>
                <a:spcPts val="500"/>
              </a:spcAft>
              <a:defRPr/>
            </a:pPr>
            <a:r>
              <a:rPr lang="en-US" sz="4000" b="1">
                <a:solidFill>
                  <a:schemeClr val="accent6"/>
                </a:solidFill>
              </a:rPr>
              <a:t>Then record the appropriate size for the given pack type… </a:t>
            </a:r>
          </a:p>
          <a:p>
            <a:pPr eaLnBrk="0" hangingPunct="0">
              <a:lnSpc>
                <a:spcPct val="90000"/>
              </a:lnSpc>
              <a:spcBef>
                <a:spcPts val="100"/>
              </a:spcBef>
              <a:spcAft>
                <a:spcPts val="500"/>
              </a:spcAft>
              <a:defRPr/>
            </a:pPr>
            <a:r>
              <a:rPr lang="en-US" sz="4000" b="1">
                <a:solidFill>
                  <a:schemeClr val="accent6"/>
                </a:solidFill>
              </a:rPr>
              <a:t>… and dose form! Powder=mg ; liquid= ml</a:t>
            </a:r>
          </a:p>
        </p:txBody>
      </p:sp>
    </p:spTree>
    <p:extLst>
      <p:ext uri="{BB962C8B-B14F-4D97-AF65-F5344CB8AC3E}">
        <p14:creationId xmlns:p14="http://schemas.microsoft.com/office/powerpoint/2010/main" val="227352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26A928FE-5CB6-F0FF-BBAC-6F2B73882FAE}"/>
              </a:ext>
            </a:extLst>
          </p:cNvPr>
          <p:cNvSpPr>
            <a:spLocks noGrp="1"/>
          </p:cNvSpPr>
          <p:nvPr>
            <p:ph type="title" idx="4294967295"/>
          </p:nvPr>
        </p:nvSpPr>
        <p:spPr>
          <a:xfrm>
            <a:off x="268706" y="224217"/>
            <a:ext cx="24303788" cy="2318583"/>
          </a:xfrm>
        </p:spPr>
        <p:txBody>
          <a:bodyPr/>
          <a:lstStyle/>
          <a:p>
            <a:r>
              <a:rPr lang="fr-FR" altLang="en-US" sz="8000">
                <a:solidFill>
                  <a:srgbClr val="FF0000"/>
                </a:solidFill>
                <a:cs typeface="Arial" panose="020B0604020202020204" pitchFamily="34" charset="0"/>
              </a:rPr>
              <a:t>Warning: </a:t>
            </a:r>
            <a:r>
              <a:rPr lang="fr-FR" altLang="en-US" sz="8000" err="1">
                <a:cs typeface="Arial" panose="020B0604020202020204" pitchFamily="34" charset="0"/>
              </a:rPr>
              <a:t>Here's</a:t>
            </a:r>
            <a:r>
              <a:rPr lang="fr-FR" altLang="en-US" sz="8000">
                <a:cs typeface="Arial" panose="020B0604020202020204" pitchFamily="34" charset="0"/>
              </a:rPr>
              <a:t> an </a:t>
            </a:r>
            <a:r>
              <a:rPr lang="fr-FR" altLang="en-US" sz="8000" err="1">
                <a:cs typeface="Arial" panose="020B0604020202020204" pitchFamily="34" charset="0"/>
              </a:rPr>
              <a:t>error</a:t>
            </a:r>
            <a:r>
              <a:rPr lang="fr-FR" altLang="en-US" sz="8000">
                <a:cs typeface="Arial" panose="020B0604020202020204" pitchFamily="34" charset="0"/>
              </a:rPr>
              <a:t> </a:t>
            </a:r>
            <a:r>
              <a:rPr lang="fr-FR" altLang="en-US" sz="8000" err="1">
                <a:cs typeface="Arial" panose="020B0604020202020204" pitchFamily="34" charset="0"/>
              </a:rPr>
              <a:t>that's</a:t>
            </a:r>
            <a:r>
              <a:rPr lang="fr-FR" altLang="en-US" sz="8000">
                <a:cs typeface="Arial" panose="020B0604020202020204" pitchFamily="34" charset="0"/>
              </a:rPr>
              <a:t> </a:t>
            </a:r>
            <a:r>
              <a:rPr lang="fr-FR" altLang="en-US" sz="8000" err="1">
                <a:cs typeface="Arial" panose="020B0604020202020204" pitchFamily="34" charset="0"/>
              </a:rPr>
              <a:t>often</a:t>
            </a:r>
            <a:r>
              <a:rPr lang="fr-FR" altLang="en-US" sz="8000">
                <a:cs typeface="Arial" panose="020B0604020202020204" pitchFamily="34" charset="0"/>
              </a:rPr>
              <a:t> made… </a:t>
            </a:r>
            <a:endParaRPr lang="fr-FR" altLang="en-US" sz="8000">
              <a:solidFill>
                <a:srgbClr val="FF0000"/>
              </a:solidFill>
              <a:cs typeface="Arial" panose="020B0604020202020204" pitchFamily="34" charset="0"/>
            </a:endParaRPr>
          </a:p>
        </p:txBody>
      </p:sp>
      <p:pic>
        <p:nvPicPr>
          <p:cNvPr id="37891" name="Picture 6">
            <a:extLst>
              <a:ext uri="{FF2B5EF4-FFF2-40B4-BE49-F238E27FC236}">
                <a16:creationId xmlns:a16="http://schemas.microsoft.com/office/drawing/2014/main" id="{143D3B9F-F61E-B453-5F1F-91AEC709E18A}"/>
              </a:ext>
            </a:extLst>
          </p:cNvPr>
          <p:cNvPicPr>
            <a:picLocks noGrp="1" noChangeAspect="1" noChangeArrowheads="1"/>
          </p:cNvPicPr>
          <p:nvPr>
            <p:ph idx="4294967295"/>
          </p:nvPr>
        </p:nvPicPr>
        <p:blipFill>
          <a:blip r:embed="rId3" cstate="email">
            <a:extLst>
              <a:ext uri="{28A0092B-C50C-407E-A947-70E740481C1C}">
                <a14:useLocalDpi xmlns:a14="http://schemas.microsoft.com/office/drawing/2010/main"/>
              </a:ext>
            </a:extLst>
          </a:blip>
          <a:srcRect/>
          <a:stretch>
            <a:fillRect/>
          </a:stretch>
        </p:blipFill>
        <p:spPr>
          <a:xfrm>
            <a:off x="3382514" y="4611651"/>
            <a:ext cx="5414130" cy="8276959"/>
          </a:xfrm>
          <a:noFill/>
        </p:spPr>
      </p:pic>
      <p:cxnSp>
        <p:nvCxnSpPr>
          <p:cNvPr id="37893" name="Straight Arrow Connector 11">
            <a:extLst>
              <a:ext uri="{FF2B5EF4-FFF2-40B4-BE49-F238E27FC236}">
                <a16:creationId xmlns:a16="http://schemas.microsoft.com/office/drawing/2014/main" id="{00AEE38C-53CE-3326-E0BD-6C6D7A887791}"/>
              </a:ext>
            </a:extLst>
          </p:cNvPr>
          <p:cNvCxnSpPr>
            <a:cxnSpLocks noChangeShapeType="1"/>
          </p:cNvCxnSpPr>
          <p:nvPr/>
        </p:nvCxnSpPr>
        <p:spPr bwMode="auto">
          <a:xfrm rot="10800000">
            <a:off x="8949044" y="7641499"/>
            <a:ext cx="2133600" cy="3176"/>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7410" name="Picture 2" descr="Artesunate Oral Suspension – Manufacturer | AdvaCare Pharma">
            <a:extLst>
              <a:ext uri="{FF2B5EF4-FFF2-40B4-BE49-F238E27FC236}">
                <a16:creationId xmlns:a16="http://schemas.microsoft.com/office/drawing/2014/main" id="{30411F5D-A7F8-7A94-164D-8BD8B58E08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92000" y="2717799"/>
            <a:ext cx="10735695" cy="10735695"/>
          </a:xfrm>
          <a:prstGeom prst="rect">
            <a:avLst/>
          </a:prstGeom>
          <a:noFill/>
          <a:extLst>
            <a:ext uri="{909E8E84-426E-40DD-AFC4-6F175D3DCCD1}">
              <a14:hiddenFill xmlns:a14="http://schemas.microsoft.com/office/drawing/2010/main">
                <a:solidFill>
                  <a:srgbClr val="FFFFFF"/>
                </a:solidFill>
              </a14:hiddenFill>
            </a:ext>
          </a:extLst>
        </p:spPr>
      </p:pic>
      <p:cxnSp>
        <p:nvCxnSpPr>
          <p:cNvPr id="37894" name="Straight Arrow Connector 12">
            <a:extLst>
              <a:ext uri="{FF2B5EF4-FFF2-40B4-BE49-F238E27FC236}">
                <a16:creationId xmlns:a16="http://schemas.microsoft.com/office/drawing/2014/main" id="{308C7F0E-9514-95FC-954E-2ED3406AF99A}"/>
              </a:ext>
            </a:extLst>
          </p:cNvPr>
          <p:cNvCxnSpPr>
            <a:cxnSpLocks noChangeShapeType="1"/>
          </p:cNvCxnSpPr>
          <p:nvPr/>
        </p:nvCxnSpPr>
        <p:spPr bwMode="auto">
          <a:xfrm flipH="1" flipV="1">
            <a:off x="19492078" y="11413699"/>
            <a:ext cx="1447800" cy="27147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895" name="Straight Arrow Connector 13">
            <a:extLst>
              <a:ext uri="{FF2B5EF4-FFF2-40B4-BE49-F238E27FC236}">
                <a16:creationId xmlns:a16="http://schemas.microsoft.com/office/drawing/2014/main" id="{3C6320B6-4AD0-141D-3B21-73D4893B214F}"/>
              </a:ext>
            </a:extLst>
          </p:cNvPr>
          <p:cNvCxnSpPr>
            <a:cxnSpLocks noChangeShapeType="1"/>
          </p:cNvCxnSpPr>
          <p:nvPr/>
        </p:nvCxnSpPr>
        <p:spPr bwMode="auto">
          <a:xfrm flipH="1">
            <a:off x="19657596" y="6137702"/>
            <a:ext cx="192832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896" name="Straight Arrow Connector 14">
            <a:extLst>
              <a:ext uri="{FF2B5EF4-FFF2-40B4-BE49-F238E27FC236}">
                <a16:creationId xmlns:a16="http://schemas.microsoft.com/office/drawing/2014/main" id="{77E0F9C6-39E6-5A66-4490-1ED0F0FCDF58}"/>
              </a:ext>
            </a:extLst>
          </p:cNvPr>
          <p:cNvCxnSpPr>
            <a:cxnSpLocks noChangeShapeType="1"/>
          </p:cNvCxnSpPr>
          <p:nvPr/>
        </p:nvCxnSpPr>
        <p:spPr bwMode="auto">
          <a:xfrm rot="10800000">
            <a:off x="8894122" y="11944239"/>
            <a:ext cx="1524000" cy="3176"/>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7897" name="TextBox 19">
            <a:extLst>
              <a:ext uri="{FF2B5EF4-FFF2-40B4-BE49-F238E27FC236}">
                <a16:creationId xmlns:a16="http://schemas.microsoft.com/office/drawing/2014/main" id="{B4DF67A2-7373-2538-8700-748CF16CF0E7}"/>
              </a:ext>
            </a:extLst>
          </p:cNvPr>
          <p:cNvSpPr txBox="1">
            <a:spLocks noChangeArrowheads="1"/>
          </p:cNvSpPr>
          <p:nvPr/>
        </p:nvSpPr>
        <p:spPr bwMode="auto">
          <a:xfrm>
            <a:off x="11235043" y="7271224"/>
            <a:ext cx="289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err="1">
                <a:solidFill>
                  <a:schemeClr val="accent4"/>
                </a:solidFill>
                <a:latin typeface="+mn-lt"/>
                <a:cs typeface="Arial" panose="020B0604020202020204" pitchFamily="34" charset="0"/>
              </a:rPr>
              <a:t>Strength</a:t>
            </a:r>
            <a:endParaRPr lang="en-GB" altLang="en-US" sz="4800">
              <a:solidFill>
                <a:schemeClr val="accent4"/>
              </a:solidFill>
              <a:latin typeface="+mn-lt"/>
            </a:endParaRPr>
          </a:p>
        </p:txBody>
      </p:sp>
      <p:sp>
        <p:nvSpPr>
          <p:cNvPr id="37898" name="TextBox 20">
            <a:extLst>
              <a:ext uri="{FF2B5EF4-FFF2-40B4-BE49-F238E27FC236}">
                <a16:creationId xmlns:a16="http://schemas.microsoft.com/office/drawing/2014/main" id="{8887A30E-6446-2378-4F20-DCE565AE7056}"/>
              </a:ext>
            </a:extLst>
          </p:cNvPr>
          <p:cNvSpPr txBox="1">
            <a:spLocks noChangeArrowheads="1"/>
          </p:cNvSpPr>
          <p:nvPr/>
        </p:nvSpPr>
        <p:spPr bwMode="auto">
          <a:xfrm>
            <a:off x="21251295" y="5697077"/>
            <a:ext cx="289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defTabSz="1828800" eaLnBrk="0" fontAlgn="base" hangingPunct="0">
              <a:spcBef>
                <a:spcPct val="0"/>
              </a:spcBef>
              <a:spcAft>
                <a:spcPct val="0"/>
              </a:spcAft>
              <a:defRPr/>
            </a:pPr>
            <a:r>
              <a:rPr lang="fr-FR" altLang="en-US" sz="4800" err="1">
                <a:solidFill>
                  <a:schemeClr val="accent4"/>
                </a:solidFill>
                <a:latin typeface="+mn-lt"/>
                <a:cs typeface="Arial" panose="020B0604020202020204" pitchFamily="34" charset="0"/>
              </a:rPr>
              <a:t>Strength</a:t>
            </a:r>
            <a:endParaRPr lang="en-GB" altLang="en-US" sz="4800">
              <a:solidFill>
                <a:schemeClr val="accent4"/>
              </a:solidFill>
              <a:latin typeface="+mn-lt"/>
            </a:endParaRPr>
          </a:p>
        </p:txBody>
      </p:sp>
      <p:sp>
        <p:nvSpPr>
          <p:cNvPr id="37899" name="TextBox 21">
            <a:extLst>
              <a:ext uri="{FF2B5EF4-FFF2-40B4-BE49-F238E27FC236}">
                <a16:creationId xmlns:a16="http://schemas.microsoft.com/office/drawing/2014/main" id="{B178D88B-B904-6BB1-BA38-3C9E4DD1DC4C}"/>
              </a:ext>
            </a:extLst>
          </p:cNvPr>
          <p:cNvSpPr txBox="1">
            <a:spLocks noChangeArrowheads="1"/>
          </p:cNvSpPr>
          <p:nvPr/>
        </p:nvSpPr>
        <p:spPr bwMode="auto">
          <a:xfrm>
            <a:off x="10662612" y="11413699"/>
            <a:ext cx="289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a:solidFill>
                  <a:schemeClr val="accent3"/>
                </a:solidFill>
                <a:latin typeface="+mn-lt"/>
                <a:cs typeface="Arial" panose="020B0604020202020204" pitchFamily="34" charset="0"/>
              </a:rPr>
              <a:t>Size</a:t>
            </a:r>
            <a:endParaRPr lang="en-GB" altLang="en-US" sz="4800">
              <a:solidFill>
                <a:schemeClr val="accent3"/>
              </a:solidFill>
              <a:latin typeface="+mn-lt"/>
            </a:endParaRPr>
          </a:p>
        </p:txBody>
      </p:sp>
      <p:sp>
        <p:nvSpPr>
          <p:cNvPr id="37900" name="TextBox 22">
            <a:extLst>
              <a:ext uri="{FF2B5EF4-FFF2-40B4-BE49-F238E27FC236}">
                <a16:creationId xmlns:a16="http://schemas.microsoft.com/office/drawing/2014/main" id="{48F1FD1C-6190-A791-8EFA-E3EDA64749EE}"/>
              </a:ext>
            </a:extLst>
          </p:cNvPr>
          <p:cNvSpPr txBox="1">
            <a:spLocks noChangeArrowheads="1"/>
          </p:cNvSpPr>
          <p:nvPr/>
        </p:nvSpPr>
        <p:spPr bwMode="auto">
          <a:xfrm>
            <a:off x="19484557" y="11349926"/>
            <a:ext cx="289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defTabSz="1828800" eaLnBrk="0" fontAlgn="base" hangingPunct="0">
              <a:spcBef>
                <a:spcPct val="0"/>
              </a:spcBef>
              <a:spcAft>
                <a:spcPct val="0"/>
              </a:spcAft>
              <a:defRPr/>
            </a:pPr>
            <a:r>
              <a:rPr lang="fr-FR" altLang="en-US" sz="4800">
                <a:solidFill>
                  <a:schemeClr val="accent3"/>
                </a:solidFill>
                <a:latin typeface="+mn-lt"/>
                <a:cs typeface="Arial" panose="020B0604020202020204" pitchFamily="34" charset="0"/>
              </a:rPr>
              <a:t>Size</a:t>
            </a:r>
            <a:endParaRPr lang="en-GB" altLang="en-US" sz="4800">
              <a:solidFill>
                <a:schemeClr val="accent3"/>
              </a:solidFill>
              <a:latin typeface="+mn-lt"/>
            </a:endParaRPr>
          </a:p>
        </p:txBody>
      </p:sp>
      <p:sp>
        <p:nvSpPr>
          <p:cNvPr id="2" name="TextBox 1">
            <a:extLst>
              <a:ext uri="{FF2B5EF4-FFF2-40B4-BE49-F238E27FC236}">
                <a16:creationId xmlns:a16="http://schemas.microsoft.com/office/drawing/2014/main" id="{5F500B84-145C-2763-3F6F-4537607CD557}"/>
              </a:ext>
            </a:extLst>
          </p:cNvPr>
          <p:cNvSpPr txBox="1"/>
          <p:nvPr/>
        </p:nvSpPr>
        <p:spPr>
          <a:xfrm>
            <a:off x="343318" y="2788446"/>
            <a:ext cx="23202482" cy="1421928"/>
          </a:xfrm>
          <a:prstGeom prst="rect">
            <a:avLst/>
          </a:prstGeom>
          <a:noFill/>
        </p:spPr>
        <p:txBody>
          <a:bodyPr wrap="square" rtlCol="0">
            <a:spAutoFit/>
          </a:bodyPr>
          <a:lstStyle/>
          <a:p>
            <a:pPr>
              <a:lnSpc>
                <a:spcPct val="90000"/>
              </a:lnSpc>
              <a:spcBef>
                <a:spcPts val="100"/>
              </a:spcBef>
              <a:spcAft>
                <a:spcPts val="500"/>
              </a:spcAft>
            </a:pPr>
            <a:r>
              <a:rPr lang="en-US" sz="4800"/>
              <a:t>The part indicating the quantity in mL for the </a:t>
            </a:r>
            <a:r>
              <a:rPr lang="en-US" sz="4800">
                <a:solidFill>
                  <a:schemeClr val="accent4"/>
                </a:solidFill>
              </a:rPr>
              <a:t>strength</a:t>
            </a:r>
            <a:r>
              <a:rPr lang="en-US" sz="4800"/>
              <a:t> is not the same as the quantity in mL of the Package </a:t>
            </a:r>
            <a:r>
              <a:rPr lang="en-US" sz="4800">
                <a:solidFill>
                  <a:schemeClr val="accent3"/>
                </a:solidFill>
              </a:rPr>
              <a:t>Size</a:t>
            </a:r>
          </a:p>
        </p:txBody>
      </p:sp>
    </p:spTree>
    <p:extLst>
      <p:ext uri="{BB962C8B-B14F-4D97-AF65-F5344CB8AC3E}">
        <p14:creationId xmlns:p14="http://schemas.microsoft.com/office/powerpoint/2010/main" val="4251802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7B09934-405C-33B9-AC16-C40A863254F8}"/>
              </a:ext>
            </a:extLst>
          </p:cNvPr>
          <p:cNvSpPr>
            <a:spLocks noGrp="1"/>
          </p:cNvSpPr>
          <p:nvPr>
            <p:ph type="title" idx="4294967295"/>
          </p:nvPr>
        </p:nvSpPr>
        <p:spPr>
          <a:xfrm>
            <a:off x="452005" y="512356"/>
            <a:ext cx="18288000" cy="1210588"/>
          </a:xfrm>
        </p:spPr>
        <p:txBody>
          <a:bodyPr/>
          <a:lstStyle/>
          <a:p>
            <a:r>
              <a:rPr lang="en-US" altLang="en-US" sz="8000"/>
              <a:t>Avoid such mistakes!</a:t>
            </a:r>
          </a:p>
        </p:txBody>
      </p:sp>
      <p:pic>
        <p:nvPicPr>
          <p:cNvPr id="38915" name="Picture 6">
            <a:extLst>
              <a:ext uri="{FF2B5EF4-FFF2-40B4-BE49-F238E27FC236}">
                <a16:creationId xmlns:a16="http://schemas.microsoft.com/office/drawing/2014/main" id="{FF97067E-12C0-D763-732C-A90F9D486320}"/>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3530601" y="2389332"/>
            <a:ext cx="8328025" cy="10356850"/>
          </a:xfrm>
          <a:noFill/>
        </p:spPr>
      </p:pic>
      <p:sp>
        <p:nvSpPr>
          <p:cNvPr id="38916" name="TextBox 10">
            <a:extLst>
              <a:ext uri="{FF2B5EF4-FFF2-40B4-BE49-F238E27FC236}">
                <a16:creationId xmlns:a16="http://schemas.microsoft.com/office/drawing/2014/main" id="{F3A35A4F-79E5-9085-7FEA-2FD13F6CEBE7}"/>
              </a:ext>
            </a:extLst>
          </p:cNvPr>
          <p:cNvSpPr txBox="1">
            <a:spLocks noChangeArrowheads="1"/>
          </p:cNvSpPr>
          <p:nvPr/>
        </p:nvSpPr>
        <p:spPr bwMode="auto">
          <a:xfrm>
            <a:off x="12192000" y="9282628"/>
            <a:ext cx="9144000" cy="26776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lnSpc>
                <a:spcPct val="90000"/>
              </a:lnSpc>
              <a:spcBef>
                <a:spcPts val="100"/>
              </a:spcBef>
              <a:spcAft>
                <a:spcPts val="500"/>
              </a:spcAft>
              <a:defRPr/>
            </a:pPr>
            <a:r>
              <a:rPr lang="fr-FR" altLang="en-US" sz="4800" b="1">
                <a:solidFill>
                  <a:srgbClr val="00B050"/>
                </a:solidFill>
                <a:latin typeface="+mn-lt"/>
              </a:rPr>
              <a:t>Correct</a:t>
            </a:r>
          </a:p>
          <a:p>
            <a:pPr defTabSz="1828800" eaLnBrk="0" fontAlgn="base" hangingPunct="0">
              <a:lnSpc>
                <a:spcPct val="90000"/>
              </a:lnSpc>
              <a:spcBef>
                <a:spcPts val="100"/>
              </a:spcBef>
              <a:spcAft>
                <a:spcPts val="500"/>
              </a:spcAft>
              <a:defRPr/>
            </a:pPr>
            <a:r>
              <a:rPr lang="fr-FR" sz="4800" b="1" err="1">
                <a:solidFill>
                  <a:srgbClr val="000000"/>
                </a:solidFill>
                <a:latin typeface="+mn-lt"/>
                <a:ea typeface="ＭＳ Ｐゴシック" panose="020B0600070205080204" pitchFamily="34" charset="-128"/>
              </a:rPr>
              <a:t>Strength</a:t>
            </a:r>
            <a:r>
              <a:rPr lang="fr-FR" sz="4800" b="1">
                <a:solidFill>
                  <a:srgbClr val="000000"/>
                </a:solidFill>
                <a:latin typeface="+mn-lt"/>
                <a:ea typeface="ＭＳ Ｐゴシック" panose="020B0600070205080204" pitchFamily="34" charset="-128"/>
              </a:rPr>
              <a:t> </a:t>
            </a:r>
            <a:r>
              <a:rPr lang="fr-FR" altLang="en-US" sz="4800">
                <a:solidFill>
                  <a:srgbClr val="000000"/>
                </a:solidFill>
                <a:latin typeface="+mn-lt"/>
              </a:rPr>
              <a:t>: 25mg/5mL</a:t>
            </a:r>
          </a:p>
          <a:p>
            <a:pPr defTabSz="1828800" eaLnBrk="0" fontAlgn="base" hangingPunct="0">
              <a:lnSpc>
                <a:spcPct val="90000"/>
              </a:lnSpc>
              <a:spcBef>
                <a:spcPts val="100"/>
              </a:spcBef>
              <a:spcAft>
                <a:spcPts val="500"/>
              </a:spcAft>
              <a:defRPr/>
            </a:pPr>
            <a:r>
              <a:rPr lang="fr-FR" altLang="en-US">
                <a:solidFill>
                  <a:srgbClr val="000000"/>
                </a:solidFill>
                <a:latin typeface="+mn-lt"/>
              </a:rPr>
              <a:t> </a:t>
            </a:r>
          </a:p>
          <a:p>
            <a:pPr defTabSz="1828800" eaLnBrk="0" fontAlgn="base" hangingPunct="0">
              <a:lnSpc>
                <a:spcPct val="90000"/>
              </a:lnSpc>
              <a:spcBef>
                <a:spcPts val="100"/>
              </a:spcBef>
              <a:spcAft>
                <a:spcPts val="500"/>
              </a:spcAft>
              <a:defRPr/>
            </a:pPr>
            <a:r>
              <a:rPr lang="fr-FR" altLang="en-US" sz="4800" b="1">
                <a:solidFill>
                  <a:srgbClr val="000000"/>
                </a:solidFill>
                <a:latin typeface="+mn-lt"/>
              </a:rPr>
              <a:t>Pack size</a:t>
            </a:r>
            <a:r>
              <a:rPr lang="fr-FR" altLang="en-US" sz="4800">
                <a:solidFill>
                  <a:srgbClr val="000000"/>
                </a:solidFill>
                <a:latin typeface="+mn-lt"/>
              </a:rPr>
              <a:t>:150mL</a:t>
            </a:r>
          </a:p>
        </p:txBody>
      </p:sp>
      <p:sp>
        <p:nvSpPr>
          <p:cNvPr id="12" name="TextBox 11">
            <a:extLst>
              <a:ext uri="{FF2B5EF4-FFF2-40B4-BE49-F238E27FC236}">
                <a16:creationId xmlns:a16="http://schemas.microsoft.com/office/drawing/2014/main" id="{39455731-C8F7-47EE-4D00-ABBF76979D3B}"/>
              </a:ext>
            </a:extLst>
          </p:cNvPr>
          <p:cNvSpPr txBox="1"/>
          <p:nvPr/>
        </p:nvSpPr>
        <p:spPr>
          <a:xfrm>
            <a:off x="12192000" y="2361624"/>
            <a:ext cx="9144000" cy="6001643"/>
          </a:xfrm>
          <a:prstGeom prst="rect">
            <a:avLst/>
          </a:prstGeom>
          <a:noFill/>
          <a:ln>
            <a:solidFill>
              <a:schemeClr val="tx1"/>
            </a:solidFill>
          </a:ln>
        </p:spPr>
        <p:txBody>
          <a:bodyPr>
            <a:spAutoFit/>
          </a:bodyPr>
          <a:lstStyle/>
          <a:p>
            <a:pPr defTabSz="1828800" eaLnBrk="0" fontAlgn="base" hangingPunct="0">
              <a:lnSpc>
                <a:spcPct val="90000"/>
              </a:lnSpc>
              <a:spcBef>
                <a:spcPts val="100"/>
              </a:spcBef>
              <a:spcAft>
                <a:spcPts val="500"/>
              </a:spcAft>
              <a:defRPr/>
            </a:pPr>
            <a:r>
              <a:rPr lang="fr-FR" sz="4800" b="1">
                <a:solidFill>
                  <a:srgbClr val="FF0000"/>
                </a:solidFill>
                <a:ea typeface="ＭＳ Ｐゴシック" panose="020B0600070205080204" pitchFamily="34" charset="-128"/>
              </a:rPr>
              <a:t>Incorrect</a:t>
            </a:r>
          </a:p>
          <a:p>
            <a:pPr defTabSz="1828800" eaLnBrk="0" fontAlgn="base" hangingPunct="0">
              <a:lnSpc>
                <a:spcPct val="90000"/>
              </a:lnSpc>
              <a:spcBef>
                <a:spcPts val="100"/>
              </a:spcBef>
              <a:spcAft>
                <a:spcPts val="500"/>
              </a:spcAft>
              <a:defRPr/>
            </a:pPr>
            <a:r>
              <a:rPr lang="fr-FR" sz="4800" b="1" err="1">
                <a:solidFill>
                  <a:srgbClr val="000000"/>
                </a:solidFill>
                <a:ea typeface="ＭＳ Ｐゴシック" panose="020B0600070205080204" pitchFamily="34" charset="-128"/>
              </a:rPr>
              <a:t>Strength</a:t>
            </a:r>
            <a:r>
              <a:rPr lang="fr-FR" sz="4800" b="1">
                <a:solidFill>
                  <a:srgbClr val="000000"/>
                </a:solidFill>
                <a:ea typeface="ＭＳ Ｐゴシック" panose="020B0600070205080204" pitchFamily="34" charset="-128"/>
              </a:rPr>
              <a:t>: </a:t>
            </a:r>
          </a:p>
          <a:p>
            <a:pPr defTabSz="1828800" eaLnBrk="0" fontAlgn="base" hangingPunct="0">
              <a:lnSpc>
                <a:spcPct val="90000"/>
              </a:lnSpc>
              <a:spcBef>
                <a:spcPts val="100"/>
              </a:spcBef>
              <a:spcAft>
                <a:spcPts val="500"/>
              </a:spcAft>
              <a:defRPr/>
            </a:pPr>
            <a:r>
              <a:rPr lang="fr-FR" sz="4800">
                <a:solidFill>
                  <a:srgbClr val="000000"/>
                </a:solidFill>
                <a:ea typeface="ＭＳ Ｐゴシック" panose="020B0600070205080204" pitchFamily="34" charset="-128"/>
              </a:rPr>
              <a:t>- 25 mg/150mL</a:t>
            </a:r>
          </a:p>
          <a:p>
            <a:pPr defTabSz="1828800" eaLnBrk="0" fontAlgn="base" hangingPunct="0">
              <a:lnSpc>
                <a:spcPct val="90000"/>
              </a:lnSpc>
              <a:spcBef>
                <a:spcPts val="100"/>
              </a:spcBef>
              <a:spcAft>
                <a:spcPts val="500"/>
              </a:spcAft>
              <a:defRPr/>
            </a:pPr>
            <a:r>
              <a:rPr lang="fr-FR" sz="4800">
                <a:solidFill>
                  <a:srgbClr val="000000"/>
                </a:solidFill>
                <a:ea typeface="ＭＳ Ｐゴシック" panose="020B0600070205080204" pitchFamily="34" charset="-128"/>
              </a:rPr>
              <a:t>- 30 mg</a:t>
            </a:r>
          </a:p>
          <a:p>
            <a:pPr defTabSz="1828800" eaLnBrk="0" fontAlgn="base" hangingPunct="0">
              <a:lnSpc>
                <a:spcPct val="90000"/>
              </a:lnSpc>
              <a:spcBef>
                <a:spcPts val="100"/>
              </a:spcBef>
              <a:spcAft>
                <a:spcPts val="500"/>
              </a:spcAft>
              <a:defRPr/>
            </a:pPr>
            <a:endParaRPr lang="fr-FR" sz="4800">
              <a:solidFill>
                <a:srgbClr val="000000"/>
              </a:solidFill>
              <a:ea typeface="ＭＳ Ｐゴシック" panose="020B0600070205080204" pitchFamily="34" charset="-128"/>
            </a:endParaRPr>
          </a:p>
          <a:p>
            <a:pPr defTabSz="1828800" eaLnBrk="0" fontAlgn="base" hangingPunct="0">
              <a:lnSpc>
                <a:spcPct val="90000"/>
              </a:lnSpc>
              <a:spcBef>
                <a:spcPts val="100"/>
              </a:spcBef>
              <a:spcAft>
                <a:spcPts val="500"/>
              </a:spcAft>
              <a:defRPr/>
            </a:pPr>
            <a:r>
              <a:rPr lang="fr-FR" sz="4800" b="1">
                <a:solidFill>
                  <a:srgbClr val="000000"/>
                </a:solidFill>
                <a:ea typeface="ＭＳ Ｐゴシック" panose="020B0600070205080204" pitchFamily="34" charset="-128"/>
              </a:rPr>
              <a:t>Pack size : </a:t>
            </a:r>
          </a:p>
          <a:p>
            <a:pPr defTabSz="1828800" eaLnBrk="0" fontAlgn="base" hangingPunct="0">
              <a:lnSpc>
                <a:spcPct val="90000"/>
              </a:lnSpc>
              <a:spcBef>
                <a:spcPts val="100"/>
              </a:spcBef>
              <a:spcAft>
                <a:spcPts val="500"/>
              </a:spcAft>
              <a:buFontTx/>
              <a:buChar char="-"/>
              <a:defRPr/>
            </a:pPr>
            <a:r>
              <a:rPr lang="fr-FR" sz="4800">
                <a:solidFill>
                  <a:srgbClr val="000000"/>
                </a:solidFill>
                <a:ea typeface="ＭＳ Ｐゴシック" panose="020B0600070205080204" pitchFamily="34" charset="-128"/>
              </a:rPr>
              <a:t>30 </a:t>
            </a:r>
            <a:r>
              <a:rPr lang="fr-FR" sz="4800" err="1">
                <a:solidFill>
                  <a:srgbClr val="000000"/>
                </a:solidFill>
                <a:ea typeface="ＭＳ Ｐゴシック" panose="020B0600070205080204" pitchFamily="34" charset="-128"/>
              </a:rPr>
              <a:t>mL</a:t>
            </a:r>
            <a:endParaRPr lang="fr-FR" sz="4800">
              <a:solidFill>
                <a:srgbClr val="000000"/>
              </a:solidFill>
              <a:ea typeface="ＭＳ Ｐゴシック" panose="020B0600070205080204" pitchFamily="34" charset="-128"/>
            </a:endParaRPr>
          </a:p>
          <a:p>
            <a:pPr defTabSz="1828800" eaLnBrk="0" fontAlgn="base" hangingPunct="0">
              <a:lnSpc>
                <a:spcPct val="90000"/>
              </a:lnSpc>
              <a:spcBef>
                <a:spcPts val="100"/>
              </a:spcBef>
              <a:spcAft>
                <a:spcPts val="500"/>
              </a:spcAft>
              <a:buFontTx/>
              <a:buChar char="-"/>
              <a:defRPr/>
            </a:pPr>
            <a:r>
              <a:rPr lang="fr-FR" sz="4800">
                <a:solidFill>
                  <a:srgbClr val="000000"/>
                </a:solidFill>
                <a:ea typeface="ＭＳ Ｐゴシック" panose="020B0600070205080204" pitchFamily="34" charset="-128"/>
              </a:rPr>
              <a:t> 5 </a:t>
            </a:r>
            <a:r>
              <a:rPr lang="fr-FR" sz="4800" err="1">
                <a:solidFill>
                  <a:srgbClr val="000000"/>
                </a:solidFill>
                <a:ea typeface="ＭＳ Ｐゴシック" panose="020B0600070205080204" pitchFamily="34" charset="-128"/>
              </a:rPr>
              <a:t>mL</a:t>
            </a:r>
            <a:endParaRPr lang="fr-FR" sz="4800">
              <a:solidFill>
                <a:srgbClr val="000000"/>
              </a:solidFill>
              <a:ea typeface="ＭＳ Ｐゴシック" panose="020B0600070205080204" pitchFamily="34" charset="-128"/>
            </a:endParaRPr>
          </a:p>
        </p:txBody>
      </p:sp>
      <p:sp>
        <p:nvSpPr>
          <p:cNvPr id="38918" name="Rectangle 1">
            <a:extLst>
              <a:ext uri="{FF2B5EF4-FFF2-40B4-BE49-F238E27FC236}">
                <a16:creationId xmlns:a16="http://schemas.microsoft.com/office/drawing/2014/main" id="{A26624EC-CAA3-0EB3-9EF8-8FB24ABA7B5F}"/>
              </a:ext>
            </a:extLst>
          </p:cNvPr>
          <p:cNvSpPr>
            <a:spLocks noChangeArrowheads="1"/>
          </p:cNvSpPr>
          <p:nvPr/>
        </p:nvSpPr>
        <p:spPr bwMode="auto">
          <a:xfrm>
            <a:off x="18592800" y="3094544"/>
            <a:ext cx="1828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en-US" altLang="en-US" sz="19200">
                <a:solidFill>
                  <a:srgbClr val="FF0000"/>
                </a:solidFill>
                <a:cs typeface="Arial" panose="020B0604020202020204" pitchFamily="34" charset="0"/>
              </a:rPr>
              <a:t>X</a:t>
            </a:r>
            <a:endParaRPr lang="en-US" altLang="en-US" sz="19200">
              <a:solidFill>
                <a:srgbClr val="000000"/>
              </a:solidFill>
            </a:endParaRPr>
          </a:p>
        </p:txBody>
      </p:sp>
      <p:sp>
        <p:nvSpPr>
          <p:cNvPr id="38919" name="Rectangle 1">
            <a:extLst>
              <a:ext uri="{FF2B5EF4-FFF2-40B4-BE49-F238E27FC236}">
                <a16:creationId xmlns:a16="http://schemas.microsoft.com/office/drawing/2014/main" id="{65BC7618-B3BE-4834-4151-E3A406903283}"/>
              </a:ext>
            </a:extLst>
          </p:cNvPr>
          <p:cNvSpPr>
            <a:spLocks noChangeArrowheads="1"/>
          </p:cNvSpPr>
          <p:nvPr/>
        </p:nvSpPr>
        <p:spPr bwMode="auto">
          <a:xfrm>
            <a:off x="18592800" y="5837744"/>
            <a:ext cx="1828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en-US" altLang="en-US" sz="19200">
                <a:solidFill>
                  <a:srgbClr val="FF0000"/>
                </a:solidFill>
                <a:cs typeface="Arial" panose="020B0604020202020204" pitchFamily="34" charset="0"/>
              </a:rPr>
              <a:t>X</a:t>
            </a:r>
            <a:endParaRPr lang="en-US" altLang="en-US" sz="19200">
              <a:solidFill>
                <a:srgbClr val="000000"/>
              </a:solidFill>
            </a:endParaRPr>
          </a:p>
        </p:txBody>
      </p:sp>
    </p:spTree>
    <p:extLst>
      <p:ext uri="{BB962C8B-B14F-4D97-AF65-F5344CB8AC3E}">
        <p14:creationId xmlns:p14="http://schemas.microsoft.com/office/powerpoint/2010/main" val="470796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Content Placeholder 3"/>
          <p:cNvSpPr>
            <a:spLocks noGrp="1"/>
          </p:cNvSpPr>
          <p:nvPr>
            <p:ph sz="half" idx="4294967295"/>
          </p:nvPr>
        </p:nvSpPr>
        <p:spPr>
          <a:xfrm>
            <a:off x="3105150" y="2651664"/>
            <a:ext cx="9509281" cy="2343206"/>
          </a:xfrm>
          <a:ln>
            <a:noFill/>
          </a:ln>
        </p:spPr>
        <p:txBody>
          <a:bodyPr/>
          <a:lstStyle/>
          <a:p>
            <a:pPr eaLnBrk="1" hangingPunct="1">
              <a:buFontTx/>
              <a:buNone/>
            </a:pPr>
            <a:r>
              <a:rPr lang="fr-FR" sz="4800" b="1" noProof="0"/>
              <a:t>Package: </a:t>
            </a:r>
          </a:p>
          <a:p>
            <a:pPr lvl="1">
              <a:buFontTx/>
              <a:buNone/>
            </a:pPr>
            <a:r>
              <a:rPr lang="fr-FR" sz="4800" err="1"/>
              <a:t>Containing</a:t>
            </a:r>
            <a:r>
              <a:rPr lang="fr-FR" sz="4800"/>
              <a:t> </a:t>
            </a:r>
            <a:r>
              <a:rPr lang="fr-FR" sz="4800" err="1"/>
              <a:t>tablets</a:t>
            </a:r>
            <a:r>
              <a:rPr lang="fr-FR" sz="4800"/>
              <a:t> </a:t>
            </a:r>
            <a:r>
              <a:rPr lang="fr-FR" sz="4800" err="1"/>
              <a:t>sold</a:t>
            </a:r>
            <a:r>
              <a:rPr lang="fr-FR" sz="4800"/>
              <a:t> in a pack (e.g. blister pack).</a:t>
            </a:r>
          </a:p>
        </p:txBody>
      </p:sp>
      <p:sp>
        <p:nvSpPr>
          <p:cNvPr id="8195" name="Title 1"/>
          <p:cNvSpPr>
            <a:spLocks noGrp="1"/>
          </p:cNvSpPr>
          <p:nvPr>
            <p:ph type="title" idx="4294967295"/>
          </p:nvPr>
        </p:nvSpPr>
        <p:spPr>
          <a:xfrm>
            <a:off x="266700" y="221162"/>
            <a:ext cx="23774400" cy="2318583"/>
          </a:xfrm>
        </p:spPr>
        <p:txBody>
          <a:bodyPr/>
          <a:lstStyle/>
          <a:p>
            <a:pPr eaLnBrk="1" hangingPunct="1"/>
            <a:r>
              <a:rPr lang="fr-FR" sz="8000"/>
              <a:t>What </a:t>
            </a:r>
            <a:r>
              <a:rPr lang="fr-FR" sz="8000" err="1"/>
              <a:t>is</a:t>
            </a:r>
            <a:r>
              <a:rPr lang="fr-FR" sz="8000"/>
              <a:t> the </a:t>
            </a:r>
            <a:r>
              <a:rPr lang="fr-FR" sz="8000" err="1"/>
              <a:t>difference</a:t>
            </a:r>
            <a:r>
              <a:rPr lang="fr-FR" sz="8000"/>
              <a:t> </a:t>
            </a:r>
            <a:r>
              <a:rPr lang="fr-FR" sz="8000" err="1"/>
              <a:t>between</a:t>
            </a:r>
            <a:r>
              <a:rPr lang="fr-FR" sz="8000"/>
              <a:t> </a:t>
            </a:r>
            <a:r>
              <a:rPr lang="fr-FR" sz="8000" err="1"/>
              <a:t>packaged</a:t>
            </a:r>
            <a:r>
              <a:rPr lang="fr-FR" sz="8000"/>
              <a:t> and loose </a:t>
            </a:r>
            <a:r>
              <a:rPr lang="fr-FR" sz="8000" err="1"/>
              <a:t>tablets</a:t>
            </a:r>
            <a:r>
              <a:rPr lang="fr-FR" sz="8000"/>
              <a:t>?</a:t>
            </a:r>
          </a:p>
        </p:txBody>
      </p:sp>
      <p:pic>
        <p:nvPicPr>
          <p:cNvPr id="8199" name="Picture 6" descr="http://tbn0.google.com/images?q=tbn:n7KIZpiBpHUqIM:http://www.global-b2b-network.com/direct/dbimage/50254894/Tablets.jpg">
            <a:hlinkClick r:id="rId3"/>
          </p:cNvPr>
          <p:cNvPicPr>
            <a:picLocks noChangeAspect="1" noChangeArrowheads="1"/>
          </p:cNvPicPr>
          <p:nvPr/>
        </p:nvPicPr>
        <p:blipFill>
          <a:blip r:embed="rId4" cstate="print"/>
          <a:srcRect/>
          <a:stretch>
            <a:fillRect/>
          </a:stretch>
        </p:blipFill>
        <p:spPr bwMode="auto">
          <a:xfrm>
            <a:off x="3532446" y="8736695"/>
            <a:ext cx="3511993" cy="3511993"/>
          </a:xfrm>
          <a:prstGeom prst="rect">
            <a:avLst/>
          </a:prstGeom>
          <a:noFill/>
          <a:ln w="9525">
            <a:noFill/>
            <a:miter lim="800000"/>
            <a:headEnd/>
            <a:tailEnd/>
          </a:ln>
        </p:spPr>
      </p:pic>
      <p:pic>
        <p:nvPicPr>
          <p:cNvPr id="8200" name="Picture 12" descr="http://xnet.kp.org/permanentejournal/fall05/malaria2.JPG"/>
          <p:cNvPicPr>
            <a:picLocks noChangeAspect="1" noChangeArrowheads="1"/>
          </p:cNvPicPr>
          <p:nvPr/>
        </p:nvPicPr>
        <p:blipFill>
          <a:blip r:embed="rId5" cstate="print"/>
          <a:srcRect/>
          <a:stretch>
            <a:fillRect/>
          </a:stretch>
        </p:blipFill>
        <p:spPr bwMode="auto">
          <a:xfrm>
            <a:off x="7536314" y="8736695"/>
            <a:ext cx="4935703" cy="3242283"/>
          </a:xfrm>
          <a:prstGeom prst="rect">
            <a:avLst/>
          </a:prstGeom>
          <a:noFill/>
          <a:ln w="9525">
            <a:noFill/>
            <a:miter lim="800000"/>
            <a:headEnd/>
            <a:tailEnd/>
          </a:ln>
        </p:spPr>
      </p:pic>
      <p:pic>
        <p:nvPicPr>
          <p:cNvPr id="8202" name="Picture 13"/>
          <p:cNvPicPr>
            <a:picLocks noChangeAspect="1" noChangeArrowheads="1"/>
          </p:cNvPicPr>
          <p:nvPr/>
        </p:nvPicPr>
        <p:blipFill>
          <a:blip r:embed="rId6" cstate="print"/>
          <a:srcRect/>
          <a:stretch>
            <a:fillRect/>
          </a:stretch>
        </p:blipFill>
        <p:spPr bwMode="auto">
          <a:xfrm>
            <a:off x="7547717" y="5093343"/>
            <a:ext cx="4606183" cy="3285940"/>
          </a:xfrm>
          <a:prstGeom prst="rect">
            <a:avLst/>
          </a:prstGeom>
          <a:noFill/>
          <a:ln w="9525">
            <a:noFill/>
            <a:miter lim="800000"/>
            <a:headEnd/>
            <a:tailEnd/>
          </a:ln>
        </p:spPr>
      </p:pic>
      <p:pic>
        <p:nvPicPr>
          <p:cNvPr id="8203" name="Picture 11"/>
          <p:cNvPicPr>
            <a:picLocks noChangeAspect="1" noChangeArrowheads="1"/>
          </p:cNvPicPr>
          <p:nvPr/>
        </p:nvPicPr>
        <p:blipFill>
          <a:blip r:embed="rId7" cstate="print"/>
          <a:srcRect/>
          <a:stretch>
            <a:fillRect/>
          </a:stretch>
        </p:blipFill>
        <p:spPr bwMode="auto">
          <a:xfrm>
            <a:off x="3334352" y="5188578"/>
            <a:ext cx="3591360" cy="3338844"/>
          </a:xfrm>
          <a:prstGeom prst="rect">
            <a:avLst/>
          </a:prstGeom>
          <a:noFill/>
          <a:ln w="9525">
            <a:noFill/>
            <a:miter lim="800000"/>
            <a:headEnd/>
            <a:tailEnd/>
          </a:ln>
        </p:spPr>
      </p:pic>
      <p:grpSp>
        <p:nvGrpSpPr>
          <p:cNvPr id="2" name="Group 1">
            <a:extLst>
              <a:ext uri="{FF2B5EF4-FFF2-40B4-BE49-F238E27FC236}">
                <a16:creationId xmlns:a16="http://schemas.microsoft.com/office/drawing/2014/main" id="{98DA028F-89AC-C3B5-DECB-1151C74E72C2}"/>
              </a:ext>
            </a:extLst>
          </p:cNvPr>
          <p:cNvGrpSpPr/>
          <p:nvPr/>
        </p:nvGrpSpPr>
        <p:grpSpPr>
          <a:xfrm>
            <a:off x="14169132" y="2539746"/>
            <a:ext cx="7620000" cy="10058400"/>
            <a:chOff x="325515" y="1175053"/>
            <a:chExt cx="3810000" cy="5029200"/>
          </a:xfrm>
        </p:grpSpPr>
        <p:sp>
          <p:nvSpPr>
            <p:cNvPr id="8194" name="Content Placeholder 3"/>
            <p:cNvSpPr txBox="1">
              <a:spLocks/>
            </p:cNvSpPr>
            <p:nvPr/>
          </p:nvSpPr>
          <p:spPr bwMode="auto">
            <a:xfrm>
              <a:off x="325515" y="1175053"/>
              <a:ext cx="3810000" cy="5029200"/>
            </a:xfrm>
            <a:prstGeom prst="rect">
              <a:avLst/>
            </a:prstGeom>
            <a:noFill/>
            <a:ln w="9525">
              <a:noFill/>
              <a:miter lim="800000"/>
              <a:headEnd/>
              <a:tailEnd/>
            </a:ln>
          </p:spPr>
          <p:txBody>
            <a:bodyPr/>
            <a:lstStyle/>
            <a:p>
              <a:pPr marL="685800" indent="-685800">
                <a:spcBef>
                  <a:spcPct val="20000"/>
                </a:spcBef>
                <a:buClr>
                  <a:srgbClr val="3DB7E4"/>
                </a:buClr>
              </a:pPr>
              <a:r>
                <a:rPr lang="en-US" sz="4800" b="1"/>
                <a:t>Loose tablets :</a:t>
              </a:r>
            </a:p>
            <a:p>
              <a:pPr marL="685800" indent="-685800">
                <a:spcBef>
                  <a:spcPct val="20000"/>
                </a:spcBef>
                <a:buClr>
                  <a:srgbClr val="3DB7E4"/>
                </a:buClr>
              </a:pPr>
              <a:r>
                <a:rPr lang="fr-FR" sz="4800"/>
                <a:t>	</a:t>
              </a:r>
              <a:r>
                <a:rPr lang="fr-FR" sz="4800" err="1"/>
                <a:t>Found</a:t>
              </a:r>
              <a:r>
                <a:rPr lang="fr-FR" sz="4800"/>
                <a:t> in a container like a tin, pot, box, etc. and </a:t>
              </a:r>
              <a:r>
                <a:rPr lang="fr-FR" sz="4800" err="1"/>
                <a:t>sold</a:t>
              </a:r>
              <a:r>
                <a:rPr lang="fr-FR" sz="4800"/>
                <a:t> loose.</a:t>
              </a:r>
              <a:endParaRPr lang="en-US" sz="4800"/>
            </a:p>
          </p:txBody>
        </p:sp>
        <p:pic>
          <p:nvPicPr>
            <p:cNvPr id="8197" name="Picture 5"/>
            <p:cNvPicPr>
              <a:picLocks noChangeAspect="1" noChangeArrowheads="1"/>
            </p:cNvPicPr>
            <p:nvPr/>
          </p:nvPicPr>
          <p:blipFill>
            <a:blip r:embed="rId8" cstate="print"/>
            <a:srcRect/>
            <a:stretch>
              <a:fillRect/>
            </a:stretch>
          </p:blipFill>
          <p:spPr bwMode="auto">
            <a:xfrm>
              <a:off x="2743200" y="3581400"/>
              <a:ext cx="1279525" cy="2189163"/>
            </a:xfrm>
            <a:prstGeom prst="rect">
              <a:avLst/>
            </a:prstGeom>
            <a:noFill/>
            <a:ln w="9525">
              <a:noFill/>
              <a:miter lim="800000"/>
              <a:headEnd/>
              <a:tailEnd/>
            </a:ln>
          </p:spPr>
        </p:pic>
        <p:pic>
          <p:nvPicPr>
            <p:cNvPr id="8201" name="Picture 10" descr="C:\Documents and Settings\Nicola Hobby\My Documents\My Pictures\LOUIS DRC PICS\Enquête Simon et Dr Clarisse 052.JPG"/>
            <p:cNvPicPr>
              <a:picLocks noChangeAspect="1" noChangeArrowheads="1"/>
            </p:cNvPicPr>
            <p:nvPr/>
          </p:nvPicPr>
          <p:blipFill>
            <a:blip r:embed="rId9" cstate="print"/>
            <a:srcRect/>
            <a:stretch>
              <a:fillRect/>
            </a:stretch>
          </p:blipFill>
          <p:spPr bwMode="auto">
            <a:xfrm>
              <a:off x="685800" y="3581400"/>
              <a:ext cx="1676400" cy="21336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6">
                                            <p:bg/>
                                          </p:spTgt>
                                        </p:tgtEl>
                                        <p:attrNameLst>
                                          <p:attrName>style.visibility</p:attrName>
                                        </p:attrNameLst>
                                      </p:cBhvr>
                                      <p:to>
                                        <p:strVal val="visible"/>
                                      </p:to>
                                    </p:set>
                                    <p:animEffect transition="in" filter="box(in)">
                                      <p:cBhvr>
                                        <p:cTn id="7" dur="500"/>
                                        <p:tgtEl>
                                          <p:spTgt spid="8196">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196">
                                            <p:txEl>
                                              <p:pRg st="0" end="0"/>
                                            </p:txEl>
                                          </p:spTgt>
                                        </p:tgtEl>
                                        <p:attrNameLst>
                                          <p:attrName>style.visibility</p:attrName>
                                        </p:attrNameLst>
                                      </p:cBhvr>
                                      <p:to>
                                        <p:strVal val="visible"/>
                                      </p:to>
                                    </p:set>
                                    <p:animEffect transition="in" filter="box(in)">
                                      <p:cBhvr>
                                        <p:cTn id="12" dur="500"/>
                                        <p:tgtEl>
                                          <p:spTgt spid="8196">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196">
                                            <p:txEl>
                                              <p:pRg st="1" end="1"/>
                                            </p:txEl>
                                          </p:spTgt>
                                        </p:tgtEl>
                                        <p:attrNameLst>
                                          <p:attrName>style.visibility</p:attrName>
                                        </p:attrNameLst>
                                      </p:cBhvr>
                                      <p:to>
                                        <p:strVal val="visible"/>
                                      </p:to>
                                    </p:set>
                                    <p:animEffect transition="in" filter="box(in)">
                                      <p:cBhvr>
                                        <p:cTn id="15" dur="500"/>
                                        <p:tgtEl>
                                          <p:spTgt spid="8196">
                                            <p:txEl>
                                              <p:pRg st="1" end="1"/>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8199"/>
                                        </p:tgtEl>
                                        <p:attrNameLst>
                                          <p:attrName>style.visibility</p:attrName>
                                        </p:attrNameLst>
                                      </p:cBhvr>
                                      <p:to>
                                        <p:strVal val="visible"/>
                                      </p:to>
                                    </p:set>
                                    <p:animEffect transition="in" filter="box(in)">
                                      <p:cBhvr>
                                        <p:cTn id="18" dur="500"/>
                                        <p:tgtEl>
                                          <p:spTgt spid="8199"/>
                                        </p:tgtEl>
                                      </p:cBhvr>
                                    </p:animEffect>
                                  </p:childTnLst>
                                </p:cTn>
                              </p:par>
                              <p:par>
                                <p:cTn id="19" presetID="4" presetClass="entr" presetSubtype="16" fill="hold" nodeType="withEffect">
                                  <p:stCondLst>
                                    <p:cond delay="0"/>
                                  </p:stCondLst>
                                  <p:childTnLst>
                                    <p:set>
                                      <p:cBhvr>
                                        <p:cTn id="20" dur="1" fill="hold">
                                          <p:stCondLst>
                                            <p:cond delay="0"/>
                                          </p:stCondLst>
                                        </p:cTn>
                                        <p:tgtEl>
                                          <p:spTgt spid="8200"/>
                                        </p:tgtEl>
                                        <p:attrNameLst>
                                          <p:attrName>style.visibility</p:attrName>
                                        </p:attrNameLst>
                                      </p:cBhvr>
                                      <p:to>
                                        <p:strVal val="visible"/>
                                      </p:to>
                                    </p:set>
                                    <p:animEffect transition="in" filter="box(in)">
                                      <p:cBhvr>
                                        <p:cTn id="21" dur="500"/>
                                        <p:tgtEl>
                                          <p:spTgt spid="8200"/>
                                        </p:tgtEl>
                                      </p:cBhvr>
                                    </p:animEffect>
                                  </p:childTnLst>
                                </p:cTn>
                              </p:par>
                              <p:par>
                                <p:cTn id="22" presetID="4" presetClass="entr" presetSubtype="16" fill="hold" nodeType="withEffect">
                                  <p:stCondLst>
                                    <p:cond delay="0"/>
                                  </p:stCondLst>
                                  <p:childTnLst>
                                    <p:set>
                                      <p:cBhvr>
                                        <p:cTn id="23" dur="1" fill="hold">
                                          <p:stCondLst>
                                            <p:cond delay="0"/>
                                          </p:stCondLst>
                                        </p:cTn>
                                        <p:tgtEl>
                                          <p:spTgt spid="8202"/>
                                        </p:tgtEl>
                                        <p:attrNameLst>
                                          <p:attrName>style.visibility</p:attrName>
                                        </p:attrNameLst>
                                      </p:cBhvr>
                                      <p:to>
                                        <p:strVal val="visible"/>
                                      </p:to>
                                    </p:set>
                                    <p:animEffect transition="in" filter="box(in)">
                                      <p:cBhvr>
                                        <p:cTn id="24" dur="500"/>
                                        <p:tgtEl>
                                          <p:spTgt spid="8202"/>
                                        </p:tgtEl>
                                      </p:cBhvr>
                                    </p:animEffect>
                                  </p:childTnLst>
                                </p:cTn>
                              </p:par>
                              <p:par>
                                <p:cTn id="25" presetID="4" presetClass="entr" presetSubtype="16" fill="hold" nodeType="withEffect">
                                  <p:stCondLst>
                                    <p:cond delay="0"/>
                                  </p:stCondLst>
                                  <p:childTnLst>
                                    <p:set>
                                      <p:cBhvr>
                                        <p:cTn id="26" dur="1" fill="hold">
                                          <p:stCondLst>
                                            <p:cond delay="0"/>
                                          </p:stCondLst>
                                        </p:cTn>
                                        <p:tgtEl>
                                          <p:spTgt spid="8203"/>
                                        </p:tgtEl>
                                        <p:attrNameLst>
                                          <p:attrName>style.visibility</p:attrName>
                                        </p:attrNameLst>
                                      </p:cBhvr>
                                      <p:to>
                                        <p:strVal val="visible"/>
                                      </p:to>
                                    </p:set>
                                    <p:animEffect transition="in" filter="box(in)">
                                      <p:cBhvr>
                                        <p:cTn id="27" dur="500"/>
                                        <p:tgtEl>
                                          <p:spTgt spid="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1"/>
          <p:cNvPicPr>
            <a:picLocks noGrp="1" noChangeAspect="1" noChangeArrowheads="1"/>
          </p:cNvPicPr>
          <p:nvPr>
            <p:ph idx="4294967295"/>
          </p:nvPr>
        </p:nvPicPr>
        <p:blipFill rotWithShape="1">
          <a:blip r:embed="rId3" cstate="email">
            <a:extLst>
              <a:ext uri="{28A0092B-C50C-407E-A947-70E740481C1C}">
                <a14:useLocalDpi xmlns:a14="http://schemas.microsoft.com/office/drawing/2010/main"/>
              </a:ext>
            </a:extLst>
          </a:blip>
          <a:srcRect l="-1" r="-1254"/>
          <a:stretch/>
        </p:blipFill>
        <p:spPr>
          <a:xfrm>
            <a:off x="294611" y="2732779"/>
            <a:ext cx="11118111" cy="5505555"/>
          </a:xfrm>
          <a:noFill/>
        </p:spPr>
      </p:pic>
      <p:sp>
        <p:nvSpPr>
          <p:cNvPr id="10" name="Title 1"/>
          <p:cNvSpPr txBox="1">
            <a:spLocks noGrp="1"/>
          </p:cNvSpPr>
          <p:nvPr>
            <p:ph type="title" idx="4294967295"/>
          </p:nvPr>
        </p:nvSpPr>
        <p:spPr bwMode="auto">
          <a:xfrm>
            <a:off x="294611" y="153983"/>
            <a:ext cx="15227063" cy="2318583"/>
          </a:xfrm>
          <a:prstGeom prst="rect">
            <a:avLst/>
          </a:prstGeom>
          <a:noFill/>
          <a:ln w="9525">
            <a:noFill/>
            <a:miter lim="800000"/>
            <a:headEnd/>
            <a:tailEnd/>
          </a:ln>
        </p:spPr>
        <p:txBody>
          <a:bodyPr anchor="ctr"/>
          <a:lstStyle/>
          <a:p>
            <a:pPr>
              <a:defRPr/>
            </a:pPr>
            <a:r>
              <a:rPr lang="en-US" sz="8000" kern="0">
                <a:ea typeface="MS PGothic" pitchFamily="34" charset="-128"/>
                <a:cs typeface="+mj-cs"/>
              </a:rPr>
              <a:t> Examples of brand names</a:t>
            </a:r>
          </a:p>
        </p:txBody>
      </p:sp>
      <p:pic>
        <p:nvPicPr>
          <p:cNvPr id="3074" name="Picture 2" descr="Artemether/Lumefantrine – Nemel Pharmaceutical">
            <a:extLst>
              <a:ext uri="{FF2B5EF4-FFF2-40B4-BE49-F238E27FC236}">
                <a16:creationId xmlns:a16="http://schemas.microsoft.com/office/drawing/2014/main" id="{D92DB165-B5B8-A407-48E3-E80DCACDC5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2899" y="9339671"/>
            <a:ext cx="8903945" cy="2988871"/>
          </a:xfrm>
          <a:prstGeom prst="rect">
            <a:avLst/>
          </a:prstGeom>
          <a:noFill/>
          <a:extLst>
            <a:ext uri="{909E8E84-426E-40DD-AFC4-6F175D3DCCD1}">
              <a14:hiddenFill xmlns:a14="http://schemas.microsoft.com/office/drawing/2010/main">
                <a:solidFill>
                  <a:srgbClr val="FFFFFF"/>
                </a:solidFill>
              </a14:hiddenFill>
            </a:ext>
          </a:extLst>
        </p:spPr>
      </p:pic>
      <p:sp>
        <p:nvSpPr>
          <p:cNvPr id="4" name="Oval 7">
            <a:extLst>
              <a:ext uri="{FF2B5EF4-FFF2-40B4-BE49-F238E27FC236}">
                <a16:creationId xmlns:a16="http://schemas.microsoft.com/office/drawing/2014/main" id="{C20B0613-5B17-C760-D4F7-D035029B5961}"/>
              </a:ext>
            </a:extLst>
          </p:cNvPr>
          <p:cNvSpPr>
            <a:spLocks noChangeArrowheads="1"/>
          </p:cNvSpPr>
          <p:nvPr/>
        </p:nvSpPr>
        <p:spPr bwMode="auto">
          <a:xfrm>
            <a:off x="660991" y="3192293"/>
            <a:ext cx="8655853" cy="1933016"/>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6" name="Oval 7">
            <a:extLst>
              <a:ext uri="{FF2B5EF4-FFF2-40B4-BE49-F238E27FC236}">
                <a16:creationId xmlns:a16="http://schemas.microsoft.com/office/drawing/2014/main" id="{8321596D-DCC7-1A62-39C5-6E23D27E638E}"/>
              </a:ext>
            </a:extLst>
          </p:cNvPr>
          <p:cNvSpPr>
            <a:spLocks noChangeArrowheads="1"/>
          </p:cNvSpPr>
          <p:nvPr/>
        </p:nvSpPr>
        <p:spPr bwMode="auto">
          <a:xfrm>
            <a:off x="1934824" y="10236293"/>
            <a:ext cx="5160335" cy="1628215"/>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7" name="Oval 7">
            <a:extLst>
              <a:ext uri="{FF2B5EF4-FFF2-40B4-BE49-F238E27FC236}">
                <a16:creationId xmlns:a16="http://schemas.microsoft.com/office/drawing/2014/main" id="{0B0C2CD2-B7CD-FA9A-1133-9483F92D81BC}"/>
              </a:ext>
            </a:extLst>
          </p:cNvPr>
          <p:cNvSpPr>
            <a:spLocks noChangeArrowheads="1"/>
          </p:cNvSpPr>
          <p:nvPr/>
        </p:nvSpPr>
        <p:spPr bwMode="auto">
          <a:xfrm>
            <a:off x="1288312" y="6144094"/>
            <a:ext cx="9367284" cy="1539876"/>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pic>
        <p:nvPicPr>
          <p:cNvPr id="15364" name="Picture 1"/>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r="-559"/>
          <a:stretch/>
        </p:blipFill>
        <p:spPr bwMode="auto">
          <a:xfrm>
            <a:off x="11896877" y="6953330"/>
            <a:ext cx="12374521" cy="5163333"/>
          </a:xfrm>
          <a:prstGeom prst="rect">
            <a:avLst/>
          </a:prstGeom>
          <a:noFill/>
          <a:ln w="9525">
            <a:noFill/>
            <a:miter lim="800000"/>
            <a:headEnd/>
            <a:tailEnd/>
          </a:ln>
        </p:spPr>
      </p:pic>
      <p:sp>
        <p:nvSpPr>
          <p:cNvPr id="3" name="Oval 7">
            <a:extLst>
              <a:ext uri="{FF2B5EF4-FFF2-40B4-BE49-F238E27FC236}">
                <a16:creationId xmlns:a16="http://schemas.microsoft.com/office/drawing/2014/main" id="{FFB88756-F535-D4AC-0C85-7FC41695176F}"/>
              </a:ext>
            </a:extLst>
          </p:cNvPr>
          <p:cNvSpPr>
            <a:spLocks noChangeArrowheads="1"/>
          </p:cNvSpPr>
          <p:nvPr/>
        </p:nvSpPr>
        <p:spPr bwMode="auto">
          <a:xfrm>
            <a:off x="12794014" y="7317958"/>
            <a:ext cx="6016384" cy="1112728"/>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2" name="Oval 7">
            <a:extLst>
              <a:ext uri="{FF2B5EF4-FFF2-40B4-BE49-F238E27FC236}">
                <a16:creationId xmlns:a16="http://schemas.microsoft.com/office/drawing/2014/main" id="{1227F127-5FE1-430C-77ED-05F364A2A371}"/>
              </a:ext>
            </a:extLst>
          </p:cNvPr>
          <p:cNvSpPr>
            <a:spLocks noChangeArrowheads="1"/>
          </p:cNvSpPr>
          <p:nvPr/>
        </p:nvSpPr>
        <p:spPr bwMode="auto">
          <a:xfrm>
            <a:off x="11929990" y="10473232"/>
            <a:ext cx="12374521" cy="1539876"/>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pic>
        <p:nvPicPr>
          <p:cNvPr id="4098" name="Picture 2" descr="Tabs Deemaler (Artemether + Lumefantrine 80/480mg) – Evolution Pharmacy  Nigeria Limited">
            <a:extLst>
              <a:ext uri="{FF2B5EF4-FFF2-40B4-BE49-F238E27FC236}">
                <a16:creationId xmlns:a16="http://schemas.microsoft.com/office/drawing/2014/main" id="{480640F7-5CCC-52DA-7CA2-A4F5F5266AE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224469" y="2857656"/>
            <a:ext cx="10278712" cy="3528717"/>
          </a:xfrm>
          <a:prstGeom prst="rect">
            <a:avLst/>
          </a:prstGeom>
          <a:noFill/>
          <a:extLst>
            <a:ext uri="{909E8E84-426E-40DD-AFC4-6F175D3DCCD1}">
              <a14:hiddenFill xmlns:a14="http://schemas.microsoft.com/office/drawing/2010/main">
                <a:solidFill>
                  <a:srgbClr val="FFFFFF"/>
                </a:solidFill>
              </a14:hiddenFill>
            </a:ext>
          </a:extLst>
        </p:spPr>
      </p:pic>
      <p:sp>
        <p:nvSpPr>
          <p:cNvPr id="5" name="Oval 7">
            <a:extLst>
              <a:ext uri="{FF2B5EF4-FFF2-40B4-BE49-F238E27FC236}">
                <a16:creationId xmlns:a16="http://schemas.microsoft.com/office/drawing/2014/main" id="{1E998CC7-6C47-9E2C-259E-2D5EA847E69E}"/>
              </a:ext>
            </a:extLst>
          </p:cNvPr>
          <p:cNvSpPr>
            <a:spLocks noChangeArrowheads="1"/>
          </p:cNvSpPr>
          <p:nvPr/>
        </p:nvSpPr>
        <p:spPr bwMode="auto">
          <a:xfrm>
            <a:off x="13698207" y="2797000"/>
            <a:ext cx="8771860" cy="2188844"/>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8" name="ZoneTexte 7">
            <a:extLst>
              <a:ext uri="{FF2B5EF4-FFF2-40B4-BE49-F238E27FC236}">
                <a16:creationId xmlns:a16="http://schemas.microsoft.com/office/drawing/2014/main" id="{80F95FC4-1258-F739-0553-CCA46480789C}"/>
              </a:ext>
            </a:extLst>
          </p:cNvPr>
          <p:cNvSpPr txBox="1"/>
          <p:nvPr/>
        </p:nvSpPr>
        <p:spPr>
          <a:xfrm>
            <a:off x="294611" y="12394167"/>
            <a:ext cx="7292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Laritin</a:t>
            </a:r>
            <a:r>
              <a:rPr lang="fr-FR" sz="4800" b="1">
                <a:solidFill>
                  <a:schemeClr val="accent3"/>
                </a:solidFill>
                <a:ea typeface="Roboto Light"/>
                <a:cs typeface="Roboto Light"/>
              </a:rPr>
              <a:t> Dispersible 20/120</a:t>
            </a:r>
          </a:p>
        </p:txBody>
      </p:sp>
      <p:sp>
        <p:nvSpPr>
          <p:cNvPr id="9" name="ZoneTexte 8">
            <a:extLst>
              <a:ext uri="{FF2B5EF4-FFF2-40B4-BE49-F238E27FC236}">
                <a16:creationId xmlns:a16="http://schemas.microsoft.com/office/drawing/2014/main" id="{6835554E-8969-4C53-CEEF-A0FA0AE908EF}"/>
              </a:ext>
            </a:extLst>
          </p:cNvPr>
          <p:cNvSpPr txBox="1"/>
          <p:nvPr/>
        </p:nvSpPr>
        <p:spPr>
          <a:xfrm>
            <a:off x="18810398" y="12085424"/>
            <a:ext cx="546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Artesiane</a:t>
            </a:r>
            <a:r>
              <a:rPr lang="fr-FR" sz="4800" b="1">
                <a:solidFill>
                  <a:schemeClr val="accent3"/>
                </a:solidFill>
                <a:ea typeface="Roboto Light"/>
                <a:cs typeface="Roboto Light"/>
              </a:rPr>
              <a:t> 80</a:t>
            </a:r>
            <a:endParaRPr lang="fr-FR" sz="4800">
              <a:solidFill>
                <a:schemeClr val="accent3"/>
              </a:solidFill>
            </a:endParaRPr>
          </a:p>
        </p:txBody>
      </p:sp>
      <p:sp>
        <p:nvSpPr>
          <p:cNvPr id="11" name="ZoneTexte 10">
            <a:extLst>
              <a:ext uri="{FF2B5EF4-FFF2-40B4-BE49-F238E27FC236}">
                <a16:creationId xmlns:a16="http://schemas.microsoft.com/office/drawing/2014/main" id="{0992B91C-BF55-CAE9-7641-5BB2C71AD9FE}"/>
              </a:ext>
            </a:extLst>
          </p:cNvPr>
          <p:cNvSpPr txBox="1"/>
          <p:nvPr/>
        </p:nvSpPr>
        <p:spPr>
          <a:xfrm>
            <a:off x="19812000" y="7874322"/>
            <a:ext cx="4572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Amonate</a:t>
            </a:r>
            <a:r>
              <a:rPr lang="fr-FR" sz="4800" b="1">
                <a:solidFill>
                  <a:schemeClr val="accent3"/>
                </a:solidFill>
                <a:ea typeface="Roboto Light"/>
                <a:cs typeface="Roboto Light"/>
              </a:rPr>
              <a:t> Junior</a:t>
            </a:r>
          </a:p>
        </p:txBody>
      </p:sp>
      <p:sp>
        <p:nvSpPr>
          <p:cNvPr id="12" name="ZoneTexte 11">
            <a:extLst>
              <a:ext uri="{FF2B5EF4-FFF2-40B4-BE49-F238E27FC236}">
                <a16:creationId xmlns:a16="http://schemas.microsoft.com/office/drawing/2014/main" id="{8349D402-AFEC-C996-9B6C-B4B78437A384}"/>
              </a:ext>
            </a:extLst>
          </p:cNvPr>
          <p:cNvSpPr txBox="1"/>
          <p:nvPr/>
        </p:nvSpPr>
        <p:spPr>
          <a:xfrm>
            <a:off x="17385408" y="1893687"/>
            <a:ext cx="67039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a:solidFill>
                  <a:schemeClr val="accent3"/>
                </a:solidFill>
                <a:ea typeface="Roboto Light"/>
                <a:cs typeface="Roboto Light"/>
              </a:rPr>
              <a:t>Luter Tablet 80/480 mg</a:t>
            </a:r>
          </a:p>
        </p:txBody>
      </p:sp>
      <p:sp>
        <p:nvSpPr>
          <p:cNvPr id="13" name="ZoneTexte 12">
            <a:extLst>
              <a:ext uri="{FF2B5EF4-FFF2-40B4-BE49-F238E27FC236}">
                <a16:creationId xmlns:a16="http://schemas.microsoft.com/office/drawing/2014/main" id="{E32D0C31-757C-8CF6-7DDC-2EB07CC6F367}"/>
              </a:ext>
            </a:extLst>
          </p:cNvPr>
          <p:cNvSpPr txBox="1"/>
          <p:nvPr/>
        </p:nvSpPr>
        <p:spPr>
          <a:xfrm>
            <a:off x="412899" y="8365515"/>
            <a:ext cx="20181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Erimal</a:t>
            </a:r>
            <a:endParaRPr lang="fr-FR" sz="4800" b="1">
              <a:solidFill>
                <a:schemeClr val="accent3"/>
              </a:solidFill>
              <a:ea typeface="Roboto Light"/>
              <a:cs typeface="Roboto Light"/>
            </a:endParaRPr>
          </a:p>
        </p:txBody>
      </p:sp>
      <p:sp>
        <p:nvSpPr>
          <p:cNvPr id="14" name="ZoneTexte 13">
            <a:extLst>
              <a:ext uri="{FF2B5EF4-FFF2-40B4-BE49-F238E27FC236}">
                <a16:creationId xmlns:a16="http://schemas.microsoft.com/office/drawing/2014/main" id="{A2B2944D-4D42-9A6F-E755-E7B12AB0C4DA}"/>
              </a:ext>
            </a:extLst>
          </p:cNvPr>
          <p:cNvSpPr txBox="1"/>
          <p:nvPr/>
        </p:nvSpPr>
        <p:spPr>
          <a:xfrm>
            <a:off x="-81258" y="2026581"/>
            <a:ext cx="4038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Artecospe</a:t>
            </a:r>
            <a:endParaRPr lang="fr-FR" sz="4800" b="1">
              <a:solidFill>
                <a:schemeClr val="accent3"/>
              </a:solidFill>
              <a:ea typeface="Roboto Light"/>
              <a:cs typeface="Roboto Light"/>
            </a:endParaRPr>
          </a:p>
        </p:txBody>
      </p:sp>
    </p:spTree>
    <p:extLst>
      <p:ext uri="{BB962C8B-B14F-4D97-AF65-F5344CB8AC3E}">
        <p14:creationId xmlns:p14="http://schemas.microsoft.com/office/powerpoint/2010/main" val="399658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3" grpId="0" animBg="1"/>
      <p:bldP spid="2" grpId="0" animBg="1"/>
      <p:bldP spid="5" grpId="0" animBg="1"/>
      <p:bldP spid="8" grpId="0"/>
      <p:bldP spid="9" grpId="0"/>
      <p:bldP spid="11" grpId="0"/>
      <p:bldP spid="12" grpId="0"/>
      <p:bldP spid="13" grpId="0"/>
      <p:bldP spid="1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3" name="Picture 78">
            <a:extLst>
              <a:ext uri="{FF2B5EF4-FFF2-40B4-BE49-F238E27FC236}">
                <a16:creationId xmlns:a16="http://schemas.microsoft.com/office/drawing/2014/main" id="{D298CE0D-2D63-4D11-3B5B-3ED27E716653}"/>
              </a:ext>
            </a:extLst>
          </p:cNvPr>
          <p:cNvPicPr>
            <a:picLocks noGrp="1" noChangeAspect="1" noChangeArrowheads="1"/>
          </p:cNvPicPr>
          <p:nvPr>
            <p:ph type="title" idx="4294967295"/>
          </p:nvPr>
        </p:nvPicPr>
        <p:blipFill>
          <a:blip r:embed="rId3">
            <a:extLst>
              <a:ext uri="{28A0092B-C50C-407E-A947-70E740481C1C}">
                <a14:useLocalDpi xmlns:a14="http://schemas.microsoft.com/office/drawing/2010/main"/>
              </a:ext>
            </a:extLst>
          </a:blip>
          <a:srcRect/>
          <a:stretch>
            <a:fillRect/>
          </a:stretch>
        </p:blipFill>
        <p:spPr>
          <a:xfrm>
            <a:off x="1549695" y="2389188"/>
            <a:ext cx="5527675" cy="7467600"/>
          </a:xfrm>
          <a:solidFill>
            <a:schemeClr val="bg1"/>
          </a:solidFill>
        </p:spPr>
      </p:pic>
      <p:sp>
        <p:nvSpPr>
          <p:cNvPr id="5" name="Title 1">
            <a:extLst>
              <a:ext uri="{FF2B5EF4-FFF2-40B4-BE49-F238E27FC236}">
                <a16:creationId xmlns:a16="http://schemas.microsoft.com/office/drawing/2014/main" id="{F7206993-59D0-410F-4B11-403DEE383038}"/>
              </a:ext>
            </a:extLst>
          </p:cNvPr>
          <p:cNvSpPr txBox="1">
            <a:spLocks/>
          </p:cNvSpPr>
          <p:nvPr/>
        </p:nvSpPr>
        <p:spPr bwMode="auto">
          <a:xfrm>
            <a:off x="535007" y="307373"/>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1</a:t>
            </a:r>
          </a:p>
        </p:txBody>
      </p:sp>
      <p:graphicFrame>
        <p:nvGraphicFramePr>
          <p:cNvPr id="2" name="Table 1">
            <a:extLst>
              <a:ext uri="{FF2B5EF4-FFF2-40B4-BE49-F238E27FC236}">
                <a16:creationId xmlns:a16="http://schemas.microsoft.com/office/drawing/2014/main" id="{B634BA7E-5B29-B0C3-F860-681C9F2DDCCD}"/>
              </a:ext>
            </a:extLst>
          </p:cNvPr>
          <p:cNvGraphicFramePr>
            <a:graphicFrameLocks noGrp="1"/>
          </p:cNvGraphicFramePr>
          <p:nvPr>
            <p:extLst>
              <p:ext uri="{D42A27DB-BD31-4B8C-83A1-F6EECF244321}">
                <p14:modId xmlns:p14="http://schemas.microsoft.com/office/powerpoint/2010/main" val="3351033977"/>
              </p:ext>
            </p:extLst>
          </p:nvPr>
        </p:nvGraphicFramePr>
        <p:xfrm>
          <a:off x="8629650" y="1450373"/>
          <a:ext cx="14204655" cy="11202604"/>
        </p:xfrm>
        <a:graphic>
          <a:graphicData uri="http://schemas.openxmlformats.org/drawingml/2006/table">
            <a:tbl>
              <a:tblPr firstRow="1" firstCol="1" bandRow="1"/>
              <a:tblGrid>
                <a:gridCol w="5563125">
                  <a:extLst>
                    <a:ext uri="{9D8B030D-6E8A-4147-A177-3AD203B41FA5}">
                      <a16:colId xmlns:a16="http://schemas.microsoft.com/office/drawing/2014/main" val="4240223272"/>
                    </a:ext>
                  </a:extLst>
                </a:gridCol>
                <a:gridCol w="8641530">
                  <a:extLst>
                    <a:ext uri="{9D8B030D-6E8A-4147-A177-3AD203B41FA5}">
                      <a16:colId xmlns:a16="http://schemas.microsoft.com/office/drawing/2014/main" val="55509389"/>
                    </a:ext>
                  </a:extLst>
                </a:gridCol>
              </a:tblGrid>
              <a:tr h="966056">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a:rPr>
                        <a:t>Pack type</a:t>
                      </a:r>
                      <a:endParaRPr lang="en-US" sz="4800">
                        <a:effectLst/>
                        <a:latin typeface="+mn-lt"/>
                        <a:ea typeface="Times New Roman" panose="02020603050405020304" pitchFamily="18" charset="0"/>
                        <a:cs typeface="Times New Roman"/>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a:rPr>
                        <a:t>Pack size</a:t>
                      </a:r>
                      <a:endParaRPr lang="en-US" sz="4800">
                        <a:effectLst/>
                        <a:latin typeface="+mn-lt"/>
                        <a:ea typeface="Times New Roman" panose="02020603050405020304" pitchFamily="18" charset="0"/>
                        <a:cs typeface="Times New Roman"/>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14639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1= Blister strip              </a:t>
                      </a:r>
                      <a:endParaRPr lang="en-US" sz="4800">
                        <a:latin typeface="+mn-lt"/>
                        <a:cs typeface="Times New Roman"/>
                      </a:endParaRPr>
                    </a:p>
                    <a:p>
                      <a:pPr marL="0" marR="354330" lvl="0">
                        <a:lnSpc>
                          <a:spcPct val="114999"/>
                        </a:lnSpc>
                        <a:spcBef>
                          <a:spcPts val="0"/>
                        </a:spcBef>
                        <a:spcAft>
                          <a:spcPts val="480"/>
                        </a:spcAft>
                        <a:buNone/>
                      </a:pPr>
                      <a:r>
                        <a:rPr lang="en-US" sz="4800">
                          <a:effectLst/>
                          <a:latin typeface="+mn-lt"/>
                          <a:ea typeface="Times New Roman" panose="02020603050405020304" pitchFamily="18" charset="0"/>
                          <a:cs typeface="Times New Roman"/>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3= Loose tablets          </a:t>
                      </a:r>
                    </a:p>
                    <a:p>
                      <a:pPr marL="0" marR="354330" lvl="0">
                        <a:lnSpc>
                          <a:spcPct val="114999"/>
                        </a:lnSpc>
                        <a:spcBef>
                          <a:spcPts val="0"/>
                        </a:spcBef>
                        <a:spcAft>
                          <a:spcPts val="480"/>
                        </a:spcAft>
                        <a:buNone/>
                      </a:pPr>
                      <a:r>
                        <a:rPr lang="en-US" sz="4800">
                          <a:effectLst/>
                          <a:latin typeface="+mn-lt"/>
                          <a:ea typeface="Times New Roman" panose="02020603050405020304" pitchFamily="18" charset="0"/>
                          <a:cs typeface="Times New Roman"/>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347483">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[___|___|___].[__]  mL for liquids  </a:t>
                      </a:r>
                      <a:r>
                        <a:rPr lang="en-US" sz="4800" b="1">
                          <a:effectLst/>
                          <a:latin typeface="+mn-lt"/>
                          <a:ea typeface="Times New Roman" panose="02020603050405020304" pitchFamily="18" charset="0"/>
                          <a:cs typeface="Times New Roman"/>
                        </a:rPr>
                        <a:t>OR </a:t>
                      </a:r>
                      <a:r>
                        <a:rPr lang="en-US" sz="4800">
                          <a:effectLst/>
                          <a:latin typeface="+mn-lt"/>
                          <a:ea typeface="Times New Roman" panose="02020603050405020304" pitchFamily="18" charset="0"/>
                          <a:cs typeface="Times New Roman"/>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96605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2041607">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96 = Other (specify) [_________________]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3" name="Picture 78">
            <a:extLst>
              <a:ext uri="{FF2B5EF4-FFF2-40B4-BE49-F238E27FC236}">
                <a16:creationId xmlns:a16="http://schemas.microsoft.com/office/drawing/2014/main" id="{D298CE0D-2D63-4D11-3B5B-3ED27E716653}"/>
              </a:ext>
            </a:extLst>
          </p:cNvPr>
          <p:cNvPicPr>
            <a:picLocks noGrp="1" noChangeAspect="1" noChangeArrowheads="1"/>
          </p:cNvPicPr>
          <p:nvPr>
            <p:ph type="title" idx="4294967295"/>
          </p:nvPr>
        </p:nvPicPr>
        <p:blipFill>
          <a:blip r:embed="rId3">
            <a:extLst>
              <a:ext uri="{28A0092B-C50C-407E-A947-70E740481C1C}">
                <a14:useLocalDpi xmlns:a14="http://schemas.microsoft.com/office/drawing/2010/main"/>
              </a:ext>
            </a:extLst>
          </a:blip>
          <a:srcRect/>
          <a:stretch>
            <a:fillRect/>
          </a:stretch>
        </p:blipFill>
        <p:spPr>
          <a:xfrm>
            <a:off x="1805763" y="2565991"/>
            <a:ext cx="5527675" cy="7467600"/>
          </a:xfrm>
          <a:solidFill>
            <a:schemeClr val="bg1"/>
          </a:solidFill>
        </p:spPr>
      </p:pic>
      <p:sp>
        <p:nvSpPr>
          <p:cNvPr id="5" name="Title 1">
            <a:extLst>
              <a:ext uri="{FF2B5EF4-FFF2-40B4-BE49-F238E27FC236}">
                <a16:creationId xmlns:a16="http://schemas.microsoft.com/office/drawing/2014/main" id="{F7206993-59D0-410F-4B11-403DEE383038}"/>
              </a:ext>
            </a:extLst>
          </p:cNvPr>
          <p:cNvSpPr txBox="1">
            <a:spLocks/>
          </p:cNvSpPr>
          <p:nvPr/>
        </p:nvSpPr>
        <p:spPr bwMode="auto">
          <a:xfrm>
            <a:off x="670738" y="279991"/>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1</a:t>
            </a:r>
          </a:p>
        </p:txBody>
      </p:sp>
      <p:graphicFrame>
        <p:nvGraphicFramePr>
          <p:cNvPr id="2" name="Table 1">
            <a:extLst>
              <a:ext uri="{FF2B5EF4-FFF2-40B4-BE49-F238E27FC236}">
                <a16:creationId xmlns:a16="http://schemas.microsoft.com/office/drawing/2014/main" id="{B634BA7E-5B29-B0C3-F860-681C9F2DDCCD}"/>
              </a:ext>
            </a:extLst>
          </p:cNvPr>
          <p:cNvGraphicFramePr>
            <a:graphicFrameLocks noGrp="1"/>
          </p:cNvGraphicFramePr>
          <p:nvPr>
            <p:extLst>
              <p:ext uri="{D42A27DB-BD31-4B8C-83A1-F6EECF244321}">
                <p14:modId xmlns:p14="http://schemas.microsoft.com/office/powerpoint/2010/main" val="2867344296"/>
              </p:ext>
            </p:extLst>
          </p:nvPr>
        </p:nvGraphicFramePr>
        <p:xfrm>
          <a:off x="8839200" y="1620420"/>
          <a:ext cx="14409775" cy="11202604"/>
        </p:xfrm>
        <a:graphic>
          <a:graphicData uri="http://schemas.openxmlformats.org/drawingml/2006/table">
            <a:tbl>
              <a:tblPr firstRow="1" firstCol="1" bandRow="1"/>
              <a:tblGrid>
                <a:gridCol w="5643458">
                  <a:extLst>
                    <a:ext uri="{9D8B030D-6E8A-4147-A177-3AD203B41FA5}">
                      <a16:colId xmlns:a16="http://schemas.microsoft.com/office/drawing/2014/main" val="4240223272"/>
                    </a:ext>
                  </a:extLst>
                </a:gridCol>
                <a:gridCol w="8766317">
                  <a:extLst>
                    <a:ext uri="{9D8B030D-6E8A-4147-A177-3AD203B41FA5}">
                      <a16:colId xmlns:a16="http://schemas.microsoft.com/office/drawing/2014/main" val="55509389"/>
                    </a:ext>
                  </a:extLst>
                </a:gridCol>
              </a:tblGrid>
              <a:tr h="966056">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a:rPr>
                        <a:t>Pack type</a:t>
                      </a:r>
                      <a:endParaRPr lang="en-US" sz="4800">
                        <a:effectLst/>
                        <a:latin typeface="+mn-lt"/>
                        <a:ea typeface="Times New Roman" panose="02020603050405020304" pitchFamily="18" charset="0"/>
                        <a:cs typeface="Times New Roman"/>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a:rPr>
                        <a:t>Pack size</a:t>
                      </a:r>
                      <a:endParaRPr lang="en-US" sz="4800">
                        <a:effectLst/>
                        <a:latin typeface="+mn-lt"/>
                        <a:ea typeface="Times New Roman" panose="02020603050405020304" pitchFamily="18" charset="0"/>
                        <a:cs typeface="Times New Roman"/>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14639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1= Blister strip              </a:t>
                      </a:r>
                      <a:endParaRPr lang="en-US" sz="4800">
                        <a:latin typeface="+mn-lt"/>
                        <a:cs typeface="Times New Roman"/>
                      </a:endParaRPr>
                    </a:p>
                    <a:p>
                      <a:pPr marL="0" marR="354330" lvl="0">
                        <a:lnSpc>
                          <a:spcPct val="114999"/>
                        </a:lnSpc>
                        <a:spcBef>
                          <a:spcPts val="0"/>
                        </a:spcBef>
                        <a:spcAft>
                          <a:spcPts val="480"/>
                        </a:spcAft>
                        <a:buNone/>
                      </a:pPr>
                      <a:r>
                        <a:rPr lang="en-US" sz="4800">
                          <a:effectLst/>
                          <a:latin typeface="+mn-lt"/>
                          <a:ea typeface="Times New Roman" panose="02020603050405020304" pitchFamily="18" charset="0"/>
                          <a:cs typeface="Times New Roman"/>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3= Loose tablets           </a:t>
                      </a:r>
                    </a:p>
                    <a:p>
                      <a:pPr marL="0" marR="354330" lvl="0">
                        <a:lnSpc>
                          <a:spcPct val="114999"/>
                        </a:lnSpc>
                        <a:spcBef>
                          <a:spcPts val="0"/>
                        </a:spcBef>
                        <a:spcAft>
                          <a:spcPts val="480"/>
                        </a:spcAft>
                        <a:buNone/>
                      </a:pPr>
                      <a:r>
                        <a:rPr lang="en-US" sz="4800">
                          <a:effectLst/>
                          <a:latin typeface="+mn-lt"/>
                          <a:ea typeface="Times New Roman" panose="02020603050405020304" pitchFamily="18" charset="0"/>
                          <a:cs typeface="Times New Roman"/>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a:t>
                      </a:r>
                      <a:r>
                        <a:rPr lang="en-US" sz="4800" b="1">
                          <a:solidFill>
                            <a:schemeClr val="accent1"/>
                          </a:solidFill>
                          <a:effectLst/>
                          <a:latin typeface="+mn-lt"/>
                          <a:ea typeface="Times New Roman" panose="02020603050405020304" pitchFamily="18" charset="0"/>
                          <a:cs typeface="Times New Roman"/>
                        </a:rPr>
                        <a:t>0</a:t>
                      </a:r>
                      <a:r>
                        <a:rPr lang="en-US" sz="4800">
                          <a:effectLst/>
                          <a:latin typeface="+mn-lt"/>
                          <a:ea typeface="Times New Roman" panose="02020603050405020304" pitchFamily="18" charset="0"/>
                          <a:cs typeface="Times New Roman"/>
                        </a:rPr>
                        <a:t>_|_</a:t>
                      </a:r>
                      <a:r>
                        <a:rPr lang="en-US" sz="4800" b="1">
                          <a:solidFill>
                            <a:schemeClr val="accent1"/>
                          </a:solidFill>
                          <a:effectLst/>
                          <a:latin typeface="+mn-lt"/>
                          <a:ea typeface="Times New Roman" panose="02020603050405020304" pitchFamily="18" charset="0"/>
                          <a:cs typeface="Times New Roman"/>
                        </a:rPr>
                        <a:t>1</a:t>
                      </a:r>
                      <a:r>
                        <a:rPr lang="en-US" sz="4800">
                          <a:effectLst/>
                          <a:latin typeface="+mn-lt"/>
                          <a:ea typeface="Times New Roman" panose="02020603050405020304" pitchFamily="18" charset="0"/>
                          <a:cs typeface="Times New Roman"/>
                        </a:rPr>
                        <a:t>__|_</a:t>
                      </a:r>
                      <a:r>
                        <a:rPr lang="en-US" sz="4800" b="1">
                          <a:solidFill>
                            <a:schemeClr val="accent1"/>
                          </a:solidFill>
                          <a:effectLst/>
                          <a:latin typeface="+mn-lt"/>
                          <a:ea typeface="Times New Roman" panose="02020603050405020304" pitchFamily="18" charset="0"/>
                          <a:cs typeface="Times New Roman"/>
                        </a:rPr>
                        <a:t>0</a:t>
                      </a:r>
                      <a:r>
                        <a:rPr lang="en-US" sz="4800">
                          <a:effectLst/>
                          <a:latin typeface="+mn-lt"/>
                          <a:ea typeface="Times New Roman" panose="02020603050405020304" pitchFamily="18" charset="0"/>
                          <a:cs typeface="Times New Roman"/>
                        </a:rPr>
                        <a:t>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347483">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[___|___|___].[__]  mL for liquids  </a:t>
                      </a:r>
                      <a:r>
                        <a:rPr lang="en-US" sz="4800" b="1">
                          <a:effectLst/>
                          <a:latin typeface="+mn-lt"/>
                          <a:ea typeface="Times New Roman" panose="02020603050405020304" pitchFamily="18" charset="0"/>
                          <a:cs typeface="Times New Roman"/>
                        </a:rPr>
                        <a:t>OR </a:t>
                      </a:r>
                      <a:r>
                        <a:rPr lang="en-US" sz="4800">
                          <a:effectLst/>
                          <a:latin typeface="+mn-lt"/>
                          <a:ea typeface="Times New Roman" panose="02020603050405020304" pitchFamily="18" charset="0"/>
                          <a:cs typeface="Times New Roman"/>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96605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55272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a:rPr>
                        <a:t>96 = Other (specify) [_________________]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endParaRPr lang="en-US" sz="4800">
                        <a:effectLst/>
                        <a:latin typeface="+mn-lt"/>
                        <a:ea typeface="Times New Roman" panose="02020603050405020304" pitchFamily="18" charset="0"/>
                        <a:cs typeface="Times New Roman"/>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CC0C656D-A05E-8ED0-8322-1689D68C0F46}"/>
              </a:ext>
            </a:extLst>
          </p:cNvPr>
          <p:cNvSpPr>
            <a:spLocks noChangeArrowheads="1"/>
          </p:cNvSpPr>
          <p:nvPr/>
        </p:nvSpPr>
        <p:spPr bwMode="auto">
          <a:xfrm>
            <a:off x="8697433" y="2565991"/>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23947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74">
            <a:extLst>
              <a:ext uri="{FF2B5EF4-FFF2-40B4-BE49-F238E27FC236}">
                <a16:creationId xmlns:a16="http://schemas.microsoft.com/office/drawing/2014/main" id="{A0FE9EC5-EE0A-23A6-2135-B6FC88B07D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1736" y="1933659"/>
            <a:ext cx="7239000" cy="825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C99E443-064D-A4E3-D1C8-A6C573440A0D}"/>
              </a:ext>
            </a:extLst>
          </p:cNvPr>
          <p:cNvSpPr txBox="1">
            <a:spLocks/>
          </p:cNvSpPr>
          <p:nvPr/>
        </p:nvSpPr>
        <p:spPr bwMode="auto">
          <a:xfrm>
            <a:off x="588336" y="0"/>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2</a:t>
            </a:r>
          </a:p>
        </p:txBody>
      </p:sp>
      <p:graphicFrame>
        <p:nvGraphicFramePr>
          <p:cNvPr id="2" name="Table 1">
            <a:extLst>
              <a:ext uri="{FF2B5EF4-FFF2-40B4-BE49-F238E27FC236}">
                <a16:creationId xmlns:a16="http://schemas.microsoft.com/office/drawing/2014/main" id="{4E111C00-5AFB-9911-FA0B-10625F2C6D07}"/>
              </a:ext>
            </a:extLst>
          </p:cNvPr>
          <p:cNvGraphicFramePr>
            <a:graphicFrameLocks noGrp="1"/>
          </p:cNvGraphicFramePr>
          <p:nvPr>
            <p:extLst>
              <p:ext uri="{D42A27DB-BD31-4B8C-83A1-F6EECF244321}">
                <p14:modId xmlns:p14="http://schemas.microsoft.com/office/powerpoint/2010/main" val="1054166656"/>
              </p:ext>
            </p:extLst>
          </p:nvPr>
        </p:nvGraphicFramePr>
        <p:xfrm>
          <a:off x="9182100" y="1933659"/>
          <a:ext cx="14897100" cy="10115383"/>
        </p:xfrm>
        <a:graphic>
          <a:graphicData uri="http://schemas.openxmlformats.org/drawingml/2006/table">
            <a:tbl>
              <a:tblPr firstRow="1" firstCol="1" bandRow="1"/>
              <a:tblGrid>
                <a:gridCol w="6910830">
                  <a:extLst>
                    <a:ext uri="{9D8B030D-6E8A-4147-A177-3AD203B41FA5}">
                      <a16:colId xmlns:a16="http://schemas.microsoft.com/office/drawing/2014/main" val="4240223272"/>
                    </a:ext>
                  </a:extLst>
                </a:gridCol>
                <a:gridCol w="7986270">
                  <a:extLst>
                    <a:ext uri="{9D8B030D-6E8A-4147-A177-3AD203B41FA5}">
                      <a16:colId xmlns:a16="http://schemas.microsoft.com/office/drawing/2014/main" val="55509389"/>
                    </a:ext>
                  </a:extLst>
                </a:gridCol>
              </a:tblGrid>
              <a:tr h="1223028">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60792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70591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1223028">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70591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74">
            <a:extLst>
              <a:ext uri="{FF2B5EF4-FFF2-40B4-BE49-F238E27FC236}">
                <a16:creationId xmlns:a16="http://schemas.microsoft.com/office/drawing/2014/main" id="{A0FE9EC5-EE0A-23A6-2135-B6FC88B07D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643" y="2307266"/>
            <a:ext cx="6928872" cy="790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C99E443-064D-A4E3-D1C8-A6C573440A0D}"/>
              </a:ext>
            </a:extLst>
          </p:cNvPr>
          <p:cNvSpPr txBox="1">
            <a:spLocks/>
          </p:cNvSpPr>
          <p:nvPr/>
        </p:nvSpPr>
        <p:spPr bwMode="auto">
          <a:xfrm>
            <a:off x="530847" y="21266"/>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2</a:t>
            </a:r>
          </a:p>
        </p:txBody>
      </p:sp>
      <p:graphicFrame>
        <p:nvGraphicFramePr>
          <p:cNvPr id="2" name="Table 1">
            <a:extLst>
              <a:ext uri="{FF2B5EF4-FFF2-40B4-BE49-F238E27FC236}">
                <a16:creationId xmlns:a16="http://schemas.microsoft.com/office/drawing/2014/main" id="{4E111C00-5AFB-9911-FA0B-10625F2C6D07}"/>
              </a:ext>
            </a:extLst>
          </p:cNvPr>
          <p:cNvGraphicFramePr>
            <a:graphicFrameLocks noGrp="1"/>
          </p:cNvGraphicFramePr>
          <p:nvPr>
            <p:extLst>
              <p:ext uri="{D42A27DB-BD31-4B8C-83A1-F6EECF244321}">
                <p14:modId xmlns:p14="http://schemas.microsoft.com/office/powerpoint/2010/main" val="3735386484"/>
              </p:ext>
            </p:extLst>
          </p:nvPr>
        </p:nvGraphicFramePr>
        <p:xfrm>
          <a:off x="9105900" y="1735766"/>
          <a:ext cx="14747253" cy="10132401"/>
        </p:xfrm>
        <a:graphic>
          <a:graphicData uri="http://schemas.openxmlformats.org/drawingml/2006/table">
            <a:tbl>
              <a:tblPr firstRow="1" firstCol="1" bandRow="1"/>
              <a:tblGrid>
                <a:gridCol w="6841315">
                  <a:extLst>
                    <a:ext uri="{9D8B030D-6E8A-4147-A177-3AD203B41FA5}">
                      <a16:colId xmlns:a16="http://schemas.microsoft.com/office/drawing/2014/main" val="4240223272"/>
                    </a:ext>
                  </a:extLst>
                </a:gridCol>
                <a:gridCol w="7905938">
                  <a:extLst>
                    <a:ext uri="{9D8B030D-6E8A-4147-A177-3AD203B41FA5}">
                      <a16:colId xmlns:a16="http://schemas.microsoft.com/office/drawing/2014/main" val="55509389"/>
                    </a:ext>
                  </a:extLst>
                </a:gridCol>
              </a:tblGrid>
              <a:tr h="1223028">
                <a:tc>
                  <a:txBody>
                    <a:bodyPr/>
                    <a:lstStyle/>
                    <a:p>
                      <a:pPr marL="0" marR="354330">
                        <a:lnSpc>
                          <a:spcPct val="115000"/>
                        </a:lnSpc>
                        <a:spcBef>
                          <a:spcPts val="0"/>
                        </a:spcBef>
                        <a:spcAft>
                          <a:spcPts val="480"/>
                        </a:spcAft>
                      </a:pPr>
                      <a:r>
                        <a:rPr lang="en-US" sz="4800" b="1">
                          <a:effectLst/>
                          <a:latin typeface="Calibri Light" panose="020F0302020204030204" pitchFamily="34" charset="0"/>
                          <a:ea typeface="Times New Roman" panose="02020603050405020304" pitchFamily="18" charset="0"/>
                          <a:cs typeface="Times New Roman" panose="02020603050405020304" pitchFamily="18" charset="0"/>
                        </a:rPr>
                        <a:t>Pack type</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Calibri Light" panose="020F0302020204030204" pitchFamily="34" charset="0"/>
                          <a:ea typeface="Times New Roman" panose="02020603050405020304" pitchFamily="18" charset="0"/>
                          <a:cs typeface="Times New Roman" panose="02020603050405020304" pitchFamily="18" charset="0"/>
                        </a:rPr>
                        <a:t>Pack size</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607925">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4= Sachet </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a:t>
                      </a:r>
                      <a:r>
                        <a:rPr lang="en-US" sz="4800" b="1">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rPr>
                        <a:t>0</a:t>
                      </a: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_|_</a:t>
                      </a:r>
                      <a:r>
                        <a:rPr lang="en-US" sz="4800" b="1">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rPr>
                        <a:t>0</a:t>
                      </a: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_|_</a:t>
                      </a:r>
                      <a:r>
                        <a:rPr lang="en-US" sz="4800" b="1">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rPr>
                        <a:t>6</a:t>
                      </a: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   #                     </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705915">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5= Bottle</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[___|___|___].[__]  mL for liquids </a:t>
                      </a:r>
                      <a:r>
                        <a:rPr lang="en-US" sz="4800" b="1">
                          <a:effectLst/>
                          <a:latin typeface="Calibri Light" panose="020F0302020204030204" pitchFamily="34" charset="0"/>
                          <a:ea typeface="Times New Roman" panose="02020603050405020304" pitchFamily="18" charset="0"/>
                          <a:cs typeface="Times New Roman" panose="02020603050405020304" pitchFamily="18" charset="0"/>
                        </a:rPr>
                        <a:t>OR </a:t>
                      </a: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[___|___|___].[__] mg for powders </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1223028">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6= Ampoule or vial</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[___|___|___].[__]  mL</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705915">
                <a:tc>
                  <a:txBody>
                    <a:bodyPr/>
                    <a:lstStyle/>
                    <a:p>
                      <a:pPr marL="0" marR="354330">
                        <a:lnSpc>
                          <a:spcPct val="115000"/>
                        </a:lnSpc>
                        <a:spcBef>
                          <a:spcPts val="0"/>
                        </a:spcBef>
                        <a:spcAft>
                          <a:spcPts val="480"/>
                        </a:spcAft>
                      </a:pPr>
                      <a:r>
                        <a:rPr lang="en-US" sz="4800">
                          <a:effectLst/>
                          <a:latin typeface="Calibri Light" panose="020F0302020204030204" pitchFamily="34" charset="0"/>
                          <a:ea typeface="Times New Roman" panose="02020603050405020304" pitchFamily="18" charset="0"/>
                          <a:cs typeface="Times New Roman" panose="02020603050405020304" pitchFamily="18" charset="0"/>
                        </a:rPr>
                        <a:t>96 = Other (specify) [___________________]</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Calibri Light" panose="020F0302020204030204" pitchFamily="34" charset="0"/>
                          <a:ea typeface="Times New Roman" panose="02020603050405020304" pitchFamily="18" charset="0"/>
                          <a:cs typeface="Times New Roman" panose="02020603050405020304" pitchFamily="18" charset="0"/>
                        </a:rPr>
                        <a:t> </a:t>
                      </a:r>
                      <a:endParaRPr lang="en-US" sz="4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68B059B6-FE6A-71E2-F177-E21DE7F027DC}"/>
              </a:ext>
            </a:extLst>
          </p:cNvPr>
          <p:cNvSpPr>
            <a:spLocks noChangeArrowheads="1"/>
          </p:cNvSpPr>
          <p:nvPr/>
        </p:nvSpPr>
        <p:spPr bwMode="auto">
          <a:xfrm>
            <a:off x="8890147" y="3852531"/>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12491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0CDE51-08AC-C171-FC51-2F5CB470AC20}"/>
              </a:ext>
            </a:extLst>
          </p:cNvPr>
          <p:cNvSpPr txBox="1">
            <a:spLocks/>
          </p:cNvSpPr>
          <p:nvPr/>
        </p:nvSpPr>
        <p:spPr bwMode="auto">
          <a:xfrm>
            <a:off x="621188" y="262684"/>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3</a:t>
            </a:r>
          </a:p>
        </p:txBody>
      </p:sp>
      <p:graphicFrame>
        <p:nvGraphicFramePr>
          <p:cNvPr id="2" name="Table 1">
            <a:extLst>
              <a:ext uri="{FF2B5EF4-FFF2-40B4-BE49-F238E27FC236}">
                <a16:creationId xmlns:a16="http://schemas.microsoft.com/office/drawing/2014/main" id="{55DD042B-8943-79B3-6880-C5CA024D64FB}"/>
              </a:ext>
            </a:extLst>
          </p:cNvPr>
          <p:cNvGraphicFramePr>
            <a:graphicFrameLocks noGrp="1"/>
          </p:cNvGraphicFramePr>
          <p:nvPr>
            <p:extLst>
              <p:ext uri="{D42A27DB-BD31-4B8C-83A1-F6EECF244321}">
                <p14:modId xmlns:p14="http://schemas.microsoft.com/office/powerpoint/2010/main" val="4085573712"/>
              </p:ext>
            </p:extLst>
          </p:nvPr>
        </p:nvGraphicFramePr>
        <p:xfrm>
          <a:off x="8045219" y="987044"/>
          <a:ext cx="14297904" cy="11741912"/>
        </p:xfrm>
        <a:graphic>
          <a:graphicData uri="http://schemas.openxmlformats.org/drawingml/2006/table">
            <a:tbl>
              <a:tblPr firstRow="1" firstCol="1" bandRow="1"/>
              <a:tblGrid>
                <a:gridCol w="5599644">
                  <a:extLst>
                    <a:ext uri="{9D8B030D-6E8A-4147-A177-3AD203B41FA5}">
                      <a16:colId xmlns:a16="http://schemas.microsoft.com/office/drawing/2014/main" val="4240223272"/>
                    </a:ext>
                  </a:extLst>
                </a:gridCol>
                <a:gridCol w="8698260">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grpSp>
        <p:nvGrpSpPr>
          <p:cNvPr id="7" name="Group 6">
            <a:extLst>
              <a:ext uri="{FF2B5EF4-FFF2-40B4-BE49-F238E27FC236}">
                <a16:creationId xmlns:a16="http://schemas.microsoft.com/office/drawing/2014/main" id="{2A46CC6F-4838-1B56-D96D-F412DD4F57BB}"/>
              </a:ext>
            </a:extLst>
          </p:cNvPr>
          <p:cNvGrpSpPr/>
          <p:nvPr/>
        </p:nvGrpSpPr>
        <p:grpSpPr>
          <a:xfrm>
            <a:off x="694212" y="3110023"/>
            <a:ext cx="6811488" cy="8491427"/>
            <a:chOff x="1022777" y="2729023"/>
            <a:chExt cx="7699376" cy="9144000"/>
          </a:xfrm>
        </p:grpSpPr>
        <p:pic>
          <p:nvPicPr>
            <p:cNvPr id="14339" name="Picture 52">
              <a:extLst>
                <a:ext uri="{FF2B5EF4-FFF2-40B4-BE49-F238E27FC236}">
                  <a16:creationId xmlns:a16="http://schemas.microsoft.com/office/drawing/2014/main" id="{D34DA05C-C760-6A2F-E7B2-FDE95C2819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777" y="2729023"/>
              <a:ext cx="7699376"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a:extLst>
                <a:ext uri="{FF2B5EF4-FFF2-40B4-BE49-F238E27FC236}">
                  <a16:creationId xmlns:a16="http://schemas.microsoft.com/office/drawing/2014/main" id="{B69C7A93-C6A1-89EA-555C-32B27BE15CAA}"/>
                </a:ext>
              </a:extLst>
            </p:cNvPr>
            <p:cNvSpPr txBox="1">
              <a:spLocks noChangeArrowheads="1"/>
            </p:cNvSpPr>
            <p:nvPr/>
          </p:nvSpPr>
          <p:spPr bwMode="auto">
            <a:xfrm>
              <a:off x="1826422" y="2908717"/>
              <a:ext cx="45720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en-US" altLang="en-US" sz="4800" b="1">
                  <a:solidFill>
                    <a:srgbClr val="000000"/>
                  </a:solidFill>
                  <a:latin typeface="+mn-lt"/>
                </a:rPr>
                <a:t>1000 </a:t>
              </a:r>
              <a:r>
                <a:rPr lang="en-US" altLang="en-US" sz="4800" b="1" err="1">
                  <a:solidFill>
                    <a:srgbClr val="000000"/>
                  </a:solidFill>
                  <a:latin typeface="+mn-lt"/>
                </a:rPr>
                <a:t>Lactab</a:t>
              </a:r>
              <a:r>
                <a:rPr lang="en-US" altLang="en-US" sz="4800" b="1">
                  <a:solidFill>
                    <a:srgbClr val="000000"/>
                  </a:solidFill>
                  <a:latin typeface="+mn-lt"/>
                </a:rPr>
                <a:t>™</a:t>
              </a:r>
              <a:endParaRPr lang="en-GB" altLang="en-US" sz="4800" b="1">
                <a:solidFill>
                  <a:srgbClr val="000000"/>
                </a:solidFill>
                <a:latin typeface="+mn-lt"/>
              </a:endParaRPr>
            </a:p>
          </p:txBody>
        </p:sp>
        <p:cxnSp>
          <p:nvCxnSpPr>
            <p:cNvPr id="3" name="Elbow Connector 8">
              <a:extLst>
                <a:ext uri="{FF2B5EF4-FFF2-40B4-BE49-F238E27FC236}">
                  <a16:creationId xmlns:a16="http://schemas.microsoft.com/office/drawing/2014/main" id="{F926F407-675D-B2A9-3468-EBE9CABC4895}"/>
                </a:ext>
              </a:extLst>
            </p:cNvPr>
            <p:cNvCxnSpPr>
              <a:cxnSpLocks noChangeShapeType="1"/>
            </p:cNvCxnSpPr>
            <p:nvPr/>
          </p:nvCxnSpPr>
          <p:spPr bwMode="auto">
            <a:xfrm rot="16200000" flipH="1">
              <a:off x="531023" y="4800600"/>
              <a:ext cx="3352800" cy="762000"/>
            </a:xfrm>
            <a:prstGeom prst="bentConnector3">
              <a:avLst>
                <a:gd name="adj1" fmla="val 100218"/>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0CDE51-08AC-C171-FC51-2F5CB470AC20}"/>
              </a:ext>
            </a:extLst>
          </p:cNvPr>
          <p:cNvSpPr txBox="1">
            <a:spLocks/>
          </p:cNvSpPr>
          <p:nvPr/>
        </p:nvSpPr>
        <p:spPr bwMode="auto">
          <a:xfrm>
            <a:off x="509831" y="152399"/>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3</a:t>
            </a:r>
          </a:p>
        </p:txBody>
      </p:sp>
      <p:graphicFrame>
        <p:nvGraphicFramePr>
          <p:cNvPr id="2" name="Table 1">
            <a:extLst>
              <a:ext uri="{FF2B5EF4-FFF2-40B4-BE49-F238E27FC236}">
                <a16:creationId xmlns:a16="http://schemas.microsoft.com/office/drawing/2014/main" id="{55DD042B-8943-79B3-6880-C5CA024D64FB}"/>
              </a:ext>
            </a:extLst>
          </p:cNvPr>
          <p:cNvGraphicFramePr>
            <a:graphicFrameLocks noGrp="1"/>
          </p:cNvGraphicFramePr>
          <p:nvPr>
            <p:extLst>
              <p:ext uri="{D42A27DB-BD31-4B8C-83A1-F6EECF244321}">
                <p14:modId xmlns:p14="http://schemas.microsoft.com/office/powerpoint/2010/main" val="679925543"/>
              </p:ext>
            </p:extLst>
          </p:nvPr>
        </p:nvGraphicFramePr>
        <p:xfrm>
          <a:off x="8362144" y="566420"/>
          <a:ext cx="13842281" cy="12583160"/>
        </p:xfrm>
        <a:graphic>
          <a:graphicData uri="http://schemas.openxmlformats.org/drawingml/2006/table">
            <a:tbl>
              <a:tblPr firstRow="1" firstCol="1" bandRow="1"/>
              <a:tblGrid>
                <a:gridCol w="5421204">
                  <a:extLst>
                    <a:ext uri="{9D8B030D-6E8A-4147-A177-3AD203B41FA5}">
                      <a16:colId xmlns:a16="http://schemas.microsoft.com/office/drawing/2014/main" val="4240223272"/>
                    </a:ext>
                  </a:extLst>
                </a:gridCol>
                <a:gridCol w="8421077">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1</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grpSp>
        <p:nvGrpSpPr>
          <p:cNvPr id="8" name="Group 7">
            <a:extLst>
              <a:ext uri="{FF2B5EF4-FFF2-40B4-BE49-F238E27FC236}">
                <a16:creationId xmlns:a16="http://schemas.microsoft.com/office/drawing/2014/main" id="{519C6964-80CD-06B5-B3C0-38D8714278A9}"/>
              </a:ext>
            </a:extLst>
          </p:cNvPr>
          <p:cNvGrpSpPr/>
          <p:nvPr/>
        </p:nvGrpSpPr>
        <p:grpSpPr>
          <a:xfrm>
            <a:off x="509831" y="2716878"/>
            <a:ext cx="7110169" cy="8560722"/>
            <a:chOff x="1022777" y="2729023"/>
            <a:chExt cx="7699376" cy="9144000"/>
          </a:xfrm>
        </p:grpSpPr>
        <p:pic>
          <p:nvPicPr>
            <p:cNvPr id="14339" name="Picture 52">
              <a:extLst>
                <a:ext uri="{FF2B5EF4-FFF2-40B4-BE49-F238E27FC236}">
                  <a16:creationId xmlns:a16="http://schemas.microsoft.com/office/drawing/2014/main" id="{D34DA05C-C760-6A2F-E7B2-FDE95C2819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777" y="2729023"/>
              <a:ext cx="7699376"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a:extLst>
                <a:ext uri="{FF2B5EF4-FFF2-40B4-BE49-F238E27FC236}">
                  <a16:creationId xmlns:a16="http://schemas.microsoft.com/office/drawing/2014/main" id="{B69C7A93-C6A1-89EA-555C-32B27BE15CAA}"/>
                </a:ext>
              </a:extLst>
            </p:cNvPr>
            <p:cNvSpPr txBox="1">
              <a:spLocks noChangeArrowheads="1"/>
            </p:cNvSpPr>
            <p:nvPr/>
          </p:nvSpPr>
          <p:spPr bwMode="auto">
            <a:xfrm>
              <a:off x="1826422" y="3089701"/>
              <a:ext cx="45720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en-US" altLang="en-US" sz="4800" b="1">
                  <a:solidFill>
                    <a:srgbClr val="000000"/>
                  </a:solidFill>
                </a:rPr>
                <a:t>1000 </a:t>
              </a:r>
              <a:r>
                <a:rPr lang="en-US" altLang="en-US" sz="4800" b="1" err="1">
                  <a:solidFill>
                    <a:srgbClr val="000000"/>
                  </a:solidFill>
                </a:rPr>
                <a:t>Lactab</a:t>
              </a:r>
              <a:r>
                <a:rPr lang="en-US" altLang="en-US" sz="4800" b="1">
                  <a:solidFill>
                    <a:srgbClr val="000000"/>
                  </a:solidFill>
                </a:rPr>
                <a:t>™</a:t>
              </a:r>
              <a:endParaRPr lang="en-GB" altLang="en-US" sz="4800" b="1">
                <a:solidFill>
                  <a:srgbClr val="000000"/>
                </a:solidFill>
              </a:endParaRPr>
            </a:p>
          </p:txBody>
        </p:sp>
        <p:cxnSp>
          <p:nvCxnSpPr>
            <p:cNvPr id="3" name="Elbow Connector 8">
              <a:extLst>
                <a:ext uri="{FF2B5EF4-FFF2-40B4-BE49-F238E27FC236}">
                  <a16:creationId xmlns:a16="http://schemas.microsoft.com/office/drawing/2014/main" id="{F926F407-675D-B2A9-3468-EBE9CABC4895}"/>
                </a:ext>
              </a:extLst>
            </p:cNvPr>
            <p:cNvCxnSpPr>
              <a:cxnSpLocks noChangeShapeType="1"/>
            </p:cNvCxnSpPr>
            <p:nvPr/>
          </p:nvCxnSpPr>
          <p:spPr bwMode="auto">
            <a:xfrm rot="16200000" flipH="1">
              <a:off x="531023" y="4800600"/>
              <a:ext cx="3352800" cy="762000"/>
            </a:xfrm>
            <a:prstGeom prst="bentConnector3">
              <a:avLst>
                <a:gd name="adj1" fmla="val 100218"/>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4" name="Oval 85">
            <a:extLst>
              <a:ext uri="{FF2B5EF4-FFF2-40B4-BE49-F238E27FC236}">
                <a16:creationId xmlns:a16="http://schemas.microsoft.com/office/drawing/2014/main" id="{C12D1AA4-875E-A4AB-2C70-2BD54356EEFD}"/>
              </a:ext>
            </a:extLst>
          </p:cNvPr>
          <p:cNvSpPr>
            <a:spLocks noChangeArrowheads="1"/>
          </p:cNvSpPr>
          <p:nvPr/>
        </p:nvSpPr>
        <p:spPr bwMode="auto">
          <a:xfrm>
            <a:off x="8282231" y="4102155"/>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44705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DSC01259">
            <a:extLst>
              <a:ext uri="{FF2B5EF4-FFF2-40B4-BE49-F238E27FC236}">
                <a16:creationId xmlns:a16="http://schemas.microsoft.com/office/drawing/2014/main" id="{1179FE76-D99C-9C34-E9C4-240BDA8CBA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590" y="2488281"/>
            <a:ext cx="10307767" cy="721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C8A1F25-775A-64AB-888C-D518070D9F37}"/>
              </a:ext>
            </a:extLst>
          </p:cNvPr>
          <p:cNvSpPr txBox="1">
            <a:spLocks/>
          </p:cNvSpPr>
          <p:nvPr/>
        </p:nvSpPr>
        <p:spPr bwMode="auto">
          <a:xfrm>
            <a:off x="381590" y="0"/>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4</a:t>
            </a:r>
          </a:p>
        </p:txBody>
      </p:sp>
      <p:graphicFrame>
        <p:nvGraphicFramePr>
          <p:cNvPr id="2" name="Table 1">
            <a:extLst>
              <a:ext uri="{FF2B5EF4-FFF2-40B4-BE49-F238E27FC236}">
                <a16:creationId xmlns:a16="http://schemas.microsoft.com/office/drawing/2014/main" id="{DD217AD2-7ACD-AFAA-79C2-34957B435E9E}"/>
              </a:ext>
            </a:extLst>
          </p:cNvPr>
          <p:cNvGraphicFramePr>
            <a:graphicFrameLocks noGrp="1"/>
          </p:cNvGraphicFramePr>
          <p:nvPr>
            <p:extLst>
              <p:ext uri="{D42A27DB-BD31-4B8C-83A1-F6EECF244321}">
                <p14:modId xmlns:p14="http://schemas.microsoft.com/office/powerpoint/2010/main" val="1216551861"/>
              </p:ext>
            </p:extLst>
          </p:nvPr>
        </p:nvGraphicFramePr>
        <p:xfrm>
          <a:off x="11218538" y="474819"/>
          <a:ext cx="12583478" cy="12456160"/>
        </p:xfrm>
        <a:graphic>
          <a:graphicData uri="http://schemas.openxmlformats.org/drawingml/2006/table">
            <a:tbl>
              <a:tblPr firstRow="1" firstCol="1" bandRow="1"/>
              <a:tblGrid>
                <a:gridCol w="4928205">
                  <a:extLst>
                    <a:ext uri="{9D8B030D-6E8A-4147-A177-3AD203B41FA5}">
                      <a16:colId xmlns:a16="http://schemas.microsoft.com/office/drawing/2014/main" val="4240223272"/>
                    </a:ext>
                  </a:extLst>
                </a:gridCol>
                <a:gridCol w="7655273">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DSC01259">
            <a:extLst>
              <a:ext uri="{FF2B5EF4-FFF2-40B4-BE49-F238E27FC236}">
                <a16:creationId xmlns:a16="http://schemas.microsoft.com/office/drawing/2014/main" id="{1179FE76-D99C-9C34-E9C4-240BDA8CBA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1319" y="2022437"/>
            <a:ext cx="7909379" cy="5536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7C8A1F25-775A-64AB-888C-D518070D9F37}"/>
              </a:ext>
            </a:extLst>
          </p:cNvPr>
          <p:cNvSpPr txBox="1">
            <a:spLocks/>
          </p:cNvSpPr>
          <p:nvPr/>
        </p:nvSpPr>
        <p:spPr bwMode="auto">
          <a:xfrm>
            <a:off x="424646" y="7377"/>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4</a:t>
            </a:r>
          </a:p>
        </p:txBody>
      </p:sp>
      <p:graphicFrame>
        <p:nvGraphicFramePr>
          <p:cNvPr id="2" name="Table 1">
            <a:extLst>
              <a:ext uri="{FF2B5EF4-FFF2-40B4-BE49-F238E27FC236}">
                <a16:creationId xmlns:a16="http://schemas.microsoft.com/office/drawing/2014/main" id="{DD217AD2-7ACD-AFAA-79C2-34957B435E9E}"/>
              </a:ext>
            </a:extLst>
          </p:cNvPr>
          <p:cNvGraphicFramePr>
            <a:graphicFrameLocks noGrp="1"/>
          </p:cNvGraphicFramePr>
          <p:nvPr>
            <p:extLst>
              <p:ext uri="{D42A27DB-BD31-4B8C-83A1-F6EECF244321}">
                <p14:modId xmlns:p14="http://schemas.microsoft.com/office/powerpoint/2010/main" val="461237108"/>
              </p:ext>
            </p:extLst>
          </p:nvPr>
        </p:nvGraphicFramePr>
        <p:xfrm>
          <a:off x="11375876" y="629920"/>
          <a:ext cx="12583478" cy="12456160"/>
        </p:xfrm>
        <a:graphic>
          <a:graphicData uri="http://schemas.openxmlformats.org/drawingml/2006/table">
            <a:tbl>
              <a:tblPr firstRow="1" firstCol="1" bandRow="1"/>
              <a:tblGrid>
                <a:gridCol w="4928205">
                  <a:extLst>
                    <a:ext uri="{9D8B030D-6E8A-4147-A177-3AD203B41FA5}">
                      <a16:colId xmlns:a16="http://schemas.microsoft.com/office/drawing/2014/main" val="4240223272"/>
                    </a:ext>
                  </a:extLst>
                </a:gridCol>
                <a:gridCol w="7655273">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3</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Oval 85">
            <a:extLst>
              <a:ext uri="{FF2B5EF4-FFF2-40B4-BE49-F238E27FC236}">
                <a16:creationId xmlns:a16="http://schemas.microsoft.com/office/drawing/2014/main" id="{4F92EDF6-3750-9372-D26F-6A53F3394B35}"/>
              </a:ext>
            </a:extLst>
          </p:cNvPr>
          <p:cNvSpPr>
            <a:spLocks noChangeArrowheads="1"/>
          </p:cNvSpPr>
          <p:nvPr/>
        </p:nvSpPr>
        <p:spPr bwMode="auto">
          <a:xfrm>
            <a:off x="11134934" y="4015334"/>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
        <p:nvSpPr>
          <p:cNvPr id="17412" name="TextBox 5">
            <a:extLst>
              <a:ext uri="{FF2B5EF4-FFF2-40B4-BE49-F238E27FC236}">
                <a16:creationId xmlns:a16="http://schemas.microsoft.com/office/drawing/2014/main" id="{F0175D5D-943A-2AFD-5B4E-0EFA8E6A3979}"/>
              </a:ext>
            </a:extLst>
          </p:cNvPr>
          <p:cNvSpPr txBox="1">
            <a:spLocks noChangeArrowheads="1"/>
          </p:cNvSpPr>
          <p:nvPr/>
        </p:nvSpPr>
        <p:spPr bwMode="auto">
          <a:xfrm>
            <a:off x="398193" y="7810392"/>
            <a:ext cx="10736741" cy="2308324"/>
          </a:xfrm>
          <a:prstGeom prst="rect">
            <a:avLst/>
          </a:prstGeom>
          <a:solidFill>
            <a:schemeClr val="bg1"/>
          </a:solidFill>
          <a:ln>
            <a:solidFill>
              <a:schemeClr val="bg1"/>
            </a:solidFill>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a:latin typeface="+mn-lt"/>
              </a:rPr>
              <a:t>The pack size </a:t>
            </a:r>
            <a:r>
              <a:rPr lang="fr-FR" altLang="en-US" sz="4800" err="1">
                <a:latin typeface="+mn-lt"/>
              </a:rPr>
              <a:t>is</a:t>
            </a:r>
            <a:r>
              <a:rPr lang="fr-FR" altLang="en-US" sz="4800">
                <a:latin typeface="+mn-lt"/>
              </a:rPr>
              <a:t> the </a:t>
            </a:r>
            <a:r>
              <a:rPr lang="fr-FR" altLang="en-US" sz="4800" err="1">
                <a:latin typeface="+mn-lt"/>
              </a:rPr>
              <a:t>number</a:t>
            </a:r>
            <a:r>
              <a:rPr lang="fr-FR" altLang="en-US" sz="4800">
                <a:latin typeface="+mn-lt"/>
              </a:rPr>
              <a:t> of </a:t>
            </a:r>
            <a:r>
              <a:rPr lang="fr-FR" altLang="en-US" sz="4800" err="1">
                <a:latin typeface="+mn-lt"/>
              </a:rPr>
              <a:t>tablets</a:t>
            </a:r>
            <a:r>
              <a:rPr lang="fr-FR" altLang="en-US" sz="4800">
                <a:latin typeface="+mn-lt"/>
              </a:rPr>
              <a:t> in the pack, </a:t>
            </a:r>
            <a:r>
              <a:rPr lang="fr-FR" altLang="en-US" sz="4800" b="1" err="1">
                <a:latin typeface="+mn-lt"/>
              </a:rPr>
              <a:t>according</a:t>
            </a:r>
            <a:r>
              <a:rPr lang="fr-FR" altLang="en-US" sz="4800" b="1">
                <a:latin typeface="+mn-lt"/>
              </a:rPr>
              <a:t> to the label</a:t>
            </a:r>
            <a:r>
              <a:rPr lang="fr-FR" altLang="en-US" sz="4800">
                <a:latin typeface="+mn-lt"/>
              </a:rPr>
              <a:t>. The pack size </a:t>
            </a:r>
            <a:r>
              <a:rPr lang="fr-FR" altLang="en-US" sz="4800" err="1">
                <a:latin typeface="+mn-lt"/>
              </a:rPr>
              <a:t>is</a:t>
            </a:r>
            <a:r>
              <a:rPr lang="fr-FR" altLang="en-US" sz="4800">
                <a:latin typeface="+mn-lt"/>
              </a:rPr>
              <a:t> 3 </a:t>
            </a:r>
            <a:r>
              <a:rPr lang="fr-FR" altLang="en-US" sz="4800" err="1">
                <a:latin typeface="+mn-lt"/>
              </a:rPr>
              <a:t>tablets</a:t>
            </a:r>
            <a:r>
              <a:rPr lang="fr-FR" altLang="en-US" sz="4800">
                <a:latin typeface="+mn-lt"/>
              </a:rPr>
              <a:t>, not 1 </a:t>
            </a:r>
            <a:r>
              <a:rPr lang="fr-FR" altLang="en-US" sz="4800" err="1">
                <a:latin typeface="+mn-lt"/>
              </a:rPr>
              <a:t>tablet</a:t>
            </a:r>
            <a:r>
              <a:rPr lang="fr-FR" altLang="en-US" sz="4800">
                <a:latin typeface="+mn-lt"/>
              </a:rPr>
              <a:t>.</a:t>
            </a:r>
          </a:p>
        </p:txBody>
      </p:sp>
    </p:spTree>
    <p:extLst>
      <p:ext uri="{BB962C8B-B14F-4D97-AF65-F5344CB8AC3E}">
        <p14:creationId xmlns:p14="http://schemas.microsoft.com/office/powerpoint/2010/main" val="288357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38018" y="0"/>
            <a:ext cx="15544800" cy="22860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5</a:t>
            </a:r>
          </a:p>
        </p:txBody>
      </p:sp>
      <p:pic>
        <p:nvPicPr>
          <p:cNvPr id="2050" name="Picture 2" descr="C:\Users\Julius\Documents\ACTWatch docs\drug_dbase\Country_drugs\Website_drugs\ASAQs\DSC0086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4718" y="2829964"/>
            <a:ext cx="9167446" cy="7010400"/>
          </a:xfrm>
          <a:prstGeom prst="rect">
            <a:avLst/>
          </a:prstGeom>
          <a:noFill/>
        </p:spPr>
      </p:pic>
      <p:graphicFrame>
        <p:nvGraphicFramePr>
          <p:cNvPr id="2" name="Table 1">
            <a:extLst>
              <a:ext uri="{FF2B5EF4-FFF2-40B4-BE49-F238E27FC236}">
                <a16:creationId xmlns:a16="http://schemas.microsoft.com/office/drawing/2014/main" id="{B67EE7F5-2E93-2170-7460-EF01F384FF4A}"/>
              </a:ext>
            </a:extLst>
          </p:cNvPr>
          <p:cNvGraphicFramePr>
            <a:graphicFrameLocks noGrp="1"/>
          </p:cNvGraphicFramePr>
          <p:nvPr>
            <p:extLst>
              <p:ext uri="{D42A27DB-BD31-4B8C-83A1-F6EECF244321}">
                <p14:modId xmlns:p14="http://schemas.microsoft.com/office/powerpoint/2010/main" val="1121002922"/>
              </p:ext>
            </p:extLst>
          </p:nvPr>
        </p:nvGraphicFramePr>
        <p:xfrm>
          <a:off x="10504033" y="1018794"/>
          <a:ext cx="13075249" cy="11678412"/>
        </p:xfrm>
        <a:graphic>
          <a:graphicData uri="http://schemas.openxmlformats.org/drawingml/2006/table">
            <a:tbl>
              <a:tblPr firstRow="1" firstCol="1" bandRow="1"/>
              <a:tblGrid>
                <a:gridCol w="5120803">
                  <a:extLst>
                    <a:ext uri="{9D8B030D-6E8A-4147-A177-3AD203B41FA5}">
                      <a16:colId xmlns:a16="http://schemas.microsoft.com/office/drawing/2014/main" val="4240223272"/>
                    </a:ext>
                  </a:extLst>
                </a:gridCol>
                <a:gridCol w="7954446">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extLst>
      <p:ext uri="{BB962C8B-B14F-4D97-AF65-F5344CB8AC3E}">
        <p14:creationId xmlns:p14="http://schemas.microsoft.com/office/powerpoint/2010/main" val="350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610778" y="258214"/>
            <a:ext cx="15544800" cy="22860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5</a:t>
            </a:r>
          </a:p>
        </p:txBody>
      </p:sp>
      <p:pic>
        <p:nvPicPr>
          <p:cNvPr id="2050" name="Picture 2" descr="C:\Users\Julius\Documents\ACTWatch docs\drug_dbase\Country_drugs\Website_drugs\ASAQs\DSC0086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778" y="2220364"/>
            <a:ext cx="9167446" cy="7010400"/>
          </a:xfrm>
          <a:prstGeom prst="rect">
            <a:avLst/>
          </a:prstGeom>
          <a:noFill/>
        </p:spPr>
      </p:pic>
      <p:graphicFrame>
        <p:nvGraphicFramePr>
          <p:cNvPr id="2" name="Table 1">
            <a:extLst>
              <a:ext uri="{FF2B5EF4-FFF2-40B4-BE49-F238E27FC236}">
                <a16:creationId xmlns:a16="http://schemas.microsoft.com/office/drawing/2014/main" id="{B67EE7F5-2E93-2170-7460-EF01F384FF4A}"/>
              </a:ext>
            </a:extLst>
          </p:cNvPr>
          <p:cNvGraphicFramePr>
            <a:graphicFrameLocks noGrp="1"/>
          </p:cNvGraphicFramePr>
          <p:nvPr>
            <p:extLst>
              <p:ext uri="{D42A27DB-BD31-4B8C-83A1-F6EECF244321}">
                <p14:modId xmlns:p14="http://schemas.microsoft.com/office/powerpoint/2010/main" val="1598754219"/>
              </p:ext>
            </p:extLst>
          </p:nvPr>
        </p:nvGraphicFramePr>
        <p:xfrm>
          <a:off x="10504033" y="1018794"/>
          <a:ext cx="13075249" cy="11678412"/>
        </p:xfrm>
        <a:graphic>
          <a:graphicData uri="http://schemas.openxmlformats.org/drawingml/2006/table">
            <a:tbl>
              <a:tblPr firstRow="1" firstCol="1" bandRow="1"/>
              <a:tblGrid>
                <a:gridCol w="5120803">
                  <a:extLst>
                    <a:ext uri="{9D8B030D-6E8A-4147-A177-3AD203B41FA5}">
                      <a16:colId xmlns:a16="http://schemas.microsoft.com/office/drawing/2014/main" val="4240223272"/>
                    </a:ext>
                  </a:extLst>
                </a:gridCol>
                <a:gridCol w="7954446">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3</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Oval 85">
            <a:extLst>
              <a:ext uri="{FF2B5EF4-FFF2-40B4-BE49-F238E27FC236}">
                <a16:creationId xmlns:a16="http://schemas.microsoft.com/office/drawing/2014/main" id="{0D294337-C112-A214-2FF0-C6B037E6CFA0}"/>
              </a:ext>
            </a:extLst>
          </p:cNvPr>
          <p:cNvSpPr>
            <a:spLocks noChangeArrowheads="1"/>
          </p:cNvSpPr>
          <p:nvPr/>
        </p:nvSpPr>
        <p:spPr bwMode="auto">
          <a:xfrm>
            <a:off x="10266417" y="2719946"/>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117355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
          <p:cNvPicPr>
            <a:picLocks noGrp="1" noChangeAspect="1" noChangeArrowheads="1"/>
          </p:cNvPicPr>
          <p:nvPr>
            <p:ph type="tbl" sz="quarter" idx="4294967295"/>
          </p:nvPr>
        </p:nvPicPr>
        <p:blipFill>
          <a:blip r:embed="rId3" cstate="screen"/>
          <a:stretch>
            <a:fillRect/>
          </a:stretch>
        </p:blipFill>
        <p:spPr>
          <a:xfrm>
            <a:off x="624865" y="2185988"/>
            <a:ext cx="8308975" cy="9986962"/>
          </a:xfrm>
          <a:noFill/>
        </p:spPr>
      </p:pic>
      <p:sp>
        <p:nvSpPr>
          <p:cNvPr id="11" name="Title 1">
            <a:extLst>
              <a:ext uri="{FF2B5EF4-FFF2-40B4-BE49-F238E27FC236}">
                <a16:creationId xmlns:a16="http://schemas.microsoft.com/office/drawing/2014/main" id="{B00A2220-8179-B058-3288-38DAEB422A5B}"/>
              </a:ext>
            </a:extLst>
          </p:cNvPr>
          <p:cNvSpPr txBox="1">
            <a:spLocks noGrp="1"/>
          </p:cNvSpPr>
          <p:nvPr>
            <p:ph type="title" idx="4294967295"/>
          </p:nvPr>
        </p:nvSpPr>
        <p:spPr bwMode="auto">
          <a:xfrm>
            <a:off x="624865" y="609412"/>
            <a:ext cx="14752638" cy="1210588"/>
          </a:xfrm>
          <a:prstGeom prst="rect">
            <a:avLst/>
          </a:prstGeom>
          <a:noFill/>
          <a:ln w="9525">
            <a:noFill/>
            <a:miter lim="800000"/>
            <a:headEnd/>
            <a:tailEnd/>
          </a:ln>
        </p:spPr>
        <p:txBody>
          <a:bodyPr anchor="ctr"/>
          <a:lstStyle/>
          <a:p>
            <a:pPr>
              <a:defRPr/>
            </a:pPr>
            <a:r>
              <a:rPr lang="en-US" sz="8000" kern="0">
                <a:ea typeface="MS PGothic" pitchFamily="34" charset="-128"/>
                <a:cs typeface="+mj-cs"/>
              </a:rPr>
              <a:t>Examples of brand names</a:t>
            </a:r>
          </a:p>
        </p:txBody>
      </p:sp>
      <p:sp>
        <p:nvSpPr>
          <p:cNvPr id="5" name="Oval 7"/>
          <p:cNvSpPr>
            <a:spLocks noChangeArrowheads="1"/>
          </p:cNvSpPr>
          <p:nvPr/>
        </p:nvSpPr>
        <p:spPr bwMode="auto">
          <a:xfrm>
            <a:off x="624865" y="10483957"/>
            <a:ext cx="3505200" cy="1219200"/>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6" name="Oval 7"/>
          <p:cNvSpPr>
            <a:spLocks noChangeArrowheads="1"/>
          </p:cNvSpPr>
          <p:nvPr/>
        </p:nvSpPr>
        <p:spPr bwMode="auto">
          <a:xfrm>
            <a:off x="410035" y="2622443"/>
            <a:ext cx="9448800" cy="310825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pic>
        <p:nvPicPr>
          <p:cNvPr id="10" name="Picture 9" descr="A box of tablets on a table&#10;&#10;Description automatically generated with low confidence">
            <a:extLst>
              <a:ext uri="{FF2B5EF4-FFF2-40B4-BE49-F238E27FC236}">
                <a16:creationId xmlns:a16="http://schemas.microsoft.com/office/drawing/2014/main" id="{DA071518-6F11-682E-7FF4-66B1450760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16200000">
            <a:off x="14666340" y="5960094"/>
            <a:ext cx="5305373" cy="7744124"/>
          </a:xfrm>
          <a:prstGeom prst="rect">
            <a:avLst/>
          </a:prstGeom>
        </p:spPr>
      </p:pic>
      <p:sp>
        <p:nvSpPr>
          <p:cNvPr id="15" name="Oval 7">
            <a:extLst>
              <a:ext uri="{FF2B5EF4-FFF2-40B4-BE49-F238E27FC236}">
                <a16:creationId xmlns:a16="http://schemas.microsoft.com/office/drawing/2014/main" id="{F43EEA01-6A53-F002-60CA-9D065BB91E69}"/>
              </a:ext>
            </a:extLst>
          </p:cNvPr>
          <p:cNvSpPr>
            <a:spLocks noChangeArrowheads="1"/>
          </p:cNvSpPr>
          <p:nvPr/>
        </p:nvSpPr>
        <p:spPr bwMode="auto">
          <a:xfrm>
            <a:off x="14747031" y="7661497"/>
            <a:ext cx="6067536" cy="1562100"/>
          </a:xfrm>
          <a:prstGeom prst="roundRect">
            <a:avLst/>
          </a:prstGeom>
          <a:noFill/>
          <a:ln w="57150">
            <a:solidFill>
              <a:schemeClr val="accent3"/>
            </a:solidFill>
            <a:round/>
            <a:headEnd/>
            <a:tailEnd/>
          </a:ln>
        </p:spPr>
        <p:txBody>
          <a:bodyPr wrap="none" anchor="ctr"/>
          <a:lstStyle/>
          <a:p>
            <a:endParaRPr lang="en-GB" sz="3600"/>
          </a:p>
        </p:txBody>
      </p:sp>
      <p:pic>
        <p:nvPicPr>
          <p:cNvPr id="2050" name="Picture 2" descr="Swidar Sulfadoxine 500mg &amp; Pyrimethamine 25mg by 3 tablets - Maxhub Pharmacy">
            <a:extLst>
              <a:ext uri="{FF2B5EF4-FFF2-40B4-BE49-F238E27FC236}">
                <a16:creationId xmlns:a16="http://schemas.microsoft.com/office/drawing/2014/main" id="{86483644-A8A9-3267-458B-5F8A26C8A30B}"/>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3446965" y="2017371"/>
            <a:ext cx="7744123" cy="4542353"/>
          </a:xfrm>
          <a:prstGeom prst="rect">
            <a:avLst/>
          </a:prstGeom>
          <a:noFill/>
          <a:extLst>
            <a:ext uri="{909E8E84-426E-40DD-AFC4-6F175D3DCCD1}">
              <a14:hiddenFill xmlns:a14="http://schemas.microsoft.com/office/drawing/2010/main">
                <a:solidFill>
                  <a:srgbClr val="FFFFFF"/>
                </a:solidFill>
              </a14:hiddenFill>
            </a:ext>
          </a:extLst>
        </p:spPr>
      </p:pic>
      <p:sp>
        <p:nvSpPr>
          <p:cNvPr id="2" name="Oval 7"/>
          <p:cNvSpPr>
            <a:spLocks noChangeArrowheads="1"/>
          </p:cNvSpPr>
          <p:nvPr/>
        </p:nvSpPr>
        <p:spPr bwMode="auto">
          <a:xfrm>
            <a:off x="13689906" y="3246297"/>
            <a:ext cx="2790827" cy="735038"/>
          </a:xfrm>
          <a:prstGeom prst="roundRect">
            <a:avLst/>
          </a:prstGeom>
          <a:noFill/>
          <a:ln w="57150">
            <a:solidFill>
              <a:schemeClr val="accent3"/>
            </a:solidFill>
            <a:round/>
            <a:headEnd/>
            <a:tailEnd/>
          </a:ln>
        </p:spPr>
        <p:txBody>
          <a:bodyPr wrap="none" anchor="ctr"/>
          <a:lstStyle/>
          <a:p>
            <a:endParaRPr lang="en-GB" sz="3600"/>
          </a:p>
        </p:txBody>
      </p:sp>
      <p:sp>
        <p:nvSpPr>
          <p:cNvPr id="3" name="TextBox 2">
            <a:extLst>
              <a:ext uri="{FF2B5EF4-FFF2-40B4-BE49-F238E27FC236}">
                <a16:creationId xmlns:a16="http://schemas.microsoft.com/office/drawing/2014/main" id="{731D6C9D-F8EA-8974-ABE1-79C43BB1C3F3}"/>
              </a:ext>
            </a:extLst>
          </p:cNvPr>
          <p:cNvSpPr txBox="1"/>
          <p:nvPr/>
        </p:nvSpPr>
        <p:spPr>
          <a:xfrm>
            <a:off x="624865" y="12256541"/>
            <a:ext cx="6633185" cy="830997"/>
          </a:xfrm>
          <a:prstGeom prst="rect">
            <a:avLst/>
          </a:prstGeom>
          <a:noFill/>
        </p:spPr>
        <p:txBody>
          <a:bodyPr wrap="square" rtlCol="0">
            <a:spAutoFit/>
          </a:bodyPr>
          <a:lstStyle/>
          <a:p>
            <a:r>
              <a:rPr lang="en-US" sz="4800" b="1" err="1">
                <a:solidFill>
                  <a:schemeClr val="accent3"/>
                </a:solidFill>
              </a:rPr>
              <a:t>Farenax</a:t>
            </a:r>
            <a:r>
              <a:rPr lang="en-US" sz="4800" b="1">
                <a:solidFill>
                  <a:schemeClr val="accent3"/>
                </a:solidFill>
              </a:rPr>
              <a:t> For Children</a:t>
            </a:r>
          </a:p>
        </p:txBody>
      </p:sp>
      <p:sp>
        <p:nvSpPr>
          <p:cNvPr id="4" name="TextBox 3">
            <a:extLst>
              <a:ext uri="{FF2B5EF4-FFF2-40B4-BE49-F238E27FC236}">
                <a16:creationId xmlns:a16="http://schemas.microsoft.com/office/drawing/2014/main" id="{C4414A7B-58F0-15B0-4B0F-70C12449A44A}"/>
              </a:ext>
            </a:extLst>
          </p:cNvPr>
          <p:cNvSpPr txBox="1"/>
          <p:nvPr/>
        </p:nvSpPr>
        <p:spPr>
          <a:xfrm>
            <a:off x="13446965" y="6113149"/>
            <a:ext cx="6067536" cy="830997"/>
          </a:xfrm>
          <a:prstGeom prst="rect">
            <a:avLst/>
          </a:prstGeom>
          <a:noFill/>
        </p:spPr>
        <p:txBody>
          <a:bodyPr wrap="square" rtlCol="0">
            <a:spAutoFit/>
          </a:bodyPr>
          <a:lstStyle/>
          <a:p>
            <a:r>
              <a:rPr lang="en-US" sz="4800" b="1" err="1">
                <a:solidFill>
                  <a:schemeClr val="accent3"/>
                </a:solidFill>
              </a:rPr>
              <a:t>Swidar</a:t>
            </a:r>
            <a:r>
              <a:rPr lang="en-US" sz="4800" b="1">
                <a:solidFill>
                  <a:schemeClr val="accent3"/>
                </a:solidFill>
              </a:rPr>
              <a:t> 500/25 mg</a:t>
            </a:r>
          </a:p>
        </p:txBody>
      </p:sp>
      <p:sp>
        <p:nvSpPr>
          <p:cNvPr id="7" name="TextBox 6">
            <a:extLst>
              <a:ext uri="{FF2B5EF4-FFF2-40B4-BE49-F238E27FC236}">
                <a16:creationId xmlns:a16="http://schemas.microsoft.com/office/drawing/2014/main" id="{0D057C63-F2BB-6825-1C60-C7A0A7C7F706}"/>
              </a:ext>
            </a:extLst>
          </p:cNvPr>
          <p:cNvSpPr txBox="1"/>
          <p:nvPr/>
        </p:nvSpPr>
        <p:spPr>
          <a:xfrm>
            <a:off x="13343765" y="12672039"/>
            <a:ext cx="3975261" cy="830997"/>
          </a:xfrm>
          <a:prstGeom prst="rect">
            <a:avLst/>
          </a:prstGeom>
          <a:noFill/>
        </p:spPr>
        <p:txBody>
          <a:bodyPr wrap="square" rtlCol="0">
            <a:spAutoFit/>
          </a:bodyPr>
          <a:lstStyle/>
          <a:p>
            <a:r>
              <a:rPr lang="en-US" sz="4800" b="1" err="1">
                <a:solidFill>
                  <a:schemeClr val="accent3"/>
                </a:solidFill>
              </a:rPr>
              <a:t>Lufamet</a:t>
            </a:r>
            <a:r>
              <a:rPr lang="en-US" sz="4800" b="1">
                <a:solidFill>
                  <a:schemeClr val="accent3"/>
                </a:solidFill>
              </a:rPr>
              <a:t>-DS</a:t>
            </a:r>
          </a:p>
        </p:txBody>
      </p:sp>
    </p:spTree>
    <p:extLst>
      <p:ext uri="{BB962C8B-B14F-4D97-AF65-F5344CB8AC3E}">
        <p14:creationId xmlns:p14="http://schemas.microsoft.com/office/powerpoint/2010/main" val="274459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animBg="1"/>
      <p:bldP spid="2" grpId="0" animBg="1"/>
      <p:bldP spid="3" grpId="0"/>
      <p:bldP spid="4" grpId="0"/>
      <p:bldP spid="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7">
            <a:extLst>
              <a:ext uri="{FF2B5EF4-FFF2-40B4-BE49-F238E27FC236}">
                <a16:creationId xmlns:a16="http://schemas.microsoft.com/office/drawing/2014/main" id="{C93BD6EE-4EFE-2507-C5B3-4F63B4D1DC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590" y="2303462"/>
            <a:ext cx="9124950" cy="728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DACBC3A0-975D-DFCC-7377-2C023833E3BF}"/>
              </a:ext>
            </a:extLst>
          </p:cNvPr>
          <p:cNvSpPr txBox="1">
            <a:spLocks/>
          </p:cNvSpPr>
          <p:nvPr/>
        </p:nvSpPr>
        <p:spPr bwMode="auto">
          <a:xfrm>
            <a:off x="543590" y="162023"/>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5</a:t>
            </a:r>
          </a:p>
        </p:txBody>
      </p:sp>
      <p:graphicFrame>
        <p:nvGraphicFramePr>
          <p:cNvPr id="2" name="Table 1">
            <a:extLst>
              <a:ext uri="{FF2B5EF4-FFF2-40B4-BE49-F238E27FC236}">
                <a16:creationId xmlns:a16="http://schemas.microsoft.com/office/drawing/2014/main" id="{A4A83A63-4660-4F03-1C92-B3DAD0E99B4C}"/>
              </a:ext>
            </a:extLst>
          </p:cNvPr>
          <p:cNvGraphicFramePr>
            <a:graphicFrameLocks noGrp="1"/>
          </p:cNvGraphicFramePr>
          <p:nvPr>
            <p:extLst>
              <p:ext uri="{D42A27DB-BD31-4B8C-83A1-F6EECF244321}">
                <p14:modId xmlns:p14="http://schemas.microsoft.com/office/powerpoint/2010/main" val="1528106875"/>
              </p:ext>
            </p:extLst>
          </p:nvPr>
        </p:nvGraphicFramePr>
        <p:xfrm>
          <a:off x="10167523" y="598170"/>
          <a:ext cx="13672887" cy="11678412"/>
        </p:xfrm>
        <a:graphic>
          <a:graphicData uri="http://schemas.openxmlformats.org/drawingml/2006/table">
            <a:tbl>
              <a:tblPr firstRow="1" firstCol="1" bandRow="1"/>
              <a:tblGrid>
                <a:gridCol w="5354863">
                  <a:extLst>
                    <a:ext uri="{9D8B030D-6E8A-4147-A177-3AD203B41FA5}">
                      <a16:colId xmlns:a16="http://schemas.microsoft.com/office/drawing/2014/main" val="4240223272"/>
                    </a:ext>
                  </a:extLst>
                </a:gridCol>
                <a:gridCol w="8318024">
                  <a:extLst>
                    <a:ext uri="{9D8B030D-6E8A-4147-A177-3AD203B41FA5}">
                      <a16:colId xmlns:a16="http://schemas.microsoft.com/office/drawing/2014/main" val="55509389"/>
                    </a:ext>
                  </a:extLst>
                </a:gridCol>
              </a:tblGrid>
              <a:tr h="770942">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79895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1293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77094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711123">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7">
            <a:extLst>
              <a:ext uri="{FF2B5EF4-FFF2-40B4-BE49-F238E27FC236}">
                <a16:creationId xmlns:a16="http://schemas.microsoft.com/office/drawing/2014/main" id="{C93BD6EE-4EFE-2507-C5B3-4F63B4D1DC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190" y="2227262"/>
            <a:ext cx="9124950" cy="728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DACBC3A0-975D-DFCC-7377-2C023833E3BF}"/>
              </a:ext>
            </a:extLst>
          </p:cNvPr>
          <p:cNvSpPr txBox="1">
            <a:spLocks/>
          </p:cNvSpPr>
          <p:nvPr/>
        </p:nvSpPr>
        <p:spPr bwMode="auto">
          <a:xfrm>
            <a:off x="543590" y="192134"/>
            <a:ext cx="155448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5</a:t>
            </a:r>
          </a:p>
        </p:txBody>
      </p:sp>
      <p:graphicFrame>
        <p:nvGraphicFramePr>
          <p:cNvPr id="2" name="Table 1">
            <a:extLst>
              <a:ext uri="{FF2B5EF4-FFF2-40B4-BE49-F238E27FC236}">
                <a16:creationId xmlns:a16="http://schemas.microsoft.com/office/drawing/2014/main" id="{A4A83A63-4660-4F03-1C92-B3DAD0E99B4C}"/>
              </a:ext>
            </a:extLst>
          </p:cNvPr>
          <p:cNvGraphicFramePr>
            <a:graphicFrameLocks noGrp="1"/>
          </p:cNvGraphicFramePr>
          <p:nvPr>
            <p:extLst>
              <p:ext uri="{D42A27DB-BD31-4B8C-83A1-F6EECF244321}">
                <p14:modId xmlns:p14="http://schemas.microsoft.com/office/powerpoint/2010/main" val="2244841824"/>
              </p:ext>
            </p:extLst>
          </p:nvPr>
        </p:nvGraphicFramePr>
        <p:xfrm>
          <a:off x="10167523" y="461058"/>
          <a:ext cx="13672887" cy="11678412"/>
        </p:xfrm>
        <a:graphic>
          <a:graphicData uri="http://schemas.openxmlformats.org/drawingml/2006/table">
            <a:tbl>
              <a:tblPr firstRow="1" firstCol="1" bandRow="1"/>
              <a:tblGrid>
                <a:gridCol w="5354863">
                  <a:extLst>
                    <a:ext uri="{9D8B030D-6E8A-4147-A177-3AD203B41FA5}">
                      <a16:colId xmlns:a16="http://schemas.microsoft.com/office/drawing/2014/main" val="4240223272"/>
                    </a:ext>
                  </a:extLst>
                </a:gridCol>
                <a:gridCol w="8318024">
                  <a:extLst>
                    <a:ext uri="{9D8B030D-6E8A-4147-A177-3AD203B41FA5}">
                      <a16:colId xmlns:a16="http://schemas.microsoft.com/office/drawing/2014/main" val="55509389"/>
                    </a:ext>
                  </a:extLst>
                </a:gridCol>
              </a:tblGrid>
              <a:tr h="770942">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79895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3</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1293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77094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711123">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F4511BD6-CB67-99F6-329D-C81D36B920F3}"/>
              </a:ext>
            </a:extLst>
          </p:cNvPr>
          <p:cNvSpPr>
            <a:spLocks noChangeArrowheads="1"/>
          </p:cNvSpPr>
          <p:nvPr/>
        </p:nvSpPr>
        <p:spPr bwMode="auto">
          <a:xfrm>
            <a:off x="9978896" y="3885610"/>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197305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7" descr="http://www.malariafreefuture.org/blog/wp-content/uploads/2007/02/picture-019a.jpg">
            <a:extLst>
              <a:ext uri="{FF2B5EF4-FFF2-40B4-BE49-F238E27FC236}">
                <a16:creationId xmlns:a16="http://schemas.microsoft.com/office/drawing/2014/main" id="{0D604004-20DD-C569-5339-2A8FE38267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11362" y="2767565"/>
            <a:ext cx="10462438" cy="539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itle 1">
            <a:extLst>
              <a:ext uri="{FF2B5EF4-FFF2-40B4-BE49-F238E27FC236}">
                <a16:creationId xmlns:a16="http://schemas.microsoft.com/office/drawing/2014/main" id="{25259931-C62D-6ECB-98B8-F5884FEA2ECB}"/>
              </a:ext>
            </a:extLst>
          </p:cNvPr>
          <p:cNvSpPr txBox="1">
            <a:spLocks/>
          </p:cNvSpPr>
          <p:nvPr/>
        </p:nvSpPr>
        <p:spPr bwMode="auto">
          <a:xfrm>
            <a:off x="511362" y="187189"/>
            <a:ext cx="1554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8000" b="1">
                <a:latin typeface="+mj-lt"/>
              </a:rPr>
              <a:t>EXAMPLE 6</a:t>
            </a:r>
          </a:p>
        </p:txBody>
      </p:sp>
      <p:graphicFrame>
        <p:nvGraphicFramePr>
          <p:cNvPr id="4" name="Table 3">
            <a:extLst>
              <a:ext uri="{FF2B5EF4-FFF2-40B4-BE49-F238E27FC236}">
                <a16:creationId xmlns:a16="http://schemas.microsoft.com/office/drawing/2014/main" id="{7C7FBB12-8236-F5C3-D046-6A67F1058B8D}"/>
              </a:ext>
            </a:extLst>
          </p:cNvPr>
          <p:cNvGraphicFramePr>
            <a:graphicFrameLocks noGrp="1"/>
          </p:cNvGraphicFramePr>
          <p:nvPr>
            <p:extLst>
              <p:ext uri="{D42A27DB-BD31-4B8C-83A1-F6EECF244321}">
                <p14:modId xmlns:p14="http://schemas.microsoft.com/office/powerpoint/2010/main" val="887995680"/>
              </p:ext>
            </p:extLst>
          </p:nvPr>
        </p:nvGraphicFramePr>
        <p:xfrm>
          <a:off x="11754320" y="661670"/>
          <a:ext cx="12118318" cy="12392660"/>
        </p:xfrm>
        <a:graphic>
          <a:graphicData uri="http://schemas.openxmlformats.org/drawingml/2006/table">
            <a:tbl>
              <a:tblPr firstRow="1" firstCol="1" bandRow="1"/>
              <a:tblGrid>
                <a:gridCol w="4746029">
                  <a:extLst>
                    <a:ext uri="{9D8B030D-6E8A-4147-A177-3AD203B41FA5}">
                      <a16:colId xmlns:a16="http://schemas.microsoft.com/office/drawing/2014/main" val="4240223272"/>
                    </a:ext>
                  </a:extLst>
                </a:gridCol>
                <a:gridCol w="7372289">
                  <a:extLst>
                    <a:ext uri="{9D8B030D-6E8A-4147-A177-3AD203B41FA5}">
                      <a16:colId xmlns:a16="http://schemas.microsoft.com/office/drawing/2014/main" val="55509389"/>
                    </a:ext>
                  </a:extLst>
                </a:gridCol>
              </a:tblGrid>
              <a:tr h="641575">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425459">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894887">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4157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35586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7" descr="http://www.malariafreefuture.org/blog/wp-content/uploads/2007/02/picture-019a.jpg">
            <a:extLst>
              <a:ext uri="{FF2B5EF4-FFF2-40B4-BE49-F238E27FC236}">
                <a16:creationId xmlns:a16="http://schemas.microsoft.com/office/drawing/2014/main" id="{0D604004-20DD-C569-5339-2A8FE38267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335" y="1840223"/>
            <a:ext cx="10462438" cy="539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itle 1">
            <a:extLst>
              <a:ext uri="{FF2B5EF4-FFF2-40B4-BE49-F238E27FC236}">
                <a16:creationId xmlns:a16="http://schemas.microsoft.com/office/drawing/2014/main" id="{25259931-C62D-6ECB-98B8-F5884FEA2ECB}"/>
              </a:ext>
            </a:extLst>
          </p:cNvPr>
          <p:cNvSpPr txBox="1">
            <a:spLocks/>
          </p:cNvSpPr>
          <p:nvPr/>
        </p:nvSpPr>
        <p:spPr bwMode="auto">
          <a:xfrm>
            <a:off x="507704" y="-38100"/>
            <a:ext cx="1554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8000" b="1">
                <a:latin typeface="+mj-lt"/>
              </a:rPr>
              <a:t>EXAMPLE 6</a:t>
            </a:r>
          </a:p>
        </p:txBody>
      </p:sp>
      <p:graphicFrame>
        <p:nvGraphicFramePr>
          <p:cNvPr id="4" name="Table 3">
            <a:extLst>
              <a:ext uri="{FF2B5EF4-FFF2-40B4-BE49-F238E27FC236}">
                <a16:creationId xmlns:a16="http://schemas.microsoft.com/office/drawing/2014/main" id="{7C7FBB12-8236-F5C3-D046-6A67F1058B8D}"/>
              </a:ext>
            </a:extLst>
          </p:cNvPr>
          <p:cNvGraphicFramePr>
            <a:graphicFrameLocks noGrp="1"/>
          </p:cNvGraphicFramePr>
          <p:nvPr>
            <p:extLst>
              <p:ext uri="{D42A27DB-BD31-4B8C-83A1-F6EECF244321}">
                <p14:modId xmlns:p14="http://schemas.microsoft.com/office/powerpoint/2010/main" val="423244705"/>
              </p:ext>
            </p:extLst>
          </p:nvPr>
        </p:nvGraphicFramePr>
        <p:xfrm>
          <a:off x="11677347" y="661670"/>
          <a:ext cx="12118318" cy="12392660"/>
        </p:xfrm>
        <a:graphic>
          <a:graphicData uri="http://schemas.openxmlformats.org/drawingml/2006/table">
            <a:tbl>
              <a:tblPr firstRow="1" firstCol="1" bandRow="1"/>
              <a:tblGrid>
                <a:gridCol w="4746029">
                  <a:extLst>
                    <a:ext uri="{9D8B030D-6E8A-4147-A177-3AD203B41FA5}">
                      <a16:colId xmlns:a16="http://schemas.microsoft.com/office/drawing/2014/main" val="4240223272"/>
                    </a:ext>
                  </a:extLst>
                </a:gridCol>
                <a:gridCol w="7372289">
                  <a:extLst>
                    <a:ext uri="{9D8B030D-6E8A-4147-A177-3AD203B41FA5}">
                      <a16:colId xmlns:a16="http://schemas.microsoft.com/office/drawing/2014/main" val="55509389"/>
                    </a:ext>
                  </a:extLst>
                </a:gridCol>
              </a:tblGrid>
              <a:tr h="641575">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425459">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6</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894887">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4157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35586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2" name="TextBox 4">
            <a:extLst>
              <a:ext uri="{FF2B5EF4-FFF2-40B4-BE49-F238E27FC236}">
                <a16:creationId xmlns:a16="http://schemas.microsoft.com/office/drawing/2014/main" id="{4DEDF9AF-E3D0-845E-13C1-C18EEF6CEF6F}"/>
              </a:ext>
            </a:extLst>
          </p:cNvPr>
          <p:cNvSpPr txBox="1">
            <a:spLocks noChangeArrowheads="1"/>
          </p:cNvSpPr>
          <p:nvPr/>
        </p:nvSpPr>
        <p:spPr bwMode="auto">
          <a:xfrm>
            <a:off x="1444326" y="7659354"/>
            <a:ext cx="9296400" cy="2905411"/>
          </a:xfrm>
          <a:prstGeom prst="rect">
            <a:avLst/>
          </a:prstGeom>
          <a:solidFill>
            <a:schemeClr val="bg1"/>
          </a:solidFill>
          <a:ln>
            <a:solidFill>
              <a:schemeClr val="bg1"/>
            </a:solid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lnSpc>
                <a:spcPct val="90000"/>
              </a:lnSpc>
              <a:spcBef>
                <a:spcPts val="100"/>
              </a:spcBef>
              <a:spcAft>
                <a:spcPts val="500"/>
              </a:spcAft>
              <a:defRPr/>
            </a:pPr>
            <a:r>
              <a:rPr lang="fr-FR" altLang="en-US" sz="4800" b="1" err="1">
                <a:latin typeface="+mn-lt"/>
              </a:rPr>
              <a:t>Please</a:t>
            </a:r>
            <a:r>
              <a:rPr lang="fr-FR" altLang="en-US" sz="4800" b="1">
                <a:latin typeface="+mn-lt"/>
              </a:rPr>
              <a:t> note:</a:t>
            </a:r>
          </a:p>
          <a:p>
            <a:pPr defTabSz="1828800" eaLnBrk="0" fontAlgn="base" hangingPunct="0">
              <a:lnSpc>
                <a:spcPct val="90000"/>
              </a:lnSpc>
              <a:spcBef>
                <a:spcPts val="100"/>
              </a:spcBef>
              <a:spcAft>
                <a:spcPts val="500"/>
              </a:spcAft>
              <a:defRPr/>
            </a:pPr>
            <a:r>
              <a:rPr lang="fr-FR" altLang="en-US" sz="4800">
                <a:latin typeface="+mn-lt"/>
              </a:rPr>
              <a:t>3 </a:t>
            </a:r>
            <a:r>
              <a:rPr lang="fr-FR" altLang="en-US" sz="4800" err="1">
                <a:latin typeface="+mn-lt"/>
              </a:rPr>
              <a:t>Artesunate</a:t>
            </a:r>
            <a:r>
              <a:rPr lang="fr-FR" altLang="en-US" sz="4800">
                <a:latin typeface="+mn-lt"/>
              </a:rPr>
              <a:t> + 3 SP = </a:t>
            </a:r>
            <a:r>
              <a:rPr lang="fr-FR" altLang="en-US" sz="4800" b="1">
                <a:latin typeface="+mn-lt"/>
              </a:rPr>
              <a:t>6 </a:t>
            </a:r>
            <a:r>
              <a:rPr lang="fr-FR" altLang="en-US" sz="4800" b="1" err="1">
                <a:latin typeface="+mn-lt"/>
              </a:rPr>
              <a:t>tablets</a:t>
            </a:r>
            <a:r>
              <a:rPr lang="fr-FR" altLang="en-US" sz="4800">
                <a:latin typeface="+mn-lt"/>
              </a:rPr>
              <a:t>.</a:t>
            </a:r>
            <a:br>
              <a:rPr lang="fr-FR" altLang="en-US" sz="4800">
                <a:latin typeface="+mn-lt"/>
              </a:rPr>
            </a:br>
            <a:endParaRPr lang="fr-FR" altLang="en-US" sz="4800">
              <a:latin typeface="+mn-lt"/>
            </a:endParaRPr>
          </a:p>
          <a:p>
            <a:pPr defTabSz="1828800" eaLnBrk="0" fontAlgn="base" hangingPunct="0">
              <a:lnSpc>
                <a:spcPct val="90000"/>
              </a:lnSpc>
              <a:spcBef>
                <a:spcPts val="100"/>
              </a:spcBef>
              <a:spcAft>
                <a:spcPts val="500"/>
              </a:spcAft>
              <a:defRPr/>
            </a:pPr>
            <a:r>
              <a:rPr lang="fr-FR" altLang="en-US" sz="4800">
                <a:latin typeface="+mn-lt"/>
              </a:rPr>
              <a:t>But "</a:t>
            </a:r>
            <a:r>
              <a:rPr lang="fr-FR" altLang="en-US" sz="4800" b="1">
                <a:latin typeface="+mn-lt"/>
              </a:rPr>
              <a:t>6</a:t>
            </a:r>
            <a:r>
              <a:rPr lang="fr-FR" altLang="en-US" sz="4800">
                <a:latin typeface="+mn-lt"/>
              </a:rPr>
              <a:t>" </a:t>
            </a:r>
            <a:r>
              <a:rPr lang="fr-FR" altLang="en-US" sz="4800" err="1">
                <a:latin typeface="+mn-lt"/>
              </a:rPr>
              <a:t>is</a:t>
            </a:r>
            <a:r>
              <a:rPr lang="fr-FR" altLang="en-US" sz="4800">
                <a:latin typeface="+mn-lt"/>
              </a:rPr>
              <a:t> not </a:t>
            </a:r>
            <a:r>
              <a:rPr lang="fr-FR" altLang="en-US" sz="4800" err="1">
                <a:latin typeface="+mn-lt"/>
              </a:rPr>
              <a:t>written</a:t>
            </a:r>
            <a:r>
              <a:rPr lang="fr-FR" altLang="en-US" sz="4800">
                <a:latin typeface="+mn-lt"/>
              </a:rPr>
              <a:t> on the plate.</a:t>
            </a:r>
          </a:p>
        </p:txBody>
      </p:sp>
      <p:sp>
        <p:nvSpPr>
          <p:cNvPr id="3" name="Oval 85">
            <a:extLst>
              <a:ext uri="{FF2B5EF4-FFF2-40B4-BE49-F238E27FC236}">
                <a16:creationId xmlns:a16="http://schemas.microsoft.com/office/drawing/2014/main" id="{A8772738-9303-7DCD-5089-123F6CBF1A57}"/>
              </a:ext>
            </a:extLst>
          </p:cNvPr>
          <p:cNvSpPr>
            <a:spLocks noChangeArrowheads="1"/>
          </p:cNvSpPr>
          <p:nvPr/>
        </p:nvSpPr>
        <p:spPr bwMode="auto">
          <a:xfrm>
            <a:off x="11531593" y="2247900"/>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77126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8" name="Picture 3" descr="C:\Documents and Settings\Nicola Hobby\My Documents\My Pictures\photos actwact benin\P1010789.JPG">
            <a:extLst>
              <a:ext uri="{FF2B5EF4-FFF2-40B4-BE49-F238E27FC236}">
                <a16:creationId xmlns:a16="http://schemas.microsoft.com/office/drawing/2014/main" id="{A44E8E55-EF74-96B2-9340-708F5D40A1F2}"/>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782425" y="2633220"/>
            <a:ext cx="7180475" cy="7179172"/>
          </a:xfrm>
          <a:noFill/>
          <a:ln>
            <a:solidFill>
              <a:schemeClr val="tx2"/>
            </a:solidFill>
            <a:miter lim="800000"/>
            <a:headEnd/>
            <a:tailEnd/>
          </a:ln>
        </p:spPr>
      </p:pic>
      <p:sp>
        <p:nvSpPr>
          <p:cNvPr id="22539" name="Title 1">
            <a:extLst>
              <a:ext uri="{FF2B5EF4-FFF2-40B4-BE49-F238E27FC236}">
                <a16:creationId xmlns:a16="http://schemas.microsoft.com/office/drawing/2014/main" id="{887E0FAA-E4B3-F07A-4E35-29CFAABA8B55}"/>
              </a:ext>
            </a:extLst>
          </p:cNvPr>
          <p:cNvSpPr txBox="1">
            <a:spLocks/>
          </p:cNvSpPr>
          <p:nvPr/>
        </p:nvSpPr>
        <p:spPr bwMode="auto">
          <a:xfrm>
            <a:off x="765195" y="347220"/>
            <a:ext cx="16611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8000" b="1">
                <a:latin typeface="+mj-lt"/>
              </a:rPr>
              <a:t>EXAMPLE 7</a:t>
            </a:r>
          </a:p>
        </p:txBody>
      </p:sp>
      <p:graphicFrame>
        <p:nvGraphicFramePr>
          <p:cNvPr id="2" name="Table 1">
            <a:extLst>
              <a:ext uri="{FF2B5EF4-FFF2-40B4-BE49-F238E27FC236}">
                <a16:creationId xmlns:a16="http://schemas.microsoft.com/office/drawing/2014/main" id="{AD2CCB6A-357E-1203-BE14-AF6A211A3610}"/>
              </a:ext>
            </a:extLst>
          </p:cNvPr>
          <p:cNvGraphicFramePr>
            <a:graphicFrameLocks noGrp="1"/>
          </p:cNvGraphicFramePr>
          <p:nvPr>
            <p:extLst>
              <p:ext uri="{D42A27DB-BD31-4B8C-83A1-F6EECF244321}">
                <p14:modId xmlns:p14="http://schemas.microsoft.com/office/powerpoint/2010/main" val="867398913"/>
              </p:ext>
            </p:extLst>
          </p:nvPr>
        </p:nvGraphicFramePr>
        <p:xfrm>
          <a:off x="9070995" y="1439418"/>
          <a:ext cx="14244830" cy="10837164"/>
        </p:xfrm>
        <a:graphic>
          <a:graphicData uri="http://schemas.openxmlformats.org/drawingml/2006/table">
            <a:tbl>
              <a:tblPr firstRow="1" firstCol="1" bandRow="1"/>
              <a:tblGrid>
                <a:gridCol w="5578859">
                  <a:extLst>
                    <a:ext uri="{9D8B030D-6E8A-4147-A177-3AD203B41FA5}">
                      <a16:colId xmlns:a16="http://schemas.microsoft.com/office/drawing/2014/main" val="4240223272"/>
                    </a:ext>
                  </a:extLst>
                </a:gridCol>
                <a:gridCol w="8665971">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8" name="Picture 3" descr="C:\Documents and Settings\Nicola Hobby\My Documents\My Pictures\photos actwact benin\P1010789.JPG">
            <a:extLst>
              <a:ext uri="{FF2B5EF4-FFF2-40B4-BE49-F238E27FC236}">
                <a16:creationId xmlns:a16="http://schemas.microsoft.com/office/drawing/2014/main" id="{A44E8E55-EF74-96B2-9340-708F5D40A1F2}"/>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649891" y="2271713"/>
            <a:ext cx="7655909" cy="7654521"/>
          </a:xfrm>
          <a:noFill/>
          <a:ln>
            <a:solidFill>
              <a:schemeClr val="tx2"/>
            </a:solidFill>
            <a:miter lim="800000"/>
            <a:headEnd/>
            <a:tailEnd/>
          </a:ln>
        </p:spPr>
      </p:pic>
      <p:sp>
        <p:nvSpPr>
          <p:cNvPr id="22539" name="Title 1">
            <a:extLst>
              <a:ext uri="{FF2B5EF4-FFF2-40B4-BE49-F238E27FC236}">
                <a16:creationId xmlns:a16="http://schemas.microsoft.com/office/drawing/2014/main" id="{887E0FAA-E4B3-F07A-4E35-29CFAABA8B55}"/>
              </a:ext>
            </a:extLst>
          </p:cNvPr>
          <p:cNvSpPr txBox="1">
            <a:spLocks/>
          </p:cNvSpPr>
          <p:nvPr/>
        </p:nvSpPr>
        <p:spPr bwMode="auto">
          <a:xfrm>
            <a:off x="449263" y="195262"/>
            <a:ext cx="16611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8000" b="1">
                <a:latin typeface="+mj-lt"/>
              </a:rPr>
              <a:t>EXAMPLE 7</a:t>
            </a:r>
          </a:p>
        </p:txBody>
      </p:sp>
      <p:graphicFrame>
        <p:nvGraphicFramePr>
          <p:cNvPr id="2" name="Table 1">
            <a:extLst>
              <a:ext uri="{FF2B5EF4-FFF2-40B4-BE49-F238E27FC236}">
                <a16:creationId xmlns:a16="http://schemas.microsoft.com/office/drawing/2014/main" id="{AD2CCB6A-357E-1203-BE14-AF6A211A3610}"/>
              </a:ext>
            </a:extLst>
          </p:cNvPr>
          <p:cNvGraphicFramePr>
            <a:graphicFrameLocks noGrp="1"/>
          </p:cNvGraphicFramePr>
          <p:nvPr>
            <p:extLst>
              <p:ext uri="{D42A27DB-BD31-4B8C-83A1-F6EECF244321}">
                <p14:modId xmlns:p14="http://schemas.microsoft.com/office/powerpoint/2010/main" val="129915896"/>
              </p:ext>
            </p:extLst>
          </p:nvPr>
        </p:nvGraphicFramePr>
        <p:xfrm>
          <a:off x="9489279" y="1152234"/>
          <a:ext cx="14244830" cy="10837164"/>
        </p:xfrm>
        <a:graphic>
          <a:graphicData uri="http://schemas.openxmlformats.org/drawingml/2006/table">
            <a:tbl>
              <a:tblPr firstRow="1" firstCol="1" bandRow="1"/>
              <a:tblGrid>
                <a:gridCol w="5578859">
                  <a:extLst>
                    <a:ext uri="{9D8B030D-6E8A-4147-A177-3AD203B41FA5}">
                      <a16:colId xmlns:a16="http://schemas.microsoft.com/office/drawing/2014/main" val="4240223272"/>
                    </a:ext>
                  </a:extLst>
                </a:gridCol>
                <a:gridCol w="8665971">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6</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447436A6-6B23-9518-B5AD-02276709A1F3}"/>
              </a:ext>
            </a:extLst>
          </p:cNvPr>
          <p:cNvSpPr>
            <a:spLocks noChangeArrowheads="1"/>
          </p:cNvSpPr>
          <p:nvPr/>
        </p:nvSpPr>
        <p:spPr bwMode="auto">
          <a:xfrm>
            <a:off x="9321792" y="2808746"/>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15487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CB260E9-2FCF-E57B-9C15-572C63BF3900}"/>
              </a:ext>
            </a:extLst>
          </p:cNvPr>
          <p:cNvSpPr txBox="1">
            <a:spLocks/>
          </p:cNvSpPr>
          <p:nvPr/>
        </p:nvSpPr>
        <p:spPr bwMode="auto">
          <a:xfrm>
            <a:off x="1066800" y="131624"/>
            <a:ext cx="166116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8</a:t>
            </a:r>
          </a:p>
        </p:txBody>
      </p:sp>
      <p:pic>
        <p:nvPicPr>
          <p:cNvPr id="24587" name="Picture 5">
            <a:extLst>
              <a:ext uri="{FF2B5EF4-FFF2-40B4-BE49-F238E27FC236}">
                <a16:creationId xmlns:a16="http://schemas.microsoft.com/office/drawing/2014/main" id="{DE30D095-ECB2-B46A-0AAE-079FF92A5749}"/>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1066800" y="2228851"/>
            <a:ext cx="8324850" cy="7731114"/>
          </a:xfrm>
          <a:noFill/>
        </p:spPr>
      </p:pic>
      <p:graphicFrame>
        <p:nvGraphicFramePr>
          <p:cNvPr id="2" name="Table 1">
            <a:extLst>
              <a:ext uri="{FF2B5EF4-FFF2-40B4-BE49-F238E27FC236}">
                <a16:creationId xmlns:a16="http://schemas.microsoft.com/office/drawing/2014/main" id="{C97A5CA2-638C-CE49-9A70-F425C283EA06}"/>
              </a:ext>
            </a:extLst>
          </p:cNvPr>
          <p:cNvGraphicFramePr>
            <a:graphicFrameLocks noGrp="1"/>
          </p:cNvGraphicFramePr>
          <p:nvPr>
            <p:extLst>
              <p:ext uri="{D42A27DB-BD31-4B8C-83A1-F6EECF244321}">
                <p14:modId xmlns:p14="http://schemas.microsoft.com/office/powerpoint/2010/main" val="2239602823"/>
              </p:ext>
            </p:extLst>
          </p:nvPr>
        </p:nvGraphicFramePr>
        <p:xfrm>
          <a:off x="10812159" y="889964"/>
          <a:ext cx="12840409" cy="11551412"/>
        </p:xfrm>
        <a:graphic>
          <a:graphicData uri="http://schemas.openxmlformats.org/drawingml/2006/table">
            <a:tbl>
              <a:tblPr firstRow="1" firstCol="1" bandRow="1"/>
              <a:tblGrid>
                <a:gridCol w="5028830">
                  <a:extLst>
                    <a:ext uri="{9D8B030D-6E8A-4147-A177-3AD203B41FA5}">
                      <a16:colId xmlns:a16="http://schemas.microsoft.com/office/drawing/2014/main" val="4240223272"/>
                    </a:ext>
                  </a:extLst>
                </a:gridCol>
                <a:gridCol w="7811579">
                  <a:extLst>
                    <a:ext uri="{9D8B030D-6E8A-4147-A177-3AD203B41FA5}">
                      <a16:colId xmlns:a16="http://schemas.microsoft.com/office/drawing/2014/main" val="55509389"/>
                    </a:ext>
                  </a:extLst>
                </a:gridCol>
              </a:tblGrid>
              <a:tr h="620961">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666354">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94029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209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80628">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CB260E9-2FCF-E57B-9C15-572C63BF3900}"/>
              </a:ext>
            </a:extLst>
          </p:cNvPr>
          <p:cNvSpPr txBox="1">
            <a:spLocks/>
          </p:cNvSpPr>
          <p:nvPr/>
        </p:nvSpPr>
        <p:spPr bwMode="auto">
          <a:xfrm>
            <a:off x="788583" y="27643"/>
            <a:ext cx="16611600" cy="2286000"/>
          </a:xfrm>
          <a:prstGeom prst="rect">
            <a:avLst/>
          </a:prstGeom>
          <a:noFill/>
          <a:ln w="9525">
            <a:noFill/>
            <a:miter lim="800000"/>
            <a:headEnd/>
            <a:tailEnd/>
          </a:ln>
        </p:spPr>
        <p:txBody>
          <a:bodyPr anchor="ctr"/>
          <a:lstStyle/>
          <a:p>
            <a:pPr defTabSz="1828800" eaLnBrk="0" fontAlgn="base" hangingPunct="0">
              <a:spcBef>
                <a:spcPct val="0"/>
              </a:spcBef>
              <a:spcAft>
                <a:spcPct val="0"/>
              </a:spcAft>
              <a:defRPr/>
            </a:pPr>
            <a:r>
              <a:rPr lang="fr-FR" sz="8000" b="1" kern="0">
                <a:latin typeface="+mj-lt"/>
                <a:ea typeface="ＭＳ Ｐゴシック"/>
              </a:rPr>
              <a:t>EXAMPLE 8</a:t>
            </a:r>
          </a:p>
        </p:txBody>
      </p:sp>
      <p:pic>
        <p:nvPicPr>
          <p:cNvPr id="24587" name="Picture 5">
            <a:extLst>
              <a:ext uri="{FF2B5EF4-FFF2-40B4-BE49-F238E27FC236}">
                <a16:creationId xmlns:a16="http://schemas.microsoft.com/office/drawing/2014/main" id="{DE30D095-ECB2-B46A-0AAE-079FF92A5749}"/>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864783" y="2038350"/>
            <a:ext cx="8229600" cy="7642657"/>
          </a:xfrm>
          <a:noFill/>
        </p:spPr>
      </p:pic>
      <p:graphicFrame>
        <p:nvGraphicFramePr>
          <p:cNvPr id="2" name="Table 1">
            <a:extLst>
              <a:ext uri="{FF2B5EF4-FFF2-40B4-BE49-F238E27FC236}">
                <a16:creationId xmlns:a16="http://schemas.microsoft.com/office/drawing/2014/main" id="{C97A5CA2-638C-CE49-9A70-F425C283EA06}"/>
              </a:ext>
            </a:extLst>
          </p:cNvPr>
          <p:cNvGraphicFramePr>
            <a:graphicFrameLocks noGrp="1"/>
          </p:cNvGraphicFramePr>
          <p:nvPr>
            <p:extLst>
              <p:ext uri="{D42A27DB-BD31-4B8C-83A1-F6EECF244321}">
                <p14:modId xmlns:p14="http://schemas.microsoft.com/office/powerpoint/2010/main" val="1849213202"/>
              </p:ext>
            </p:extLst>
          </p:nvPr>
        </p:nvGraphicFramePr>
        <p:xfrm>
          <a:off x="10678808" y="718514"/>
          <a:ext cx="12840409" cy="11614912"/>
        </p:xfrm>
        <a:graphic>
          <a:graphicData uri="http://schemas.openxmlformats.org/drawingml/2006/table">
            <a:tbl>
              <a:tblPr firstRow="1" firstCol="1" bandRow="1"/>
              <a:tblGrid>
                <a:gridCol w="5028830">
                  <a:extLst>
                    <a:ext uri="{9D8B030D-6E8A-4147-A177-3AD203B41FA5}">
                      <a16:colId xmlns:a16="http://schemas.microsoft.com/office/drawing/2014/main" val="4240223272"/>
                    </a:ext>
                  </a:extLst>
                </a:gridCol>
                <a:gridCol w="7811579">
                  <a:extLst>
                    <a:ext uri="{9D8B030D-6E8A-4147-A177-3AD203B41FA5}">
                      <a16:colId xmlns:a16="http://schemas.microsoft.com/office/drawing/2014/main" val="55509389"/>
                    </a:ext>
                  </a:extLst>
                </a:gridCol>
              </a:tblGrid>
              <a:tr h="620961">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666354">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1</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940295">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209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80628">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FEBB65EE-BB63-BD50-59CE-E5CC2B3ABC20}"/>
              </a:ext>
            </a:extLst>
          </p:cNvPr>
          <p:cNvSpPr>
            <a:spLocks noChangeArrowheads="1"/>
          </p:cNvSpPr>
          <p:nvPr/>
        </p:nvSpPr>
        <p:spPr bwMode="auto">
          <a:xfrm>
            <a:off x="10505993" y="2351743"/>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45822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4076" y="2212185"/>
            <a:ext cx="11490960" cy="7954414"/>
            <a:chOff x="533400" y="1524000"/>
            <a:chExt cx="8382000" cy="4800600"/>
          </a:xfrm>
        </p:grpSpPr>
        <p:pic>
          <p:nvPicPr>
            <p:cNvPr id="20483" name="Picture 8"/>
            <p:cNvPicPr>
              <a:picLocks noChangeAspect="1" noChangeArrowheads="1"/>
            </p:cNvPicPr>
            <p:nvPr/>
          </p:nvPicPr>
          <p:blipFill>
            <a:blip r:embed="rId3" cstate="print"/>
            <a:srcRect/>
            <a:stretch>
              <a:fillRect/>
            </a:stretch>
          </p:blipFill>
          <p:spPr bwMode="auto">
            <a:xfrm>
              <a:off x="2743200" y="1524000"/>
              <a:ext cx="6172200" cy="2286000"/>
            </a:xfrm>
            <a:prstGeom prst="rect">
              <a:avLst/>
            </a:prstGeom>
            <a:noFill/>
            <a:ln w="9525">
              <a:noFill/>
              <a:miter lim="800000"/>
              <a:headEnd/>
              <a:tailEnd/>
            </a:ln>
          </p:spPr>
        </p:pic>
        <p:pic>
          <p:nvPicPr>
            <p:cNvPr id="20484" name="Picture 9"/>
            <p:cNvPicPr>
              <a:picLocks noChangeAspect="1" noChangeArrowheads="1"/>
            </p:cNvPicPr>
            <p:nvPr/>
          </p:nvPicPr>
          <p:blipFill>
            <a:blip r:embed="rId4" cstate="print"/>
            <a:srcRect/>
            <a:stretch>
              <a:fillRect/>
            </a:stretch>
          </p:blipFill>
          <p:spPr bwMode="auto">
            <a:xfrm>
              <a:off x="2743200" y="3962400"/>
              <a:ext cx="6172200" cy="2362200"/>
            </a:xfrm>
            <a:prstGeom prst="rect">
              <a:avLst/>
            </a:prstGeom>
            <a:noFill/>
            <a:ln w="9525">
              <a:noFill/>
              <a:miter lim="800000"/>
              <a:headEnd/>
              <a:tailEnd/>
            </a:ln>
          </p:spPr>
        </p:pic>
        <p:pic>
          <p:nvPicPr>
            <p:cNvPr id="20485" name="Picture 6" descr="Artequin paediatric side.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3400" y="1981200"/>
              <a:ext cx="2819400" cy="3965575"/>
            </a:xfrm>
            <a:prstGeom prst="rect">
              <a:avLst/>
            </a:prstGeom>
            <a:noFill/>
            <a:ln w="9525">
              <a:noFill/>
              <a:miter lim="800000"/>
              <a:headEnd/>
              <a:tailEnd/>
            </a:ln>
          </p:spPr>
        </p:pic>
      </p:grpSp>
      <p:sp>
        <p:nvSpPr>
          <p:cNvPr id="8" name="Title 1"/>
          <p:cNvSpPr txBox="1">
            <a:spLocks/>
          </p:cNvSpPr>
          <p:nvPr/>
        </p:nvSpPr>
        <p:spPr bwMode="auto">
          <a:xfrm>
            <a:off x="547906" y="241388"/>
            <a:ext cx="15544800" cy="22860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9</a:t>
            </a:r>
          </a:p>
        </p:txBody>
      </p:sp>
      <p:graphicFrame>
        <p:nvGraphicFramePr>
          <p:cNvPr id="2" name="Table 1">
            <a:extLst>
              <a:ext uri="{FF2B5EF4-FFF2-40B4-BE49-F238E27FC236}">
                <a16:creationId xmlns:a16="http://schemas.microsoft.com/office/drawing/2014/main" id="{DDBC5AFA-37E7-9B4E-B730-E1BCF8EF75FE}"/>
              </a:ext>
            </a:extLst>
          </p:cNvPr>
          <p:cNvGraphicFramePr>
            <a:graphicFrameLocks noGrp="1"/>
          </p:cNvGraphicFramePr>
          <p:nvPr>
            <p:extLst>
              <p:ext uri="{D42A27DB-BD31-4B8C-83A1-F6EECF244321}">
                <p14:modId xmlns:p14="http://schemas.microsoft.com/office/powerpoint/2010/main" val="3411384066"/>
              </p:ext>
            </p:extLst>
          </p:nvPr>
        </p:nvGraphicFramePr>
        <p:xfrm>
          <a:off x="12484269" y="1166015"/>
          <a:ext cx="11434544" cy="10337800"/>
        </p:xfrm>
        <a:graphic>
          <a:graphicData uri="http://schemas.openxmlformats.org/drawingml/2006/table">
            <a:tbl>
              <a:tblPr firstRow="1" firstCol="1" bandRow="1"/>
              <a:tblGrid>
                <a:gridCol w="4478236">
                  <a:extLst>
                    <a:ext uri="{9D8B030D-6E8A-4147-A177-3AD203B41FA5}">
                      <a16:colId xmlns:a16="http://schemas.microsoft.com/office/drawing/2014/main" val="4240223272"/>
                    </a:ext>
                  </a:extLst>
                </a:gridCol>
                <a:gridCol w="6956308">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000" b="1">
                          <a:effectLst/>
                          <a:latin typeface="+mn-lt"/>
                          <a:ea typeface="Times New Roman" panose="02020603050405020304" pitchFamily="18" charset="0"/>
                          <a:cs typeface="Times New Roman" panose="02020603050405020304" pitchFamily="18" charset="0"/>
                        </a:rPr>
                        <a:t>Pack type</a:t>
                      </a:r>
                      <a:endParaRPr lang="en-US" sz="40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000" b="1">
                          <a:effectLst/>
                          <a:latin typeface="+mn-lt"/>
                          <a:ea typeface="Times New Roman" panose="02020603050405020304" pitchFamily="18" charset="0"/>
                          <a:cs typeface="Times New Roman" panose="02020603050405020304" pitchFamily="18" charset="0"/>
                        </a:rPr>
                        <a:t>Pack size</a:t>
                      </a:r>
                      <a:endParaRPr lang="en-US" sz="40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[___|___|___].[__]  mL for liquids  </a:t>
                      </a:r>
                      <a:r>
                        <a:rPr lang="en-US" sz="4000" b="1">
                          <a:effectLst/>
                          <a:latin typeface="+mn-lt"/>
                          <a:ea typeface="Times New Roman" panose="02020603050405020304" pitchFamily="18" charset="0"/>
                          <a:cs typeface="Times New Roman" panose="02020603050405020304" pitchFamily="18" charset="0"/>
                        </a:rPr>
                        <a:t>OR </a:t>
                      </a:r>
                      <a:r>
                        <a:rPr lang="en-US" sz="40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000">
                          <a:effectLst/>
                          <a:latin typeface="+mn-lt"/>
                          <a:ea typeface="Times New Roman" panose="02020603050405020304" pitchFamily="18" charset="0"/>
                          <a:cs typeface="Times New Roman" panose="02020603050405020304" pitchFamily="18" charset="0"/>
                        </a:rPr>
                        <a:t>96 = Other (specify) [___________________________]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000" b="1">
                          <a:effectLst/>
                          <a:latin typeface="+mn-lt"/>
                          <a:ea typeface="Times New Roman" panose="02020603050405020304" pitchFamily="18" charset="0"/>
                          <a:cs typeface="Times New Roman" panose="02020603050405020304" pitchFamily="18" charset="0"/>
                        </a:rPr>
                        <a:t> </a:t>
                      </a:r>
                      <a:endParaRPr lang="en-US" sz="40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6" name="Picture 7" descr="Artequin paediatric side.jpg"/>
          <p:cNvPicPr>
            <a:picLocks noChangeAspect="1"/>
          </p:cNvPicPr>
          <p:nvPr/>
        </p:nvPicPr>
        <p:blipFill>
          <a:blip r:embed="rId3" cstate="print"/>
          <a:srcRect/>
          <a:stretch>
            <a:fillRect/>
          </a:stretch>
        </p:blipFill>
        <p:spPr bwMode="auto">
          <a:xfrm>
            <a:off x="1787980" y="2125182"/>
            <a:ext cx="5832020" cy="8202609"/>
          </a:xfrm>
          <a:prstGeom prst="rect">
            <a:avLst/>
          </a:prstGeom>
          <a:noFill/>
          <a:ln w="9525">
            <a:noFill/>
            <a:miter lim="800000"/>
            <a:headEnd/>
            <a:tailEnd/>
          </a:ln>
        </p:spPr>
      </p:pic>
      <p:sp>
        <p:nvSpPr>
          <p:cNvPr id="2" name="Title 1">
            <a:extLst>
              <a:ext uri="{FF2B5EF4-FFF2-40B4-BE49-F238E27FC236}">
                <a16:creationId xmlns:a16="http://schemas.microsoft.com/office/drawing/2014/main" id="{E74C87D5-8FC9-84FE-1689-F684B5717576}"/>
              </a:ext>
            </a:extLst>
          </p:cNvPr>
          <p:cNvSpPr txBox="1">
            <a:spLocks/>
          </p:cNvSpPr>
          <p:nvPr/>
        </p:nvSpPr>
        <p:spPr bwMode="auto">
          <a:xfrm>
            <a:off x="914399" y="315432"/>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9</a:t>
            </a:r>
          </a:p>
        </p:txBody>
      </p:sp>
      <p:graphicFrame>
        <p:nvGraphicFramePr>
          <p:cNvPr id="3" name="Table 2">
            <a:extLst>
              <a:ext uri="{FF2B5EF4-FFF2-40B4-BE49-F238E27FC236}">
                <a16:creationId xmlns:a16="http://schemas.microsoft.com/office/drawing/2014/main" id="{D39D5DE0-AC71-65A7-EB8F-BD8855A0B2FB}"/>
              </a:ext>
            </a:extLst>
          </p:cNvPr>
          <p:cNvGraphicFramePr>
            <a:graphicFrameLocks noGrp="1"/>
          </p:cNvGraphicFramePr>
          <p:nvPr>
            <p:extLst>
              <p:ext uri="{D42A27DB-BD31-4B8C-83A1-F6EECF244321}">
                <p14:modId xmlns:p14="http://schemas.microsoft.com/office/powerpoint/2010/main" val="2243635772"/>
              </p:ext>
            </p:extLst>
          </p:nvPr>
        </p:nvGraphicFramePr>
        <p:xfrm>
          <a:off x="8781999" y="1404614"/>
          <a:ext cx="14840254" cy="9995916"/>
        </p:xfrm>
        <a:graphic>
          <a:graphicData uri="http://schemas.openxmlformats.org/drawingml/2006/table">
            <a:tbl>
              <a:tblPr firstRow="1" firstCol="1" bandRow="1"/>
              <a:tblGrid>
                <a:gridCol w="5812051">
                  <a:extLst>
                    <a:ext uri="{9D8B030D-6E8A-4147-A177-3AD203B41FA5}">
                      <a16:colId xmlns:a16="http://schemas.microsoft.com/office/drawing/2014/main" val="4240223272"/>
                    </a:ext>
                  </a:extLst>
                </a:gridCol>
                <a:gridCol w="9028203">
                  <a:extLst>
                    <a:ext uri="{9D8B030D-6E8A-4147-A177-3AD203B41FA5}">
                      <a16:colId xmlns:a16="http://schemas.microsoft.com/office/drawing/2014/main" val="55509389"/>
                    </a:ext>
                  </a:extLst>
                </a:gridCol>
              </a:tblGrid>
              <a:tr h="551337">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b="1">
                          <a:solidFill>
                            <a:schemeClr val="tx1"/>
                          </a:solidFill>
                          <a:effectLst/>
                          <a:latin typeface="+mn-lt"/>
                          <a:ea typeface="Times New Roman" panose="02020603050405020304" pitchFamily="18" charset="0"/>
                          <a:cs typeface="Times New Roman" panose="02020603050405020304" pitchFamily="18" charset="0"/>
                        </a:rPr>
                        <a:t>_</a:t>
                      </a: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3</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5" name="Oval 85">
            <a:extLst>
              <a:ext uri="{FF2B5EF4-FFF2-40B4-BE49-F238E27FC236}">
                <a16:creationId xmlns:a16="http://schemas.microsoft.com/office/drawing/2014/main" id="{B2BF7A96-E64F-E8DF-1D6F-0A7ABD32F554}"/>
              </a:ext>
            </a:extLst>
          </p:cNvPr>
          <p:cNvSpPr>
            <a:spLocks noChangeArrowheads="1"/>
          </p:cNvSpPr>
          <p:nvPr/>
        </p:nvSpPr>
        <p:spPr bwMode="auto">
          <a:xfrm>
            <a:off x="8626307" y="4840472"/>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76357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EC9BB9F-248A-DE3D-C0BD-0996700640C0}"/>
              </a:ext>
            </a:extLst>
          </p:cNvPr>
          <p:cNvGrpSpPr/>
          <p:nvPr/>
        </p:nvGrpSpPr>
        <p:grpSpPr>
          <a:xfrm>
            <a:off x="12829311" y="3676650"/>
            <a:ext cx="10292315" cy="6003927"/>
            <a:chOff x="12829310" y="6858000"/>
            <a:chExt cx="10292315" cy="6003927"/>
          </a:xfrm>
        </p:grpSpPr>
        <p:pic>
          <p:nvPicPr>
            <p:cNvPr id="16389" name="Picture 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2"/>
            <a:stretch/>
          </p:blipFill>
          <p:spPr bwMode="auto">
            <a:xfrm>
              <a:off x="12829310" y="6858000"/>
              <a:ext cx="10292315" cy="6003927"/>
            </a:xfrm>
            <a:prstGeom prst="rect">
              <a:avLst/>
            </a:prstGeom>
            <a:noFill/>
            <a:ln w="9525">
              <a:noFill/>
              <a:miter lim="800000"/>
              <a:headEnd/>
              <a:tailEnd/>
            </a:ln>
          </p:spPr>
        </p:pic>
        <p:sp>
          <p:nvSpPr>
            <p:cNvPr id="3" name="Oval 7">
              <a:extLst>
                <a:ext uri="{FF2B5EF4-FFF2-40B4-BE49-F238E27FC236}">
                  <a16:creationId xmlns:a16="http://schemas.microsoft.com/office/drawing/2014/main" id="{38F412F2-51B8-41D5-ECF2-77452B15215E}"/>
                </a:ext>
              </a:extLst>
            </p:cNvPr>
            <p:cNvSpPr>
              <a:spLocks noChangeArrowheads="1"/>
            </p:cNvSpPr>
            <p:nvPr/>
          </p:nvSpPr>
          <p:spPr bwMode="auto">
            <a:xfrm>
              <a:off x="12974621" y="7162801"/>
              <a:ext cx="7627088" cy="1215656"/>
            </a:xfrm>
            <a:prstGeom prst="roundRect">
              <a:avLst/>
            </a:prstGeom>
            <a:noFill/>
            <a:ln w="38100">
              <a:solidFill>
                <a:schemeClr val="accent3"/>
              </a:solidFill>
              <a:round/>
              <a:headEnd/>
              <a:tailEnd/>
            </a:ln>
          </p:spPr>
          <p:txBody>
            <a:bodyPr wrap="none" anchor="ctr"/>
            <a:lstStyle/>
            <a:p>
              <a:endParaRPr lang="en-GB" sz="3600"/>
            </a:p>
          </p:txBody>
        </p:sp>
      </p:grpSp>
      <p:sp>
        <p:nvSpPr>
          <p:cNvPr id="11" name="Title 1">
            <a:extLst>
              <a:ext uri="{FF2B5EF4-FFF2-40B4-BE49-F238E27FC236}">
                <a16:creationId xmlns:a16="http://schemas.microsoft.com/office/drawing/2014/main" id="{8F492626-BA9A-82DB-D9FF-54636AB0ACC6}"/>
              </a:ext>
            </a:extLst>
          </p:cNvPr>
          <p:cNvSpPr txBox="1">
            <a:spLocks noGrp="1"/>
          </p:cNvSpPr>
          <p:nvPr>
            <p:ph type="title" idx="4294967295"/>
          </p:nvPr>
        </p:nvSpPr>
        <p:spPr bwMode="auto">
          <a:xfrm>
            <a:off x="422563" y="720691"/>
            <a:ext cx="15960725" cy="1210588"/>
          </a:xfrm>
          <a:prstGeom prst="rect">
            <a:avLst/>
          </a:prstGeom>
          <a:noFill/>
          <a:ln w="9525">
            <a:noFill/>
            <a:miter lim="800000"/>
            <a:headEnd/>
            <a:tailEnd/>
          </a:ln>
        </p:spPr>
        <p:txBody>
          <a:bodyPr anchor="ctr"/>
          <a:lstStyle/>
          <a:p>
            <a:pPr>
              <a:defRPr/>
            </a:pPr>
            <a:r>
              <a:rPr lang="en-US" sz="8000" kern="0">
                <a:ea typeface="MS PGothic" pitchFamily="34" charset="-128"/>
                <a:cs typeface="+mj-cs"/>
              </a:rPr>
              <a:t>Examples of brand names</a:t>
            </a:r>
          </a:p>
        </p:txBody>
      </p:sp>
      <p:pic>
        <p:nvPicPr>
          <p:cNvPr id="5124" name="Picture 4" descr="Poor quality vital anti-malarials in Africa - an urgent neglected public  health priority | Malaria Journal | Full Text">
            <a:extLst>
              <a:ext uri="{FF2B5EF4-FFF2-40B4-BE49-F238E27FC236}">
                <a16:creationId xmlns:a16="http://schemas.microsoft.com/office/drawing/2014/main" id="{07D580AF-D27B-B802-CAD1-B01D0AD87F6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7060"/>
          <a:stretch/>
        </p:blipFill>
        <p:spPr bwMode="auto">
          <a:xfrm>
            <a:off x="1581352" y="3026736"/>
            <a:ext cx="9973339" cy="5050464"/>
          </a:xfrm>
          <a:prstGeom prst="rect">
            <a:avLst/>
          </a:prstGeom>
          <a:noFill/>
          <a:extLst>
            <a:ext uri="{909E8E84-426E-40DD-AFC4-6F175D3DCCD1}">
              <a14:hiddenFill xmlns:a14="http://schemas.microsoft.com/office/drawing/2010/main">
                <a:solidFill>
                  <a:srgbClr val="FFFFFF"/>
                </a:solidFill>
              </a14:hiddenFill>
            </a:ext>
          </a:extLst>
        </p:spPr>
      </p:pic>
      <p:sp>
        <p:nvSpPr>
          <p:cNvPr id="2" name="Oval 7">
            <a:extLst>
              <a:ext uri="{FF2B5EF4-FFF2-40B4-BE49-F238E27FC236}">
                <a16:creationId xmlns:a16="http://schemas.microsoft.com/office/drawing/2014/main" id="{C18BDD71-1AB5-CB19-4B98-02866F7270D3}"/>
              </a:ext>
            </a:extLst>
          </p:cNvPr>
          <p:cNvSpPr>
            <a:spLocks noChangeArrowheads="1"/>
          </p:cNvSpPr>
          <p:nvPr/>
        </p:nvSpPr>
        <p:spPr bwMode="auto">
          <a:xfrm>
            <a:off x="2410691" y="4316780"/>
            <a:ext cx="9144000" cy="1215656"/>
          </a:xfrm>
          <a:prstGeom prst="roundRect">
            <a:avLst/>
          </a:prstGeom>
          <a:noFill/>
          <a:ln w="38100">
            <a:solidFill>
              <a:schemeClr val="accent3"/>
            </a:solidFill>
            <a:round/>
            <a:headEnd/>
            <a:tailEnd/>
          </a:ln>
        </p:spPr>
        <p:txBody>
          <a:bodyPr wrap="none" anchor="ctr"/>
          <a:lstStyle/>
          <a:p>
            <a:endParaRPr lang="en-GB" sz="3600"/>
          </a:p>
        </p:txBody>
      </p:sp>
      <p:sp>
        <p:nvSpPr>
          <p:cNvPr id="5" name="ZoneTexte 4">
            <a:extLst>
              <a:ext uri="{FF2B5EF4-FFF2-40B4-BE49-F238E27FC236}">
                <a16:creationId xmlns:a16="http://schemas.microsoft.com/office/drawing/2014/main" id="{E6E3353C-9D7E-E659-4333-554D5694EA70}"/>
              </a:ext>
            </a:extLst>
          </p:cNvPr>
          <p:cNvSpPr txBox="1"/>
          <p:nvPr/>
        </p:nvSpPr>
        <p:spPr>
          <a:xfrm>
            <a:off x="12363450" y="9680577"/>
            <a:ext cx="51261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a:solidFill>
                  <a:schemeClr val="accent3"/>
                </a:solidFill>
                <a:ea typeface="Roboto Light"/>
                <a:cs typeface="Roboto Light"/>
              </a:rPr>
              <a:t>Plasmotrium-50</a:t>
            </a:r>
          </a:p>
        </p:txBody>
      </p:sp>
      <p:sp>
        <p:nvSpPr>
          <p:cNvPr id="7" name="ZoneTexte 6">
            <a:extLst>
              <a:ext uri="{FF2B5EF4-FFF2-40B4-BE49-F238E27FC236}">
                <a16:creationId xmlns:a16="http://schemas.microsoft.com/office/drawing/2014/main" id="{D472116F-1E5B-41E2-981F-A2F7B6DF2787}"/>
              </a:ext>
            </a:extLst>
          </p:cNvPr>
          <p:cNvSpPr txBox="1"/>
          <p:nvPr/>
        </p:nvSpPr>
        <p:spPr>
          <a:xfrm>
            <a:off x="1262375" y="8195420"/>
            <a:ext cx="33528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Artesunat</a:t>
            </a:r>
            <a:endParaRPr lang="fr-FR" sz="4800" b="1">
              <a:solidFill>
                <a:schemeClr val="accent3"/>
              </a:solidFill>
              <a:ea typeface="Roboto Light"/>
              <a:cs typeface="Roboto Light"/>
            </a:endParaRPr>
          </a:p>
        </p:txBody>
      </p:sp>
    </p:spTree>
    <p:extLst>
      <p:ext uri="{BB962C8B-B14F-4D97-AF65-F5344CB8AC3E}">
        <p14:creationId xmlns:p14="http://schemas.microsoft.com/office/powerpoint/2010/main" val="3681944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descr="IPCA.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flipH="1" flipV="1">
            <a:off x="4114801" y="2895600"/>
            <a:ext cx="15331458" cy="9601200"/>
          </a:xfrm>
          <a:prstGeom prst="rect">
            <a:avLst/>
          </a:prstGeom>
          <a:noFill/>
          <a:ln w="9525">
            <a:noFill/>
            <a:miter lim="800000"/>
            <a:headEnd/>
            <a:tailEnd/>
          </a:ln>
        </p:spPr>
      </p:pic>
      <p:sp>
        <p:nvSpPr>
          <p:cNvPr id="5" name="Title 1"/>
          <p:cNvSpPr txBox="1">
            <a:spLocks/>
          </p:cNvSpPr>
          <p:nvPr/>
        </p:nvSpPr>
        <p:spPr bwMode="auto">
          <a:xfrm>
            <a:off x="670541" y="239486"/>
            <a:ext cx="18436609" cy="2133600"/>
          </a:xfrm>
          <a:prstGeom prst="rect">
            <a:avLst/>
          </a:prstGeom>
          <a:noFill/>
          <a:ln w="9525">
            <a:noFill/>
            <a:miter lim="800000"/>
            <a:headEnd/>
            <a:tailEnd/>
          </a:ln>
        </p:spPr>
        <p:txBody>
          <a:bodyPr anchor="ctr"/>
          <a:lstStyle/>
          <a:p>
            <a:r>
              <a:rPr lang="fr-FR" sz="8000" b="1" kern="0">
                <a:latin typeface="+mj-lt"/>
                <a:ea typeface="+mj-ea"/>
                <a:cs typeface="+mj-cs"/>
              </a:rPr>
              <a:t>EXAMPLE 10 </a:t>
            </a:r>
          </a:p>
        </p:txBody>
      </p:sp>
      <p:sp>
        <p:nvSpPr>
          <p:cNvPr id="4" name="Rectangle 3"/>
          <p:cNvSpPr/>
          <p:nvPr/>
        </p:nvSpPr>
        <p:spPr bwMode="auto">
          <a:xfrm>
            <a:off x="7010400" y="8926286"/>
            <a:ext cx="10363200" cy="914400"/>
          </a:xfrm>
          <a:prstGeom prst="rect">
            <a:avLst/>
          </a:prstGeom>
          <a:noFill/>
          <a:ln w="38100" cap="flat" cmpd="sng" algn="ctr">
            <a:solidFill>
              <a:schemeClr val="accent1"/>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defTabSz="1828800" eaLnBrk="0" fontAlgn="base" hangingPunct="0">
              <a:spcBef>
                <a:spcPct val="0"/>
              </a:spcBef>
              <a:spcAft>
                <a:spcPct val="0"/>
              </a:spcAft>
            </a:pPr>
            <a:endParaRPr lang="en-GB" sz="4800">
              <a:latin typeface="Arial" charset="0"/>
              <a:ea typeface="ＭＳ Ｐゴシック" pitchFamily="34" charset="-128"/>
            </a:endParaRPr>
          </a:p>
        </p:txBody>
      </p:sp>
      <p:cxnSp>
        <p:nvCxnSpPr>
          <p:cNvPr id="7" name="Straight Arrow Connector 6"/>
          <p:cNvCxnSpPr/>
          <p:nvPr/>
        </p:nvCxnSpPr>
        <p:spPr bwMode="auto">
          <a:xfrm>
            <a:off x="18745200" y="12801600"/>
            <a:ext cx="2133600" cy="0"/>
          </a:xfrm>
          <a:prstGeom prst="straightConnector1">
            <a:avLst/>
          </a:prstGeom>
          <a:solidFill>
            <a:schemeClr val="accent1"/>
          </a:solidFill>
          <a:ln w="38100" cap="flat" cmpd="sng" algn="ctr">
            <a:solidFill>
              <a:schemeClr val="accent1"/>
            </a:solidFill>
            <a:prstDash val="solid"/>
            <a:round/>
            <a:headEnd type="none" w="med" len="med"/>
            <a:tailEnd type="arrow"/>
          </a:ln>
          <a:effectLst/>
        </p:spPr>
      </p:cxnSp>
      <p:sp>
        <p:nvSpPr>
          <p:cNvPr id="2" name="TextBox 1">
            <a:extLst>
              <a:ext uri="{FF2B5EF4-FFF2-40B4-BE49-F238E27FC236}">
                <a16:creationId xmlns:a16="http://schemas.microsoft.com/office/drawing/2014/main" id="{52844902-2618-9F36-3BED-CBE15926387F}"/>
              </a:ext>
            </a:extLst>
          </p:cNvPr>
          <p:cNvSpPr txBox="1"/>
          <p:nvPr/>
        </p:nvSpPr>
        <p:spPr>
          <a:xfrm>
            <a:off x="670541" y="1803346"/>
            <a:ext cx="13182600" cy="830997"/>
          </a:xfrm>
          <a:prstGeom prst="rect">
            <a:avLst/>
          </a:prstGeom>
          <a:noFill/>
        </p:spPr>
        <p:txBody>
          <a:bodyPr wrap="square" rtlCol="0">
            <a:spAutoFit/>
          </a:bodyPr>
          <a:lstStyle/>
          <a:p>
            <a:r>
              <a:rPr lang="en-US" sz="4800"/>
              <a:t>How would you handle this case?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descr="IPCA.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5810" y="4018744"/>
            <a:ext cx="8062469" cy="5049055"/>
          </a:xfrm>
          <a:prstGeom prst="rect">
            <a:avLst/>
          </a:prstGeom>
          <a:noFill/>
          <a:ln w="9525">
            <a:noFill/>
            <a:miter lim="800000"/>
            <a:headEnd/>
            <a:tailEnd/>
          </a:ln>
        </p:spPr>
      </p:pic>
      <p:sp>
        <p:nvSpPr>
          <p:cNvPr id="6" name="TextBox 5"/>
          <p:cNvSpPr txBox="1"/>
          <p:nvPr/>
        </p:nvSpPr>
        <p:spPr>
          <a:xfrm>
            <a:off x="4552950" y="11196078"/>
            <a:ext cx="17486630" cy="2308324"/>
          </a:xfrm>
          <a:prstGeom prst="rect">
            <a:avLst/>
          </a:prstGeom>
          <a:noFill/>
        </p:spPr>
        <p:txBody>
          <a:bodyPr wrap="square" rtlCol="0">
            <a:spAutoFit/>
          </a:bodyPr>
          <a:lstStyle/>
          <a:p>
            <a:r>
              <a:rPr lang="fr-FR" sz="4800"/>
              <a:t>Here, </a:t>
            </a:r>
            <a:r>
              <a:rPr lang="fr-FR" sz="4800" err="1"/>
              <a:t>there</a:t>
            </a:r>
            <a:r>
              <a:rPr lang="fr-FR" sz="4800"/>
              <a:t> are 10 blisters </a:t>
            </a:r>
            <a:r>
              <a:rPr lang="fr-FR" sz="4800" err="1"/>
              <a:t>sheets</a:t>
            </a:r>
            <a:r>
              <a:rPr lang="fr-FR" sz="4800"/>
              <a:t> </a:t>
            </a:r>
            <a:r>
              <a:rPr lang="fr-FR" sz="4800" err="1"/>
              <a:t>with</a:t>
            </a:r>
            <a:r>
              <a:rPr lang="fr-FR" sz="4800"/>
              <a:t> 12 </a:t>
            </a:r>
            <a:r>
              <a:rPr lang="fr-FR" sz="4800" err="1"/>
              <a:t>tablets</a:t>
            </a:r>
            <a:r>
              <a:rPr lang="fr-FR" sz="4800"/>
              <a:t> in </a:t>
            </a:r>
            <a:r>
              <a:rPr lang="fr-FR" sz="4800" err="1"/>
              <a:t>this</a:t>
            </a:r>
            <a:r>
              <a:rPr lang="fr-FR" sz="4800"/>
              <a:t> box.  </a:t>
            </a:r>
            <a:r>
              <a:rPr lang="fr-FR" sz="4800" err="1"/>
              <a:t>Likely</a:t>
            </a:r>
            <a:r>
              <a:rPr lang="fr-FR" sz="4800"/>
              <a:t>, </a:t>
            </a:r>
            <a:r>
              <a:rPr lang="fr-FR" sz="4800" err="1"/>
              <a:t>they</a:t>
            </a:r>
            <a:r>
              <a:rPr lang="fr-FR" sz="4800"/>
              <a:t> </a:t>
            </a:r>
            <a:r>
              <a:rPr lang="fr-FR" sz="4800" err="1"/>
              <a:t>sell</a:t>
            </a:r>
            <a:r>
              <a:rPr lang="fr-FR" sz="4800"/>
              <a:t> 1 blister </a:t>
            </a:r>
            <a:r>
              <a:rPr lang="fr-FR" sz="4800" err="1"/>
              <a:t>sheet</a:t>
            </a:r>
            <a:r>
              <a:rPr lang="fr-FR" sz="4800"/>
              <a:t> to a </a:t>
            </a:r>
            <a:r>
              <a:rPr lang="fr-FR" sz="4800" err="1"/>
              <a:t>customer</a:t>
            </a:r>
            <a:r>
              <a:rPr lang="fr-FR" sz="4800"/>
              <a:t>, </a:t>
            </a:r>
            <a:r>
              <a:rPr lang="fr-FR" sz="4800" err="1"/>
              <a:t>so</a:t>
            </a:r>
            <a:r>
              <a:rPr lang="fr-FR" sz="4800"/>
              <a:t> the </a:t>
            </a:r>
            <a:r>
              <a:rPr lang="fr-FR" sz="4800" err="1"/>
              <a:t>answer</a:t>
            </a:r>
            <a:r>
              <a:rPr lang="fr-FR" sz="4800"/>
              <a:t> </a:t>
            </a:r>
            <a:r>
              <a:rPr lang="fr-FR" sz="4800" err="1"/>
              <a:t>is</a:t>
            </a:r>
            <a:r>
              <a:rPr lang="fr-FR" sz="4800"/>
              <a:t> pack type=blister </a:t>
            </a:r>
            <a:r>
              <a:rPr lang="fr-FR" sz="4800" err="1"/>
              <a:t>sheet</a:t>
            </a:r>
            <a:r>
              <a:rPr lang="fr-FR" sz="4800"/>
              <a:t>; size=12</a:t>
            </a:r>
            <a:endParaRPr lang="en-GB" sz="4800"/>
          </a:p>
        </p:txBody>
      </p:sp>
      <p:sp>
        <p:nvSpPr>
          <p:cNvPr id="8" name="TextBox 7"/>
          <p:cNvSpPr txBox="1"/>
          <p:nvPr/>
        </p:nvSpPr>
        <p:spPr>
          <a:xfrm>
            <a:off x="8972550" y="3464049"/>
            <a:ext cx="14165356" cy="7712881"/>
          </a:xfrm>
          <a:prstGeom prst="rect">
            <a:avLst/>
          </a:prstGeom>
          <a:noFill/>
        </p:spPr>
        <p:txBody>
          <a:bodyPr wrap="square" rtlCol="0">
            <a:spAutoFit/>
          </a:bodyPr>
          <a:lstStyle/>
          <a:p>
            <a:pPr marL="685800" indent="-685800">
              <a:lnSpc>
                <a:spcPct val="90000"/>
              </a:lnSpc>
              <a:spcBef>
                <a:spcPts val="100"/>
              </a:spcBef>
              <a:spcAft>
                <a:spcPts val="500"/>
              </a:spcAft>
              <a:buFont typeface="Arial" panose="020B0604020202020204" pitchFamily="34" charset="0"/>
              <a:buChar char="•"/>
            </a:pPr>
            <a:r>
              <a:rPr lang="fr-FR" sz="4800" err="1"/>
              <a:t>We</a:t>
            </a:r>
            <a:r>
              <a:rPr lang="fr-FR" sz="4800"/>
              <a:t> are </a:t>
            </a:r>
            <a:r>
              <a:rPr lang="fr-FR" sz="4800" err="1"/>
              <a:t>interested</a:t>
            </a:r>
            <a:r>
              <a:rPr lang="fr-FR" sz="4800"/>
              <a:t> in </a:t>
            </a:r>
            <a:r>
              <a:rPr lang="fr-FR" sz="4800" b="1"/>
              <a:t>the </a:t>
            </a:r>
            <a:r>
              <a:rPr lang="fr-FR" sz="4800" b="1" err="1"/>
              <a:t>retail</a:t>
            </a:r>
            <a:r>
              <a:rPr lang="fr-FR" sz="4800" b="1"/>
              <a:t> </a:t>
            </a:r>
            <a:r>
              <a:rPr lang="fr-FR" sz="4800" b="1" err="1"/>
              <a:t>market</a:t>
            </a:r>
            <a:r>
              <a:rPr lang="fr-FR" sz="4800" b="1"/>
              <a:t> for anti-</a:t>
            </a:r>
            <a:r>
              <a:rPr lang="fr-FR" sz="4800" b="1" err="1"/>
              <a:t>malarial</a:t>
            </a:r>
            <a:r>
              <a:rPr lang="fr-FR" sz="4800" b="1"/>
              <a:t> </a:t>
            </a:r>
            <a:r>
              <a:rPr lang="fr-FR" sz="4800" b="1" err="1"/>
              <a:t>drugs</a:t>
            </a:r>
            <a:r>
              <a:rPr lang="fr-FR" sz="4800" b="1"/>
              <a:t>. </a:t>
            </a:r>
            <a:endParaRPr lang="en-GB" sz="4800"/>
          </a:p>
          <a:p>
            <a:pPr marL="685800" indent="-685800">
              <a:lnSpc>
                <a:spcPct val="90000"/>
              </a:lnSpc>
              <a:spcBef>
                <a:spcPts val="100"/>
              </a:spcBef>
              <a:spcAft>
                <a:spcPts val="500"/>
              </a:spcAft>
              <a:buFont typeface="Arial" panose="020B0604020202020204" pitchFamily="34" charset="0"/>
              <a:buChar char="•"/>
            </a:pPr>
            <a:r>
              <a:rPr lang="fr-FR" sz="4800"/>
              <a:t>That </a:t>
            </a:r>
            <a:r>
              <a:rPr lang="fr-FR" sz="4800" err="1"/>
              <a:t>is</a:t>
            </a:r>
            <a:r>
              <a:rPr lang="fr-FR" sz="4800"/>
              <a:t>, the sale of anti-</a:t>
            </a:r>
            <a:r>
              <a:rPr lang="fr-FR" sz="4800" err="1"/>
              <a:t>malarial</a:t>
            </a:r>
            <a:r>
              <a:rPr lang="fr-FR" sz="4800"/>
              <a:t> </a:t>
            </a:r>
            <a:r>
              <a:rPr lang="fr-FR" sz="4800" err="1"/>
              <a:t>drugs</a:t>
            </a:r>
            <a:r>
              <a:rPr lang="fr-FR" sz="4800"/>
              <a:t> </a:t>
            </a:r>
            <a:r>
              <a:rPr lang="fr-FR" sz="4800" b="1"/>
              <a:t>to </a:t>
            </a:r>
            <a:r>
              <a:rPr lang="fr-FR" sz="4800" b="1" err="1"/>
              <a:t>individual</a:t>
            </a:r>
            <a:r>
              <a:rPr lang="fr-FR" sz="4800" b="1"/>
              <a:t> </a:t>
            </a:r>
            <a:r>
              <a:rPr lang="fr-FR" sz="4800" b="1" err="1"/>
              <a:t>consumers</a:t>
            </a:r>
            <a:r>
              <a:rPr lang="fr-FR" sz="4800" b="1"/>
              <a:t>/ patients</a:t>
            </a:r>
          </a:p>
          <a:p>
            <a:pPr marL="685800" indent="-685800">
              <a:lnSpc>
                <a:spcPct val="90000"/>
              </a:lnSpc>
              <a:spcBef>
                <a:spcPts val="100"/>
              </a:spcBef>
              <a:spcAft>
                <a:spcPts val="500"/>
              </a:spcAft>
              <a:buFont typeface="Arial" panose="020B0604020202020204" pitchFamily="34" charset="0"/>
              <a:buChar char="•"/>
            </a:pPr>
            <a:r>
              <a:rPr lang="fr-FR" sz="4800" b="1" err="1"/>
              <a:t>Therefore</a:t>
            </a:r>
            <a:r>
              <a:rPr lang="fr-FR" sz="4800" b="1"/>
              <a:t>: </a:t>
            </a:r>
            <a:r>
              <a:rPr lang="fr-FR" sz="4800"/>
              <a:t>If </a:t>
            </a:r>
            <a:r>
              <a:rPr lang="fr-FR" sz="4800" err="1"/>
              <a:t>you</a:t>
            </a:r>
            <a:r>
              <a:rPr lang="fr-FR" sz="4800"/>
              <a:t> are </a:t>
            </a:r>
            <a:r>
              <a:rPr lang="fr-FR" sz="4800" err="1"/>
              <a:t>presented</a:t>
            </a:r>
            <a:r>
              <a:rPr lang="fr-FR" sz="4800"/>
              <a:t> </a:t>
            </a:r>
            <a:r>
              <a:rPr lang="fr-FR" sz="4800" err="1"/>
              <a:t>with</a:t>
            </a:r>
            <a:r>
              <a:rPr lang="fr-FR" sz="4800"/>
              <a:t> box of multiple </a:t>
            </a:r>
            <a:r>
              <a:rPr lang="fr-FR" sz="4800" err="1"/>
              <a:t>bottles</a:t>
            </a:r>
            <a:r>
              <a:rPr lang="fr-FR" sz="4800"/>
              <a:t>, </a:t>
            </a:r>
            <a:r>
              <a:rPr lang="fr-FR" sz="4800" err="1"/>
              <a:t>sheets</a:t>
            </a:r>
            <a:r>
              <a:rPr lang="fr-FR" sz="4800"/>
              <a:t>, </a:t>
            </a:r>
            <a:r>
              <a:rPr lang="fr-FR" sz="4800" err="1"/>
              <a:t>etc</a:t>
            </a:r>
            <a:r>
              <a:rPr lang="fr-FR" sz="4800"/>
              <a:t>, </a:t>
            </a:r>
            <a:r>
              <a:rPr lang="fr-FR" sz="4800" err="1"/>
              <a:t>ask</a:t>
            </a:r>
            <a:r>
              <a:rPr lang="fr-FR" sz="4800"/>
              <a:t> the provider to show </a:t>
            </a:r>
            <a:r>
              <a:rPr lang="fr-FR" sz="4800" err="1"/>
              <a:t>you</a:t>
            </a:r>
            <a:r>
              <a:rPr lang="fr-FR" sz="4800"/>
              <a:t> how </a:t>
            </a:r>
            <a:r>
              <a:rPr lang="fr-FR" sz="4800" err="1"/>
              <a:t>much</a:t>
            </a:r>
            <a:r>
              <a:rPr lang="fr-FR" sz="4800"/>
              <a:t> </a:t>
            </a:r>
            <a:r>
              <a:rPr lang="fr-FR" sz="4800" err="1"/>
              <a:t>they</a:t>
            </a:r>
            <a:r>
              <a:rPr lang="fr-FR" sz="4800"/>
              <a:t> </a:t>
            </a:r>
            <a:r>
              <a:rPr lang="fr-FR" sz="4800" err="1"/>
              <a:t>usually</a:t>
            </a:r>
            <a:r>
              <a:rPr lang="fr-FR" sz="4800"/>
              <a:t> </a:t>
            </a:r>
            <a:r>
              <a:rPr lang="fr-FR" sz="4800" err="1"/>
              <a:t>sell</a:t>
            </a:r>
            <a:r>
              <a:rPr lang="fr-FR" sz="4800"/>
              <a:t> to an </a:t>
            </a:r>
            <a:r>
              <a:rPr lang="fr-FR" sz="4800" err="1"/>
              <a:t>indivudual</a:t>
            </a:r>
            <a:r>
              <a:rPr lang="fr-FR" sz="4800"/>
              <a:t> </a:t>
            </a:r>
            <a:r>
              <a:rPr lang="fr-FR" sz="4800" err="1"/>
              <a:t>customer</a:t>
            </a:r>
            <a:r>
              <a:rPr lang="fr-FR" sz="4800"/>
              <a:t>…. </a:t>
            </a:r>
          </a:p>
          <a:p>
            <a:pPr marL="685800" indent="-685800">
              <a:lnSpc>
                <a:spcPct val="90000"/>
              </a:lnSpc>
              <a:spcBef>
                <a:spcPts val="100"/>
              </a:spcBef>
              <a:spcAft>
                <a:spcPts val="500"/>
              </a:spcAft>
              <a:buFont typeface="Arial" panose="020B0604020202020204" pitchFamily="34" charset="0"/>
              <a:buChar char="•"/>
            </a:pPr>
            <a:r>
              <a:rPr lang="fr-FR" sz="4800"/>
              <a:t>Record </a:t>
            </a:r>
            <a:r>
              <a:rPr lang="fr-FR" sz="4800" err="1"/>
              <a:t>this</a:t>
            </a:r>
            <a:r>
              <a:rPr lang="fr-FR" sz="4800"/>
              <a:t> for the pack size – NOT THE WHOLESALE AMOUNT </a:t>
            </a:r>
            <a:endParaRPr lang="en-GB" sz="4800"/>
          </a:p>
          <a:p>
            <a:pPr>
              <a:lnSpc>
                <a:spcPct val="90000"/>
              </a:lnSpc>
              <a:spcBef>
                <a:spcPts val="100"/>
              </a:spcBef>
              <a:spcAft>
                <a:spcPts val="500"/>
              </a:spcAft>
            </a:pPr>
            <a:endParaRPr lang="en-GB" sz="4800"/>
          </a:p>
        </p:txBody>
      </p:sp>
      <p:sp>
        <p:nvSpPr>
          <p:cNvPr id="3" name="Title 1">
            <a:extLst>
              <a:ext uri="{FF2B5EF4-FFF2-40B4-BE49-F238E27FC236}">
                <a16:creationId xmlns:a16="http://schemas.microsoft.com/office/drawing/2014/main" id="{42D625BA-5F41-A33A-0556-7E9078FF005D}"/>
              </a:ext>
            </a:extLst>
          </p:cNvPr>
          <p:cNvSpPr txBox="1">
            <a:spLocks/>
          </p:cNvSpPr>
          <p:nvPr/>
        </p:nvSpPr>
        <p:spPr bwMode="auto">
          <a:xfrm>
            <a:off x="565811" y="272893"/>
            <a:ext cx="18047765" cy="2133600"/>
          </a:xfrm>
          <a:prstGeom prst="rect">
            <a:avLst/>
          </a:prstGeom>
          <a:noFill/>
          <a:ln w="9525">
            <a:noFill/>
            <a:miter lim="800000"/>
            <a:headEnd/>
            <a:tailEnd/>
          </a:ln>
        </p:spPr>
        <p:txBody>
          <a:bodyPr anchor="ctr"/>
          <a:lstStyle/>
          <a:p>
            <a:r>
              <a:rPr lang="fr-FR" sz="8000" b="1" kern="0">
                <a:latin typeface="+mj-lt"/>
                <a:ea typeface="+mj-ea"/>
                <a:cs typeface="+mj-cs"/>
              </a:rPr>
              <a:t>EXAMPLE 10 </a:t>
            </a:r>
          </a:p>
        </p:txBody>
      </p:sp>
      <p:sp>
        <p:nvSpPr>
          <p:cNvPr id="2" name="TextBox 1">
            <a:extLst>
              <a:ext uri="{FF2B5EF4-FFF2-40B4-BE49-F238E27FC236}">
                <a16:creationId xmlns:a16="http://schemas.microsoft.com/office/drawing/2014/main" id="{2FC7C75A-C107-9F92-D57F-0F7308C002AB}"/>
              </a:ext>
            </a:extLst>
          </p:cNvPr>
          <p:cNvSpPr txBox="1"/>
          <p:nvPr/>
        </p:nvSpPr>
        <p:spPr>
          <a:xfrm>
            <a:off x="565811" y="1894389"/>
            <a:ext cx="20383500" cy="1569660"/>
          </a:xfrm>
          <a:prstGeom prst="rect">
            <a:avLst/>
          </a:prstGeom>
          <a:noFill/>
        </p:spPr>
        <p:txBody>
          <a:bodyPr wrap="square" rtlCol="0">
            <a:spAutoFit/>
          </a:bodyPr>
          <a:lstStyle/>
          <a:p>
            <a:r>
              <a:rPr lang="en-US" sz="4800"/>
              <a:t>How would you handle this case? </a:t>
            </a:r>
          </a:p>
          <a:p>
            <a:r>
              <a:rPr lang="en-US" sz="4800"/>
              <a:t>Display / Dispenser</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2" name="Picture 5" descr="IPCA.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720" y="2095500"/>
            <a:ext cx="7664450" cy="7467600"/>
          </a:xfrm>
          <a:prstGeom prst="rect">
            <a:avLst/>
          </a:prstGeom>
          <a:noFill/>
          <a:ln w="9525">
            <a:noFill/>
            <a:miter lim="800000"/>
            <a:headEnd/>
            <a:tailEnd/>
          </a:ln>
        </p:spPr>
      </p:pic>
      <p:sp>
        <p:nvSpPr>
          <p:cNvPr id="9" name="Title 1"/>
          <p:cNvSpPr txBox="1">
            <a:spLocks/>
          </p:cNvSpPr>
          <p:nvPr/>
        </p:nvSpPr>
        <p:spPr bwMode="auto">
          <a:xfrm>
            <a:off x="522720" y="280251"/>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11</a:t>
            </a:r>
          </a:p>
        </p:txBody>
      </p:sp>
      <p:graphicFrame>
        <p:nvGraphicFramePr>
          <p:cNvPr id="2" name="Table 1">
            <a:extLst>
              <a:ext uri="{FF2B5EF4-FFF2-40B4-BE49-F238E27FC236}">
                <a16:creationId xmlns:a16="http://schemas.microsoft.com/office/drawing/2014/main" id="{BB0DBCF4-D60E-0CD0-FC7A-3C86CD3986D9}"/>
              </a:ext>
            </a:extLst>
          </p:cNvPr>
          <p:cNvGraphicFramePr>
            <a:graphicFrameLocks noGrp="1"/>
          </p:cNvGraphicFramePr>
          <p:nvPr>
            <p:extLst>
              <p:ext uri="{D42A27DB-BD31-4B8C-83A1-F6EECF244321}">
                <p14:modId xmlns:p14="http://schemas.microsoft.com/office/powerpoint/2010/main" val="3561203416"/>
              </p:ext>
            </p:extLst>
          </p:nvPr>
        </p:nvGraphicFramePr>
        <p:xfrm>
          <a:off x="8766073" y="1728051"/>
          <a:ext cx="14861518" cy="9373920"/>
        </p:xfrm>
        <a:graphic>
          <a:graphicData uri="http://schemas.openxmlformats.org/drawingml/2006/table">
            <a:tbl>
              <a:tblPr firstRow="1" firstCol="1" bandRow="1"/>
              <a:tblGrid>
                <a:gridCol w="5820379">
                  <a:extLst>
                    <a:ext uri="{9D8B030D-6E8A-4147-A177-3AD203B41FA5}">
                      <a16:colId xmlns:a16="http://schemas.microsoft.com/office/drawing/2014/main" val="4240223272"/>
                    </a:ext>
                  </a:extLst>
                </a:gridCol>
                <a:gridCol w="9041139">
                  <a:extLst>
                    <a:ext uri="{9D8B030D-6E8A-4147-A177-3AD203B41FA5}">
                      <a16:colId xmlns:a16="http://schemas.microsoft.com/office/drawing/2014/main" val="55509389"/>
                    </a:ext>
                  </a:extLst>
                </a:gridCol>
              </a:tblGrid>
              <a:tr h="892962">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3423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24553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89296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4553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extLst>
      <p:ext uri="{BB962C8B-B14F-4D97-AF65-F5344CB8AC3E}">
        <p14:creationId xmlns:p14="http://schemas.microsoft.com/office/powerpoint/2010/main" val="391959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2" name="Picture 5" descr="IPCA.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720" y="2252877"/>
            <a:ext cx="7664450" cy="7467600"/>
          </a:xfrm>
          <a:prstGeom prst="rect">
            <a:avLst/>
          </a:prstGeom>
          <a:noFill/>
          <a:ln w="9525">
            <a:noFill/>
            <a:miter lim="800000"/>
            <a:headEnd/>
            <a:tailEnd/>
          </a:ln>
        </p:spPr>
      </p:pic>
      <p:sp>
        <p:nvSpPr>
          <p:cNvPr id="9" name="Title 1"/>
          <p:cNvSpPr txBox="1">
            <a:spLocks/>
          </p:cNvSpPr>
          <p:nvPr/>
        </p:nvSpPr>
        <p:spPr bwMode="auto">
          <a:xfrm>
            <a:off x="522720" y="271677"/>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11</a:t>
            </a:r>
          </a:p>
        </p:txBody>
      </p:sp>
      <p:graphicFrame>
        <p:nvGraphicFramePr>
          <p:cNvPr id="2" name="Table 1">
            <a:extLst>
              <a:ext uri="{FF2B5EF4-FFF2-40B4-BE49-F238E27FC236}">
                <a16:creationId xmlns:a16="http://schemas.microsoft.com/office/drawing/2014/main" id="{BB0DBCF4-D60E-0CD0-FC7A-3C86CD3986D9}"/>
              </a:ext>
            </a:extLst>
          </p:cNvPr>
          <p:cNvGraphicFramePr>
            <a:graphicFrameLocks noGrp="1"/>
          </p:cNvGraphicFramePr>
          <p:nvPr>
            <p:extLst>
              <p:ext uri="{D42A27DB-BD31-4B8C-83A1-F6EECF244321}">
                <p14:modId xmlns:p14="http://schemas.microsoft.com/office/powerpoint/2010/main" val="1911914927"/>
              </p:ext>
            </p:extLst>
          </p:nvPr>
        </p:nvGraphicFramePr>
        <p:xfrm>
          <a:off x="8999762" y="1609246"/>
          <a:ext cx="14861518" cy="9373920"/>
        </p:xfrm>
        <a:graphic>
          <a:graphicData uri="http://schemas.openxmlformats.org/drawingml/2006/table">
            <a:tbl>
              <a:tblPr firstRow="1" firstCol="1" bandRow="1"/>
              <a:tblGrid>
                <a:gridCol w="5820379">
                  <a:extLst>
                    <a:ext uri="{9D8B030D-6E8A-4147-A177-3AD203B41FA5}">
                      <a16:colId xmlns:a16="http://schemas.microsoft.com/office/drawing/2014/main" val="4240223272"/>
                    </a:ext>
                  </a:extLst>
                </a:gridCol>
                <a:gridCol w="9041139">
                  <a:extLst>
                    <a:ext uri="{9D8B030D-6E8A-4147-A177-3AD203B41FA5}">
                      <a16:colId xmlns:a16="http://schemas.microsoft.com/office/drawing/2014/main" val="55509389"/>
                    </a:ext>
                  </a:extLst>
                </a:gridCol>
              </a:tblGrid>
              <a:tr h="892962">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13423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2</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4</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24553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89296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4553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C207DAF8-EE1A-20A3-BC60-04B33E816E05}"/>
              </a:ext>
            </a:extLst>
          </p:cNvPr>
          <p:cNvSpPr>
            <a:spLocks noChangeArrowheads="1"/>
          </p:cNvSpPr>
          <p:nvPr/>
        </p:nvSpPr>
        <p:spPr bwMode="auto">
          <a:xfrm>
            <a:off x="8999762" y="2513692"/>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252906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2" descr="C:\Users\Stephen\Desktop\ACTwatch\Photos\Antimalarials\Temp-Drug Database(RUTH)\Drug PICS\Qunine-30th april\DSC00020- Quinine Sulphate.JPG">
            <a:extLst>
              <a:ext uri="{FF2B5EF4-FFF2-40B4-BE49-F238E27FC236}">
                <a16:creationId xmlns:a16="http://schemas.microsoft.com/office/drawing/2014/main" id="{254C2201-9AAC-97E0-7020-14DFA1C8F4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8893" y="1828016"/>
            <a:ext cx="9597657" cy="590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DF727FC-7788-E83C-FC6A-00F4CFE6B4D6}"/>
              </a:ext>
            </a:extLst>
          </p:cNvPr>
          <p:cNvSpPr txBox="1">
            <a:spLocks/>
          </p:cNvSpPr>
          <p:nvPr/>
        </p:nvSpPr>
        <p:spPr bwMode="auto">
          <a:xfrm>
            <a:off x="898893" y="64741"/>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12</a:t>
            </a:r>
          </a:p>
        </p:txBody>
      </p:sp>
      <p:graphicFrame>
        <p:nvGraphicFramePr>
          <p:cNvPr id="3" name="Table 2">
            <a:extLst>
              <a:ext uri="{FF2B5EF4-FFF2-40B4-BE49-F238E27FC236}">
                <a16:creationId xmlns:a16="http://schemas.microsoft.com/office/drawing/2014/main" id="{06F157D0-E00B-727E-56A8-5AECF50FD1DC}"/>
              </a:ext>
            </a:extLst>
          </p:cNvPr>
          <p:cNvGraphicFramePr>
            <a:graphicFrameLocks noGrp="1"/>
          </p:cNvGraphicFramePr>
          <p:nvPr>
            <p:extLst>
              <p:ext uri="{D42A27DB-BD31-4B8C-83A1-F6EECF244321}">
                <p14:modId xmlns:p14="http://schemas.microsoft.com/office/powerpoint/2010/main" val="1282230714"/>
              </p:ext>
            </p:extLst>
          </p:nvPr>
        </p:nvGraphicFramePr>
        <p:xfrm>
          <a:off x="11675877" y="661670"/>
          <a:ext cx="12266429" cy="12392660"/>
        </p:xfrm>
        <a:graphic>
          <a:graphicData uri="http://schemas.openxmlformats.org/drawingml/2006/table">
            <a:tbl>
              <a:tblPr firstRow="1" firstCol="1" bandRow="1"/>
              <a:tblGrid>
                <a:gridCol w="4639179">
                  <a:extLst>
                    <a:ext uri="{9D8B030D-6E8A-4147-A177-3AD203B41FA5}">
                      <a16:colId xmlns:a16="http://schemas.microsoft.com/office/drawing/2014/main" val="4240223272"/>
                    </a:ext>
                  </a:extLst>
                </a:gridCol>
                <a:gridCol w="7627250">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TextBox 3">
            <a:extLst>
              <a:ext uri="{FF2B5EF4-FFF2-40B4-BE49-F238E27FC236}">
                <a16:creationId xmlns:a16="http://schemas.microsoft.com/office/drawing/2014/main" id="{35B4B3B2-AB8E-1ABA-08E1-216E2334E598}"/>
              </a:ext>
            </a:extLst>
          </p:cNvPr>
          <p:cNvSpPr txBox="1"/>
          <p:nvPr/>
        </p:nvSpPr>
        <p:spPr>
          <a:xfrm>
            <a:off x="1794245" y="7884407"/>
            <a:ext cx="9597658" cy="3785652"/>
          </a:xfrm>
          <a:prstGeom prst="rect">
            <a:avLst/>
          </a:prstGeom>
          <a:noFill/>
        </p:spPr>
        <p:txBody>
          <a:bodyPr wrap="square" rtlCol="0">
            <a:spAutoFit/>
          </a:bodyPr>
          <a:lstStyle/>
          <a:p>
            <a:r>
              <a:rPr lang="en-US" sz="4800"/>
              <a:t>When presented with this box, you ask the provider how they typically sell this product to retail customers. They say they sell 10 tablets at a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2" descr="C:\Users\Stephen\Desktop\ACTwatch\Photos\Antimalarials\Temp-Drug Database(RUTH)\Drug PICS\Qunine-30th april\DSC00020- Quinine Sulphate.JPG">
            <a:extLst>
              <a:ext uri="{FF2B5EF4-FFF2-40B4-BE49-F238E27FC236}">
                <a16:creationId xmlns:a16="http://schemas.microsoft.com/office/drawing/2014/main" id="{254C2201-9AAC-97E0-7020-14DFA1C8F4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8344" y="2076581"/>
            <a:ext cx="10397756" cy="639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DF727FC-7788-E83C-FC6A-00F4CFE6B4D6}"/>
              </a:ext>
            </a:extLst>
          </p:cNvPr>
          <p:cNvSpPr txBox="1">
            <a:spLocks/>
          </p:cNvSpPr>
          <p:nvPr/>
        </p:nvSpPr>
        <p:spPr bwMode="auto">
          <a:xfrm>
            <a:off x="308344" y="95381"/>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12</a:t>
            </a:r>
          </a:p>
        </p:txBody>
      </p:sp>
      <p:graphicFrame>
        <p:nvGraphicFramePr>
          <p:cNvPr id="3" name="Table 2">
            <a:extLst>
              <a:ext uri="{FF2B5EF4-FFF2-40B4-BE49-F238E27FC236}">
                <a16:creationId xmlns:a16="http://schemas.microsoft.com/office/drawing/2014/main" id="{06F157D0-E00B-727E-56A8-5AECF50FD1DC}"/>
              </a:ext>
            </a:extLst>
          </p:cNvPr>
          <p:cNvGraphicFramePr>
            <a:graphicFrameLocks noGrp="1"/>
          </p:cNvGraphicFramePr>
          <p:nvPr>
            <p:extLst>
              <p:ext uri="{D42A27DB-BD31-4B8C-83A1-F6EECF244321}">
                <p14:modId xmlns:p14="http://schemas.microsoft.com/office/powerpoint/2010/main" val="2020559850"/>
              </p:ext>
            </p:extLst>
          </p:nvPr>
        </p:nvGraphicFramePr>
        <p:xfrm>
          <a:off x="11393312" y="661670"/>
          <a:ext cx="12266429" cy="12392660"/>
        </p:xfrm>
        <a:graphic>
          <a:graphicData uri="http://schemas.openxmlformats.org/drawingml/2006/table">
            <a:tbl>
              <a:tblPr firstRow="1" firstCol="1" bandRow="1"/>
              <a:tblGrid>
                <a:gridCol w="4639179">
                  <a:extLst>
                    <a:ext uri="{9D8B030D-6E8A-4147-A177-3AD203B41FA5}">
                      <a16:colId xmlns:a16="http://schemas.microsoft.com/office/drawing/2014/main" val="4240223272"/>
                    </a:ext>
                  </a:extLst>
                </a:gridCol>
                <a:gridCol w="7627250">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a:t>
                      </a:r>
                      <a:r>
                        <a:rPr lang="en-US" sz="4800" b="1">
                          <a:solidFill>
                            <a:schemeClr val="accent1"/>
                          </a:solidFill>
                          <a:effectLst/>
                          <a:latin typeface="+mn-lt"/>
                          <a:ea typeface="Times New Roman" panose="02020603050405020304" pitchFamily="18" charset="0"/>
                          <a:cs typeface="Times New Roman" panose="02020603050405020304" pitchFamily="18" charset="0"/>
                        </a:rPr>
                        <a:t>1</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Oval 85">
            <a:extLst>
              <a:ext uri="{FF2B5EF4-FFF2-40B4-BE49-F238E27FC236}">
                <a16:creationId xmlns:a16="http://schemas.microsoft.com/office/drawing/2014/main" id="{7E081A4F-0885-3374-77A6-692EF7252788}"/>
              </a:ext>
            </a:extLst>
          </p:cNvPr>
          <p:cNvSpPr>
            <a:spLocks noChangeArrowheads="1"/>
          </p:cNvSpPr>
          <p:nvPr/>
        </p:nvSpPr>
        <p:spPr bwMode="auto">
          <a:xfrm>
            <a:off x="11281144" y="1474568"/>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7032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C:\Users\Stephen\Desktop\ACTwatch\Photos\Antimalarials\Antimalarials for Training Presentations\Outlet Survey Training Test Photos\Artefan 1.jpg">
            <a:extLst>
              <a:ext uri="{FF2B5EF4-FFF2-40B4-BE49-F238E27FC236}">
                <a16:creationId xmlns:a16="http://schemas.microsoft.com/office/drawing/2014/main" id="{4CEFFE39-A9AA-DBD8-78B6-BA10BAF37FC3}"/>
              </a:ext>
            </a:extLst>
          </p:cNvPr>
          <p:cNvPicPr>
            <a:picLocks noGrp="1" noChangeAspect="1" noChangeArrowheads="1"/>
          </p:cNvPicPr>
          <p:nvPr>
            <p:ph type="pic" idx="4294967295"/>
          </p:nvPr>
        </p:nvPicPr>
        <p:blipFill>
          <a:blip r:embed="rId3" cstate="email">
            <a:extLst>
              <a:ext uri="{28A0092B-C50C-407E-A947-70E740481C1C}">
                <a14:useLocalDpi xmlns:a14="http://schemas.microsoft.com/office/drawing/2010/main"/>
              </a:ext>
            </a:extLst>
          </a:blip>
          <a:srcRect/>
          <a:stretch/>
        </p:blipFill>
        <p:spPr>
          <a:xfrm>
            <a:off x="2692404" y="1681991"/>
            <a:ext cx="6001781" cy="6000519"/>
          </a:xfrm>
          <a:noFill/>
        </p:spPr>
      </p:pic>
      <p:sp>
        <p:nvSpPr>
          <p:cNvPr id="2" name="Title 1">
            <a:extLst>
              <a:ext uri="{FF2B5EF4-FFF2-40B4-BE49-F238E27FC236}">
                <a16:creationId xmlns:a16="http://schemas.microsoft.com/office/drawing/2014/main" id="{3D861186-37D6-A9A0-D84E-AAEB1B4D507D}"/>
              </a:ext>
            </a:extLst>
          </p:cNvPr>
          <p:cNvSpPr txBox="1">
            <a:spLocks/>
          </p:cNvSpPr>
          <p:nvPr/>
        </p:nvSpPr>
        <p:spPr bwMode="auto">
          <a:xfrm>
            <a:off x="464585" y="0"/>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13</a:t>
            </a:r>
          </a:p>
        </p:txBody>
      </p:sp>
      <p:graphicFrame>
        <p:nvGraphicFramePr>
          <p:cNvPr id="3" name="Table 2">
            <a:extLst>
              <a:ext uri="{FF2B5EF4-FFF2-40B4-BE49-F238E27FC236}">
                <a16:creationId xmlns:a16="http://schemas.microsoft.com/office/drawing/2014/main" id="{EDEFE42B-AD8A-C51D-45B2-8418C86DDF75}"/>
              </a:ext>
            </a:extLst>
          </p:cNvPr>
          <p:cNvGraphicFramePr>
            <a:graphicFrameLocks noGrp="1"/>
          </p:cNvGraphicFramePr>
          <p:nvPr>
            <p:extLst>
              <p:ext uri="{D42A27DB-BD31-4B8C-83A1-F6EECF244321}">
                <p14:modId xmlns:p14="http://schemas.microsoft.com/office/powerpoint/2010/main" val="3839966799"/>
              </p:ext>
            </p:extLst>
          </p:nvPr>
        </p:nvGraphicFramePr>
        <p:xfrm>
          <a:off x="11447541" y="661670"/>
          <a:ext cx="12191268" cy="12392660"/>
        </p:xfrm>
        <a:graphic>
          <a:graphicData uri="http://schemas.openxmlformats.org/drawingml/2006/table">
            <a:tbl>
              <a:tblPr firstRow="1" firstCol="1" bandRow="1"/>
              <a:tblGrid>
                <a:gridCol w="4774600">
                  <a:extLst>
                    <a:ext uri="{9D8B030D-6E8A-4147-A177-3AD203B41FA5}">
                      <a16:colId xmlns:a16="http://schemas.microsoft.com/office/drawing/2014/main" val="4240223272"/>
                    </a:ext>
                  </a:extLst>
                </a:gridCol>
                <a:gridCol w="7416668">
                  <a:extLst>
                    <a:ext uri="{9D8B030D-6E8A-4147-A177-3AD203B41FA5}">
                      <a16:colId xmlns:a16="http://schemas.microsoft.com/office/drawing/2014/main" val="55509389"/>
                    </a:ext>
                  </a:extLst>
                </a:gridCol>
              </a:tblGrid>
              <a:tr h="622709">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60210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89354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28094">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4977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TextBox 3">
            <a:extLst>
              <a:ext uri="{FF2B5EF4-FFF2-40B4-BE49-F238E27FC236}">
                <a16:creationId xmlns:a16="http://schemas.microsoft.com/office/drawing/2014/main" id="{A7076B23-4CE2-2F9A-A19E-5501AC997ADA}"/>
              </a:ext>
            </a:extLst>
          </p:cNvPr>
          <p:cNvSpPr txBox="1"/>
          <p:nvPr/>
        </p:nvSpPr>
        <p:spPr>
          <a:xfrm>
            <a:off x="1713469" y="8095957"/>
            <a:ext cx="9464100" cy="3785652"/>
          </a:xfrm>
          <a:prstGeom prst="rect">
            <a:avLst/>
          </a:prstGeom>
          <a:noFill/>
        </p:spPr>
        <p:txBody>
          <a:bodyPr wrap="square" rtlCol="0">
            <a:spAutoFit/>
          </a:bodyPr>
          <a:lstStyle/>
          <a:p>
            <a:r>
              <a:rPr lang="en-US" sz="4800"/>
              <a:t>Once presented with this box, you ask the provider how they typically sell this product to retail customers. They say they sell 1 blister strip at a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C:\Users\Stephen\Desktop\ACTwatch\Photos\Antimalarials\Antimalarials for Training Presentations\Outlet Survey Training Test Photos\Artefan 1.jpg">
            <a:extLst>
              <a:ext uri="{FF2B5EF4-FFF2-40B4-BE49-F238E27FC236}">
                <a16:creationId xmlns:a16="http://schemas.microsoft.com/office/drawing/2014/main" id="{4CEFFE39-A9AA-DBD8-78B6-BA10BAF37FC3}"/>
              </a:ext>
            </a:extLst>
          </p:cNvPr>
          <p:cNvPicPr>
            <a:picLocks noGrp="1" noChangeAspect="1" noChangeArrowheads="1"/>
          </p:cNvPicPr>
          <p:nvPr>
            <p:ph sz="half" idx="4294967295"/>
          </p:nvPr>
        </p:nvPicPr>
        <p:blipFill>
          <a:blip r:embed="rId3" cstate="email">
            <a:extLst>
              <a:ext uri="{28A0092B-C50C-407E-A947-70E740481C1C}">
                <a14:useLocalDpi xmlns:a14="http://schemas.microsoft.com/office/drawing/2010/main"/>
              </a:ext>
            </a:extLst>
          </a:blip>
          <a:srcRect/>
          <a:stretch>
            <a:fillRect/>
          </a:stretch>
        </p:blipFill>
        <p:spPr>
          <a:xfrm>
            <a:off x="469231" y="2457450"/>
            <a:ext cx="10661274" cy="5410199"/>
          </a:xfrm>
          <a:noFill/>
        </p:spPr>
      </p:pic>
      <p:sp>
        <p:nvSpPr>
          <p:cNvPr id="2" name="Title 1">
            <a:extLst>
              <a:ext uri="{FF2B5EF4-FFF2-40B4-BE49-F238E27FC236}">
                <a16:creationId xmlns:a16="http://schemas.microsoft.com/office/drawing/2014/main" id="{3D861186-37D6-A9A0-D84E-AAEB1B4D507D}"/>
              </a:ext>
            </a:extLst>
          </p:cNvPr>
          <p:cNvSpPr txBox="1">
            <a:spLocks/>
          </p:cNvSpPr>
          <p:nvPr/>
        </p:nvSpPr>
        <p:spPr bwMode="auto">
          <a:xfrm>
            <a:off x="469231" y="260219"/>
            <a:ext cx="16459200" cy="1981200"/>
          </a:xfrm>
          <a:prstGeom prst="rect">
            <a:avLst/>
          </a:prstGeom>
          <a:noFill/>
          <a:ln w="9525">
            <a:noFill/>
            <a:miter lim="800000"/>
            <a:headEnd/>
            <a:tailEnd/>
          </a:ln>
        </p:spPr>
        <p:txBody>
          <a:bodyPr anchor="ctr"/>
          <a:lstStyle/>
          <a:p>
            <a:pPr eaLnBrk="0" hangingPunct="0">
              <a:defRPr/>
            </a:pPr>
            <a:r>
              <a:rPr lang="en-US" sz="8000" b="1" kern="0">
                <a:latin typeface="+mj-lt"/>
                <a:ea typeface="+mj-ea"/>
                <a:cs typeface="+mj-cs"/>
              </a:rPr>
              <a:t>EXAMPLE 13</a:t>
            </a:r>
          </a:p>
        </p:txBody>
      </p:sp>
      <p:graphicFrame>
        <p:nvGraphicFramePr>
          <p:cNvPr id="3" name="Table 2">
            <a:extLst>
              <a:ext uri="{FF2B5EF4-FFF2-40B4-BE49-F238E27FC236}">
                <a16:creationId xmlns:a16="http://schemas.microsoft.com/office/drawing/2014/main" id="{EDEFE42B-AD8A-C51D-45B2-8418C86DDF75}"/>
              </a:ext>
            </a:extLst>
          </p:cNvPr>
          <p:cNvGraphicFramePr>
            <a:graphicFrameLocks noGrp="1"/>
          </p:cNvGraphicFramePr>
          <p:nvPr>
            <p:extLst>
              <p:ext uri="{D42A27DB-BD31-4B8C-83A1-F6EECF244321}">
                <p14:modId xmlns:p14="http://schemas.microsoft.com/office/powerpoint/2010/main" val="3336309032"/>
              </p:ext>
            </p:extLst>
          </p:nvPr>
        </p:nvGraphicFramePr>
        <p:xfrm>
          <a:off x="11723501" y="476990"/>
          <a:ext cx="12191268" cy="12392660"/>
        </p:xfrm>
        <a:graphic>
          <a:graphicData uri="http://schemas.openxmlformats.org/drawingml/2006/table">
            <a:tbl>
              <a:tblPr firstRow="1" firstCol="1" bandRow="1"/>
              <a:tblGrid>
                <a:gridCol w="4774600">
                  <a:extLst>
                    <a:ext uri="{9D8B030D-6E8A-4147-A177-3AD203B41FA5}">
                      <a16:colId xmlns:a16="http://schemas.microsoft.com/office/drawing/2014/main" val="4240223272"/>
                    </a:ext>
                  </a:extLst>
                </a:gridCol>
                <a:gridCol w="7416668">
                  <a:extLst>
                    <a:ext uri="{9D8B030D-6E8A-4147-A177-3AD203B41FA5}">
                      <a16:colId xmlns:a16="http://schemas.microsoft.com/office/drawing/2014/main" val="55509389"/>
                    </a:ext>
                  </a:extLst>
                </a:gridCol>
              </a:tblGrid>
              <a:tr h="622709">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60210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8</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89354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628094">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124977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Oval 85">
            <a:extLst>
              <a:ext uri="{FF2B5EF4-FFF2-40B4-BE49-F238E27FC236}">
                <a16:creationId xmlns:a16="http://schemas.microsoft.com/office/drawing/2014/main" id="{28D61CA9-5059-F46F-9BE0-58252C449458}"/>
              </a:ext>
            </a:extLst>
          </p:cNvPr>
          <p:cNvSpPr>
            <a:spLocks noChangeArrowheads="1"/>
          </p:cNvSpPr>
          <p:nvPr/>
        </p:nvSpPr>
        <p:spPr bwMode="auto">
          <a:xfrm>
            <a:off x="11647301" y="1250819"/>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14299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794" name="Picture 4" descr="IMG_7760 - Copy">
            <a:extLst>
              <a:ext uri="{FF2B5EF4-FFF2-40B4-BE49-F238E27FC236}">
                <a16:creationId xmlns:a16="http://schemas.microsoft.com/office/drawing/2014/main" id="{5A211B93-D405-1A61-5CCC-B1BA6D74FC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68007" y="1903228"/>
            <a:ext cx="5891300" cy="849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E5EA8CE2-5635-AEE0-5ABB-92D72031E993}"/>
              </a:ext>
            </a:extLst>
          </p:cNvPr>
          <p:cNvSpPr txBox="1">
            <a:spLocks noChangeArrowheads="1"/>
          </p:cNvSpPr>
          <p:nvPr/>
        </p:nvSpPr>
        <p:spPr bwMode="auto">
          <a:xfrm>
            <a:off x="479808" y="483713"/>
            <a:ext cx="94488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14</a:t>
            </a:r>
          </a:p>
        </p:txBody>
      </p:sp>
      <p:graphicFrame>
        <p:nvGraphicFramePr>
          <p:cNvPr id="2" name="Table 1">
            <a:extLst>
              <a:ext uri="{FF2B5EF4-FFF2-40B4-BE49-F238E27FC236}">
                <a16:creationId xmlns:a16="http://schemas.microsoft.com/office/drawing/2014/main" id="{FEB05F6C-357E-0354-F6B8-3288442B9892}"/>
              </a:ext>
            </a:extLst>
          </p:cNvPr>
          <p:cNvGraphicFramePr>
            <a:graphicFrameLocks noGrp="1"/>
          </p:cNvGraphicFramePr>
          <p:nvPr>
            <p:extLst>
              <p:ext uri="{D42A27DB-BD31-4B8C-83A1-F6EECF244321}">
                <p14:modId xmlns:p14="http://schemas.microsoft.com/office/powerpoint/2010/main" val="168164542"/>
              </p:ext>
            </p:extLst>
          </p:nvPr>
        </p:nvGraphicFramePr>
        <p:xfrm>
          <a:off x="8768328" y="1626713"/>
          <a:ext cx="14948650" cy="9154668"/>
        </p:xfrm>
        <a:graphic>
          <a:graphicData uri="http://schemas.openxmlformats.org/drawingml/2006/table">
            <a:tbl>
              <a:tblPr firstRow="1" firstCol="1" bandRow="1"/>
              <a:tblGrid>
                <a:gridCol w="5854503">
                  <a:extLst>
                    <a:ext uri="{9D8B030D-6E8A-4147-A177-3AD203B41FA5}">
                      <a16:colId xmlns:a16="http://schemas.microsoft.com/office/drawing/2014/main" val="4240223272"/>
                    </a:ext>
                  </a:extLst>
                </a:gridCol>
                <a:gridCol w="9094147">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solidFill>
                      <a:schemeClr val="bg1"/>
                    </a:solid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6</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20604DAA-4497-F17F-56A6-B5BF2272E325}"/>
              </a:ext>
            </a:extLst>
          </p:cNvPr>
          <p:cNvSpPr>
            <a:spLocks noChangeArrowheads="1"/>
          </p:cNvSpPr>
          <p:nvPr/>
        </p:nvSpPr>
        <p:spPr bwMode="auto">
          <a:xfrm>
            <a:off x="8596878" y="5947145"/>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79734F2-D496-2D0A-27EE-5E9DC833E0CF}"/>
              </a:ext>
            </a:extLst>
          </p:cNvPr>
          <p:cNvSpPr txBox="1">
            <a:spLocks noChangeArrowheads="1"/>
          </p:cNvSpPr>
          <p:nvPr/>
        </p:nvSpPr>
        <p:spPr bwMode="auto">
          <a:xfrm>
            <a:off x="483320" y="333670"/>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15 </a:t>
            </a:r>
          </a:p>
        </p:txBody>
      </p:sp>
      <p:pic>
        <p:nvPicPr>
          <p:cNvPr id="35851" name="Picture 18" descr="C:\Users\Stephen\Desktop\ACTwatch\Photos\Country-Specific\DRC\Drug Photos\Photos edited\Susp - Nivaquine.jpg">
            <a:extLst>
              <a:ext uri="{FF2B5EF4-FFF2-40B4-BE49-F238E27FC236}">
                <a16:creationId xmlns:a16="http://schemas.microsoft.com/office/drawing/2014/main" id="{8E04BAEF-929A-65B1-3588-D06D0AE564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97631" y="1937048"/>
            <a:ext cx="4117164" cy="984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9A078245-AB4A-EF3F-2D83-7B2EBB715D80}"/>
              </a:ext>
            </a:extLst>
          </p:cNvPr>
          <p:cNvGraphicFramePr>
            <a:graphicFrameLocks noGrp="1"/>
          </p:cNvGraphicFramePr>
          <p:nvPr>
            <p:extLst>
              <p:ext uri="{D42A27DB-BD31-4B8C-83A1-F6EECF244321}">
                <p14:modId xmlns:p14="http://schemas.microsoft.com/office/powerpoint/2010/main" val="3448003865"/>
              </p:ext>
            </p:extLst>
          </p:nvPr>
        </p:nvGraphicFramePr>
        <p:xfrm>
          <a:off x="8849529" y="1476670"/>
          <a:ext cx="14712663" cy="10386993"/>
        </p:xfrm>
        <a:graphic>
          <a:graphicData uri="http://schemas.openxmlformats.org/drawingml/2006/table">
            <a:tbl>
              <a:tblPr firstRow="1" firstCol="1" bandRow="1"/>
              <a:tblGrid>
                <a:gridCol w="5762081">
                  <a:extLst>
                    <a:ext uri="{9D8B030D-6E8A-4147-A177-3AD203B41FA5}">
                      <a16:colId xmlns:a16="http://schemas.microsoft.com/office/drawing/2014/main" val="4240223272"/>
                    </a:ext>
                  </a:extLst>
                </a:gridCol>
                <a:gridCol w="8950582">
                  <a:extLst>
                    <a:ext uri="{9D8B030D-6E8A-4147-A177-3AD203B41FA5}">
                      <a16:colId xmlns:a16="http://schemas.microsoft.com/office/drawing/2014/main" val="55509389"/>
                    </a:ext>
                  </a:extLst>
                </a:gridCol>
              </a:tblGrid>
              <a:tr h="739726">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76992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33037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73972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20156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2CF649-B597-90AC-D803-E0D3CDA576C6}"/>
              </a:ext>
            </a:extLst>
          </p:cNvPr>
          <p:cNvSpPr txBox="1">
            <a:spLocks noGrp="1"/>
          </p:cNvSpPr>
          <p:nvPr>
            <p:ph type="title" idx="4294967295"/>
          </p:nvPr>
        </p:nvSpPr>
        <p:spPr bwMode="auto">
          <a:xfrm>
            <a:off x="307975" y="93980"/>
            <a:ext cx="16856075" cy="2318583"/>
          </a:xfrm>
          <a:prstGeom prst="rect">
            <a:avLst/>
          </a:prstGeom>
          <a:noFill/>
          <a:ln w="9525">
            <a:noFill/>
            <a:miter lim="800000"/>
            <a:headEnd/>
            <a:tailEnd/>
          </a:ln>
        </p:spPr>
        <p:txBody>
          <a:bodyPr anchor="ctr"/>
          <a:lstStyle/>
          <a:p>
            <a:pPr>
              <a:defRPr/>
            </a:pPr>
            <a:r>
              <a:rPr lang="en-US" sz="8000" kern="0">
                <a:ea typeface="MS PGothic" pitchFamily="34" charset="-128"/>
                <a:cs typeface="+mj-cs"/>
              </a:rPr>
              <a:t>Examples of brand names</a:t>
            </a:r>
          </a:p>
        </p:txBody>
      </p:sp>
      <p:grpSp>
        <p:nvGrpSpPr>
          <p:cNvPr id="4" name="Group 3">
            <a:extLst>
              <a:ext uri="{FF2B5EF4-FFF2-40B4-BE49-F238E27FC236}">
                <a16:creationId xmlns:a16="http://schemas.microsoft.com/office/drawing/2014/main" id="{26352A33-1451-77FB-4C49-7DB4E58509FA}"/>
              </a:ext>
            </a:extLst>
          </p:cNvPr>
          <p:cNvGrpSpPr/>
          <p:nvPr/>
        </p:nvGrpSpPr>
        <p:grpSpPr>
          <a:xfrm>
            <a:off x="0" y="2542103"/>
            <a:ext cx="14014330" cy="5442413"/>
            <a:chOff x="-440571" y="7781767"/>
            <a:chExt cx="14014330" cy="5442413"/>
          </a:xfrm>
        </p:grpSpPr>
        <p:pic>
          <p:nvPicPr>
            <p:cNvPr id="6146" name="Picture 2" descr="Amodiaquine Artesunate (2- 11months) Tabs.,25mg/67.5mg | Rxalldelivered.com">
              <a:extLst>
                <a:ext uri="{FF2B5EF4-FFF2-40B4-BE49-F238E27FC236}">
                  <a16:creationId xmlns:a16="http://schemas.microsoft.com/office/drawing/2014/main" id="{6F69D282-96C1-B66C-0F4F-24FB0B38B7E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0571" y="7781767"/>
              <a:ext cx="14014330" cy="5442413"/>
            </a:xfrm>
            <a:prstGeom prst="rect">
              <a:avLst/>
            </a:prstGeom>
            <a:noFill/>
            <a:extLst>
              <a:ext uri="{909E8E84-426E-40DD-AFC4-6F175D3DCCD1}">
                <a14:hiddenFill xmlns:a14="http://schemas.microsoft.com/office/drawing/2010/main">
                  <a:solidFill>
                    <a:srgbClr val="FFFFFF"/>
                  </a:solidFill>
                </a14:hiddenFill>
              </a:ext>
            </a:extLst>
          </p:spPr>
        </p:pic>
        <p:sp>
          <p:nvSpPr>
            <p:cNvPr id="2" name="Oval 7">
              <a:extLst>
                <a:ext uri="{FF2B5EF4-FFF2-40B4-BE49-F238E27FC236}">
                  <a16:creationId xmlns:a16="http://schemas.microsoft.com/office/drawing/2014/main" id="{05100720-8051-9A00-03E7-038F611E3963}"/>
                </a:ext>
              </a:extLst>
            </p:cNvPr>
            <p:cNvSpPr>
              <a:spLocks noChangeArrowheads="1"/>
            </p:cNvSpPr>
            <p:nvPr/>
          </p:nvSpPr>
          <p:spPr bwMode="auto">
            <a:xfrm>
              <a:off x="5182060" y="8520184"/>
              <a:ext cx="7974802" cy="1028937"/>
            </a:xfrm>
            <a:prstGeom prst="roundRect">
              <a:avLst/>
            </a:prstGeom>
            <a:noFill/>
            <a:ln w="38100">
              <a:solidFill>
                <a:schemeClr val="accent3"/>
              </a:solidFill>
              <a:round/>
              <a:headEnd/>
              <a:tailEnd/>
            </a:ln>
          </p:spPr>
          <p:txBody>
            <a:bodyPr wrap="none" anchor="ctr"/>
            <a:lstStyle/>
            <a:p>
              <a:endParaRPr lang="en-GB" sz="3600"/>
            </a:p>
          </p:txBody>
        </p:sp>
      </p:grpSp>
      <p:grpSp>
        <p:nvGrpSpPr>
          <p:cNvPr id="5" name="Group 4">
            <a:extLst>
              <a:ext uri="{FF2B5EF4-FFF2-40B4-BE49-F238E27FC236}">
                <a16:creationId xmlns:a16="http://schemas.microsoft.com/office/drawing/2014/main" id="{FF4337A1-B979-183A-F4D6-3E899B67B541}"/>
              </a:ext>
            </a:extLst>
          </p:cNvPr>
          <p:cNvGrpSpPr/>
          <p:nvPr/>
        </p:nvGrpSpPr>
        <p:grpSpPr>
          <a:xfrm>
            <a:off x="13440513" y="4370970"/>
            <a:ext cx="10818926" cy="7818120"/>
            <a:chOff x="13624559" y="2948940"/>
            <a:chExt cx="10818926" cy="7818120"/>
          </a:xfrm>
        </p:grpSpPr>
        <p:pic>
          <p:nvPicPr>
            <p:cNvPr id="4098" name="Picture 2" descr="Camosunate (7-13years) – PharmaBay">
              <a:extLst>
                <a:ext uri="{FF2B5EF4-FFF2-40B4-BE49-F238E27FC236}">
                  <a16:creationId xmlns:a16="http://schemas.microsoft.com/office/drawing/2014/main" id="{0050809B-96D2-9969-5793-1BF663CD285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3624559" y="2948940"/>
              <a:ext cx="10759441" cy="7818120"/>
            </a:xfrm>
            <a:prstGeom prst="rect">
              <a:avLst/>
            </a:prstGeom>
            <a:noFill/>
            <a:extLst>
              <a:ext uri="{909E8E84-426E-40DD-AFC4-6F175D3DCCD1}">
                <a14:hiddenFill xmlns:a14="http://schemas.microsoft.com/office/drawing/2010/main">
                  <a:solidFill>
                    <a:srgbClr val="FFFFFF"/>
                  </a:solidFill>
                </a14:hiddenFill>
              </a:ext>
            </a:extLst>
          </p:spPr>
        </p:pic>
        <p:sp>
          <p:nvSpPr>
            <p:cNvPr id="3" name="Oval 7">
              <a:extLst>
                <a:ext uri="{FF2B5EF4-FFF2-40B4-BE49-F238E27FC236}">
                  <a16:creationId xmlns:a16="http://schemas.microsoft.com/office/drawing/2014/main" id="{2567E0C5-96EC-F799-AF18-91754F0986D2}"/>
                </a:ext>
              </a:extLst>
            </p:cNvPr>
            <p:cNvSpPr>
              <a:spLocks noChangeArrowheads="1"/>
            </p:cNvSpPr>
            <p:nvPr/>
          </p:nvSpPr>
          <p:spPr bwMode="auto">
            <a:xfrm rot="2201755">
              <a:off x="16468683" y="5599958"/>
              <a:ext cx="7974802" cy="1558889"/>
            </a:xfrm>
            <a:prstGeom prst="roundRect">
              <a:avLst/>
            </a:prstGeom>
            <a:noFill/>
            <a:ln w="38100">
              <a:solidFill>
                <a:schemeClr val="accent3"/>
              </a:solidFill>
              <a:round/>
              <a:headEnd/>
              <a:tailEnd/>
            </a:ln>
          </p:spPr>
          <p:txBody>
            <a:bodyPr wrap="none" anchor="ctr"/>
            <a:lstStyle/>
            <a:p>
              <a:endParaRPr lang="en-GB" sz="3600"/>
            </a:p>
          </p:txBody>
        </p:sp>
      </p:grpSp>
      <p:sp>
        <p:nvSpPr>
          <p:cNvPr id="7" name="ZoneTexte 6">
            <a:extLst>
              <a:ext uri="{FF2B5EF4-FFF2-40B4-BE49-F238E27FC236}">
                <a16:creationId xmlns:a16="http://schemas.microsoft.com/office/drawing/2014/main" id="{5929C1CB-0E1B-2635-22E5-F5CC0806E5BD}"/>
              </a:ext>
            </a:extLst>
          </p:cNvPr>
          <p:cNvSpPr txBox="1"/>
          <p:nvPr/>
        </p:nvSpPr>
        <p:spPr>
          <a:xfrm>
            <a:off x="-179439" y="8129292"/>
            <a:ext cx="81464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a:solidFill>
                  <a:schemeClr val="accent3"/>
                </a:solidFill>
                <a:ea typeface="Roboto Light"/>
                <a:cs typeface="Roboto Light"/>
              </a:rPr>
              <a:t>Winthrop 25mg/67,5 mg</a:t>
            </a:r>
          </a:p>
        </p:txBody>
      </p:sp>
      <p:sp>
        <p:nvSpPr>
          <p:cNvPr id="9" name="ZoneTexte 8">
            <a:extLst>
              <a:ext uri="{FF2B5EF4-FFF2-40B4-BE49-F238E27FC236}">
                <a16:creationId xmlns:a16="http://schemas.microsoft.com/office/drawing/2014/main" id="{33134181-2230-BE46-ECE1-4943D1030193}"/>
              </a:ext>
            </a:extLst>
          </p:cNvPr>
          <p:cNvSpPr txBox="1"/>
          <p:nvPr/>
        </p:nvSpPr>
        <p:spPr>
          <a:xfrm>
            <a:off x="12877801" y="11773592"/>
            <a:ext cx="119443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b="1" err="1">
                <a:solidFill>
                  <a:schemeClr val="accent3"/>
                </a:solidFill>
                <a:ea typeface="Roboto Light"/>
                <a:cs typeface="Roboto Light"/>
              </a:rPr>
              <a:t>Camosunate</a:t>
            </a:r>
            <a:r>
              <a:rPr lang="fr-FR" sz="4800" b="1">
                <a:solidFill>
                  <a:schemeClr val="accent3"/>
                </a:solidFill>
                <a:ea typeface="Roboto Light"/>
                <a:cs typeface="Roboto Light"/>
              </a:rPr>
              <a:t> Junior Tablets (7-13 </a:t>
            </a:r>
            <a:r>
              <a:rPr lang="fr-FR" sz="4800" b="1" err="1">
                <a:solidFill>
                  <a:schemeClr val="accent3"/>
                </a:solidFill>
                <a:ea typeface="Roboto Light"/>
                <a:cs typeface="Roboto Light"/>
              </a:rPr>
              <a:t>years</a:t>
            </a:r>
            <a:r>
              <a:rPr lang="fr-FR" sz="4800" b="1">
                <a:solidFill>
                  <a:schemeClr val="accent3"/>
                </a:solidFill>
                <a:ea typeface="Roboto Light"/>
                <a:cs typeface="Roboto Light"/>
              </a:rPr>
              <a:t>)</a:t>
            </a:r>
            <a:endParaRPr lang="fr-FR" sz="4800">
              <a:solidFill>
                <a:schemeClr val="accent3"/>
              </a:solidFill>
            </a:endParaRPr>
          </a:p>
        </p:txBody>
      </p:sp>
    </p:spTree>
    <p:extLst>
      <p:ext uri="{BB962C8B-B14F-4D97-AF65-F5344CB8AC3E}">
        <p14:creationId xmlns:p14="http://schemas.microsoft.com/office/powerpoint/2010/main" val="56959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79734F2-D496-2D0A-27EE-5E9DC833E0CF}"/>
              </a:ext>
            </a:extLst>
          </p:cNvPr>
          <p:cNvSpPr txBox="1">
            <a:spLocks noChangeArrowheads="1"/>
          </p:cNvSpPr>
          <p:nvPr/>
        </p:nvSpPr>
        <p:spPr bwMode="auto">
          <a:xfrm>
            <a:off x="516577" y="396625"/>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15 </a:t>
            </a:r>
          </a:p>
        </p:txBody>
      </p:sp>
      <p:pic>
        <p:nvPicPr>
          <p:cNvPr id="35851" name="Picture 18" descr="C:\Users\Stephen\Desktop\ACTwatch\Photos\Country-Specific\DRC\Drug Photos\Photos edited\Susp - Nivaquine.jpg">
            <a:extLst>
              <a:ext uri="{FF2B5EF4-FFF2-40B4-BE49-F238E27FC236}">
                <a16:creationId xmlns:a16="http://schemas.microsoft.com/office/drawing/2014/main" id="{8E04BAEF-929A-65B1-3588-D06D0AE564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5936" y="1736591"/>
            <a:ext cx="4121063" cy="985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9A078245-AB4A-EF3F-2D83-7B2EBB715D80}"/>
              </a:ext>
            </a:extLst>
          </p:cNvPr>
          <p:cNvGraphicFramePr>
            <a:graphicFrameLocks noGrp="1"/>
          </p:cNvGraphicFramePr>
          <p:nvPr>
            <p:extLst>
              <p:ext uri="{D42A27DB-BD31-4B8C-83A1-F6EECF244321}">
                <p14:modId xmlns:p14="http://schemas.microsoft.com/office/powerpoint/2010/main" val="1348591552"/>
              </p:ext>
            </p:extLst>
          </p:nvPr>
        </p:nvGraphicFramePr>
        <p:xfrm>
          <a:off x="8245307" y="1200821"/>
          <a:ext cx="14712663" cy="10386993"/>
        </p:xfrm>
        <a:graphic>
          <a:graphicData uri="http://schemas.openxmlformats.org/drawingml/2006/table">
            <a:tbl>
              <a:tblPr firstRow="1" firstCol="1" bandRow="1"/>
              <a:tblGrid>
                <a:gridCol w="5762081">
                  <a:extLst>
                    <a:ext uri="{9D8B030D-6E8A-4147-A177-3AD203B41FA5}">
                      <a16:colId xmlns:a16="http://schemas.microsoft.com/office/drawing/2014/main" val="4240223272"/>
                    </a:ext>
                  </a:extLst>
                </a:gridCol>
                <a:gridCol w="8950582">
                  <a:extLst>
                    <a:ext uri="{9D8B030D-6E8A-4147-A177-3AD203B41FA5}">
                      <a16:colId xmlns:a16="http://schemas.microsoft.com/office/drawing/2014/main" val="55509389"/>
                    </a:ext>
                  </a:extLst>
                </a:gridCol>
              </a:tblGrid>
              <a:tr h="739726">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2769922">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133037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1</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5</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  mL for liquids  </a:t>
                      </a:r>
                      <a:r>
                        <a:rPr lang="en-US" sz="4800" b="1">
                          <a:effectLst/>
                          <a:latin typeface="+mn-lt"/>
                          <a:ea typeface="Times New Roman" panose="02020603050405020304" pitchFamily="18" charset="0"/>
                          <a:cs typeface="Times New Roman" panose="02020603050405020304" pitchFamily="18" charset="0"/>
                        </a:rPr>
                        <a:t>OR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739726">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201566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39D2C185-019E-D933-42C3-BAFAF4BDC5EE}"/>
              </a:ext>
            </a:extLst>
          </p:cNvPr>
          <p:cNvSpPr>
            <a:spLocks noChangeArrowheads="1"/>
          </p:cNvSpPr>
          <p:nvPr/>
        </p:nvSpPr>
        <p:spPr bwMode="auto">
          <a:xfrm>
            <a:off x="8098477" y="6224364"/>
            <a:ext cx="910856" cy="910855"/>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Tree>
    <p:extLst>
      <p:ext uri="{BB962C8B-B14F-4D97-AF65-F5344CB8AC3E}">
        <p14:creationId xmlns:p14="http://schemas.microsoft.com/office/powerpoint/2010/main" val="37157265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38" name="Picture 17">
            <a:extLst>
              <a:ext uri="{FF2B5EF4-FFF2-40B4-BE49-F238E27FC236}">
                <a16:creationId xmlns:a16="http://schemas.microsoft.com/office/drawing/2014/main" id="{B2F9E249-4A8A-7999-85D2-645BD25B14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7674" y="2052489"/>
            <a:ext cx="10002285" cy="349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18">
            <a:extLst>
              <a:ext uri="{FF2B5EF4-FFF2-40B4-BE49-F238E27FC236}">
                <a16:creationId xmlns:a16="http://schemas.microsoft.com/office/drawing/2014/main" id="{9AD9E619-EEC6-0494-C15B-CA8B063BDC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2699" y="6093613"/>
            <a:ext cx="7601375" cy="523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EF2C1DF-0D92-4223-2A26-F660DA11AF16}"/>
              </a:ext>
            </a:extLst>
          </p:cNvPr>
          <p:cNvSpPr txBox="1">
            <a:spLocks noChangeArrowheads="1"/>
          </p:cNvSpPr>
          <p:nvPr/>
        </p:nvSpPr>
        <p:spPr bwMode="auto">
          <a:xfrm>
            <a:off x="417674" y="352563"/>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16 </a:t>
            </a:r>
          </a:p>
        </p:txBody>
      </p:sp>
      <p:graphicFrame>
        <p:nvGraphicFramePr>
          <p:cNvPr id="2" name="Table 1">
            <a:extLst>
              <a:ext uri="{FF2B5EF4-FFF2-40B4-BE49-F238E27FC236}">
                <a16:creationId xmlns:a16="http://schemas.microsoft.com/office/drawing/2014/main" id="{2E1B34A2-2096-E129-CAA4-06A656B3F412}"/>
              </a:ext>
            </a:extLst>
          </p:cNvPr>
          <p:cNvGraphicFramePr>
            <a:graphicFrameLocks noGrp="1"/>
          </p:cNvGraphicFramePr>
          <p:nvPr>
            <p:extLst>
              <p:ext uri="{D42A27DB-BD31-4B8C-83A1-F6EECF244321}">
                <p14:modId xmlns:p14="http://schemas.microsoft.com/office/powerpoint/2010/main" val="3549312769"/>
              </p:ext>
            </p:extLst>
          </p:nvPr>
        </p:nvGraphicFramePr>
        <p:xfrm>
          <a:off x="11078152" y="1111403"/>
          <a:ext cx="12715297" cy="11741912"/>
        </p:xfrm>
        <a:graphic>
          <a:graphicData uri="http://schemas.openxmlformats.org/drawingml/2006/table">
            <a:tbl>
              <a:tblPr firstRow="1" firstCol="1" bandRow="1"/>
              <a:tblGrid>
                <a:gridCol w="5696208">
                  <a:extLst>
                    <a:ext uri="{9D8B030D-6E8A-4147-A177-3AD203B41FA5}">
                      <a16:colId xmlns:a16="http://schemas.microsoft.com/office/drawing/2014/main" val="4240223272"/>
                    </a:ext>
                  </a:extLst>
                </a:gridCol>
                <a:gridCol w="7019089">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a:t>
                      </a:r>
                    </a:p>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38" name="Picture 17">
            <a:extLst>
              <a:ext uri="{FF2B5EF4-FFF2-40B4-BE49-F238E27FC236}">
                <a16:creationId xmlns:a16="http://schemas.microsoft.com/office/drawing/2014/main" id="{B2F9E249-4A8A-7999-85D2-645BD25B14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7674" y="1659484"/>
            <a:ext cx="9700909" cy="338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18">
            <a:extLst>
              <a:ext uri="{FF2B5EF4-FFF2-40B4-BE49-F238E27FC236}">
                <a16:creationId xmlns:a16="http://schemas.microsoft.com/office/drawing/2014/main" id="{9AD9E619-EEC6-0494-C15B-CA8B063BDC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1622" y="5288281"/>
            <a:ext cx="6527478" cy="449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EF2C1DF-0D92-4223-2A26-F660DA11AF16}"/>
              </a:ext>
            </a:extLst>
          </p:cNvPr>
          <p:cNvSpPr txBox="1">
            <a:spLocks noChangeArrowheads="1"/>
          </p:cNvSpPr>
          <p:nvPr/>
        </p:nvSpPr>
        <p:spPr bwMode="auto">
          <a:xfrm>
            <a:off x="417674" y="352563"/>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16</a:t>
            </a:r>
          </a:p>
        </p:txBody>
      </p:sp>
      <p:graphicFrame>
        <p:nvGraphicFramePr>
          <p:cNvPr id="2" name="Table 1">
            <a:extLst>
              <a:ext uri="{FF2B5EF4-FFF2-40B4-BE49-F238E27FC236}">
                <a16:creationId xmlns:a16="http://schemas.microsoft.com/office/drawing/2014/main" id="{2E1B34A2-2096-E129-CAA4-06A656B3F412}"/>
              </a:ext>
            </a:extLst>
          </p:cNvPr>
          <p:cNvGraphicFramePr>
            <a:graphicFrameLocks noGrp="1"/>
          </p:cNvGraphicFramePr>
          <p:nvPr>
            <p:extLst>
              <p:ext uri="{D42A27DB-BD31-4B8C-83A1-F6EECF244321}">
                <p14:modId xmlns:p14="http://schemas.microsoft.com/office/powerpoint/2010/main" val="4018200429"/>
              </p:ext>
            </p:extLst>
          </p:nvPr>
        </p:nvGraphicFramePr>
        <p:xfrm>
          <a:off x="11251029" y="912627"/>
          <a:ext cx="12715297" cy="11741912"/>
        </p:xfrm>
        <a:graphic>
          <a:graphicData uri="http://schemas.openxmlformats.org/drawingml/2006/table">
            <a:tbl>
              <a:tblPr firstRow="1" firstCol="1" bandRow="1"/>
              <a:tblGrid>
                <a:gridCol w="5696208">
                  <a:extLst>
                    <a:ext uri="{9D8B030D-6E8A-4147-A177-3AD203B41FA5}">
                      <a16:colId xmlns:a16="http://schemas.microsoft.com/office/drawing/2014/main" val="4240223272"/>
                    </a:ext>
                  </a:extLst>
                </a:gridCol>
                <a:gridCol w="7019089">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type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Pack size</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a:t>
                      </a:r>
                      <a:r>
                        <a:rPr lang="en-US" sz="4800">
                          <a:solidFill>
                            <a:srgbClr val="FF0000"/>
                          </a:solidFill>
                          <a:effectLst/>
                          <a:latin typeface="+mn-lt"/>
                          <a:ea typeface="Times New Roman" panose="02020603050405020304" pitchFamily="18" charset="0"/>
                          <a:cs typeface="Times New Roman" panose="02020603050405020304" pitchFamily="18" charset="0"/>
                        </a:rPr>
                        <a:t>6</a:t>
                      </a:r>
                      <a:r>
                        <a:rPr lang="en-US" sz="4800">
                          <a:effectLst/>
                          <a:latin typeface="+mn-lt"/>
                          <a:ea typeface="Times New Roman" panose="02020603050405020304" pitchFamily="18" charset="0"/>
                          <a:cs typeface="Times New Roman" panose="02020603050405020304" pitchFamily="18" charset="0"/>
                        </a:rPr>
                        <a:t>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[___|___|___].[__]  mL for liquids </a:t>
                      </a:r>
                      <a:r>
                        <a:rPr lang="en-US" sz="4800" b="1">
                          <a:effectLst/>
                          <a:latin typeface="+mn-lt"/>
                          <a:ea typeface="Times New Roman" panose="02020603050405020304" pitchFamily="18" charset="0"/>
                          <a:cs typeface="Times New Roman" panose="02020603050405020304" pitchFamily="18" charset="0"/>
                        </a:rPr>
                        <a:t>OR</a:t>
                      </a:r>
                    </a:p>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r>
                        <a:rPr lang="en-US" sz="4800">
                          <a:effectLst/>
                          <a:latin typeface="+mn-lt"/>
                          <a:ea typeface="Times New Roman" panose="02020603050405020304" pitchFamily="18" charset="0"/>
                          <a:cs typeface="Times New Roman" panose="02020603050405020304" pitchFamily="18"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b="1">
                          <a:solidFill>
                            <a:schemeClr val="tx1"/>
                          </a:solidFill>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b="1">
                          <a:solidFill>
                            <a:schemeClr val="tx1"/>
                          </a:solidFill>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1</a:t>
                      </a:r>
                      <a:r>
                        <a:rPr lang="en-US" sz="4800" b="1">
                          <a:solidFill>
                            <a:schemeClr val="tx1"/>
                          </a:solidFill>
                          <a:effectLst/>
                          <a:latin typeface="+mn-lt"/>
                          <a:ea typeface="Times New Roman" panose="02020603050405020304" pitchFamily="18" charset="0"/>
                          <a:cs typeface="Times New Roman" panose="02020603050405020304" pitchFamily="18" charset="0"/>
                        </a:rPr>
                        <a:t>_].[_</a:t>
                      </a:r>
                      <a:r>
                        <a:rPr lang="en-US" sz="4800" b="1">
                          <a:solidFill>
                            <a:schemeClr val="accent1"/>
                          </a:solidFill>
                          <a:effectLst/>
                          <a:latin typeface="+mn-lt"/>
                          <a:ea typeface="Times New Roman" panose="02020603050405020304" pitchFamily="18" charset="0"/>
                          <a:cs typeface="Times New Roman" panose="02020603050405020304" pitchFamily="18" charset="0"/>
                        </a:rPr>
                        <a:t>0</a:t>
                      </a:r>
                      <a:r>
                        <a:rPr lang="en-US" sz="4800">
                          <a:effectLst/>
                          <a:latin typeface="+mn-lt"/>
                          <a:ea typeface="Times New Roman" panose="02020603050405020304" pitchFamily="18" charset="0"/>
                          <a:cs typeface="Times New Roman" panose="02020603050405020304" pitchFamily="18" charset="0"/>
                        </a:rPr>
                        <a:t>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mn-lt"/>
                          <a:ea typeface="Times New Roman" panose="02020603050405020304" pitchFamily="18" charset="0"/>
                          <a:cs typeface="Times New Roman" panose="02020603050405020304" pitchFamily="18" charset="0"/>
                        </a:rPr>
                        <a:t>96 = Other (specify) [__________________]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mn-lt"/>
                          <a:ea typeface="Times New Roman" panose="02020603050405020304" pitchFamily="18" charset="0"/>
                          <a:cs typeface="Times New Roman" panose="02020603050405020304" pitchFamily="18" charset="0"/>
                        </a:rPr>
                        <a:t> </a:t>
                      </a:r>
                      <a:endParaRPr lang="en-US" sz="4800">
                        <a:effectLst/>
                        <a:latin typeface="+mn-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4" name="Oval 85">
            <a:extLst>
              <a:ext uri="{FF2B5EF4-FFF2-40B4-BE49-F238E27FC236}">
                <a16:creationId xmlns:a16="http://schemas.microsoft.com/office/drawing/2014/main" id="{55C1289E-0E56-F4BA-6CD9-4C4DDFFD1942}"/>
              </a:ext>
            </a:extLst>
          </p:cNvPr>
          <p:cNvSpPr>
            <a:spLocks noChangeArrowheads="1"/>
          </p:cNvSpPr>
          <p:nvPr/>
        </p:nvSpPr>
        <p:spPr bwMode="auto">
          <a:xfrm>
            <a:off x="11008862" y="9298183"/>
            <a:ext cx="1066800" cy="1038226"/>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
        <p:nvSpPr>
          <p:cNvPr id="5" name="TextBox 4">
            <a:extLst>
              <a:ext uri="{FF2B5EF4-FFF2-40B4-BE49-F238E27FC236}">
                <a16:creationId xmlns:a16="http://schemas.microsoft.com/office/drawing/2014/main" id="{BE71EC4B-0DCA-7AA8-4410-CB83C67F0FD5}"/>
              </a:ext>
            </a:extLst>
          </p:cNvPr>
          <p:cNvSpPr txBox="1"/>
          <p:nvPr/>
        </p:nvSpPr>
        <p:spPr>
          <a:xfrm>
            <a:off x="2133600" y="10027912"/>
            <a:ext cx="8648699" cy="1938992"/>
          </a:xfrm>
          <a:prstGeom prst="rect">
            <a:avLst/>
          </a:prstGeom>
          <a:noFill/>
        </p:spPr>
        <p:txBody>
          <a:bodyPr wrap="square" rtlCol="0">
            <a:spAutoFit/>
          </a:bodyPr>
          <a:lstStyle/>
          <a:p>
            <a:r>
              <a:rPr lang="en-US" sz="4000"/>
              <a:t>Pack size = quantity in mL in a single</a:t>
            </a:r>
            <a:br>
              <a:rPr lang="en-US" sz="4000"/>
            </a:br>
            <a:r>
              <a:rPr lang="en-US" sz="4000">
                <a:solidFill>
                  <a:schemeClr val="accent1"/>
                </a:solidFill>
              </a:rPr>
              <a:t>a single ampoule</a:t>
            </a:r>
          </a:p>
          <a:p>
            <a:r>
              <a:rPr lang="en-US" sz="4000"/>
              <a:t>Don't multiply!</a:t>
            </a:r>
          </a:p>
        </p:txBody>
      </p:sp>
    </p:spTree>
    <p:extLst>
      <p:ext uri="{BB962C8B-B14F-4D97-AF65-F5344CB8AC3E}">
        <p14:creationId xmlns:p14="http://schemas.microsoft.com/office/powerpoint/2010/main" val="1109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994" name="Picture 4" descr="C:\Documents and Settings\Nicola Hobby\My Documents\My Pictures\Inj.jpg">
            <a:extLst>
              <a:ext uri="{FF2B5EF4-FFF2-40B4-BE49-F238E27FC236}">
                <a16:creationId xmlns:a16="http://schemas.microsoft.com/office/drawing/2014/main" id="{19447C18-FF95-939C-6256-A677845CE9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155" y="2322955"/>
            <a:ext cx="9829800" cy="705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1DB899EE-6884-B1C2-4918-CBEC67B82376}"/>
              </a:ext>
            </a:extLst>
          </p:cNvPr>
          <p:cNvSpPr txBox="1">
            <a:spLocks noChangeArrowheads="1"/>
          </p:cNvSpPr>
          <p:nvPr/>
        </p:nvSpPr>
        <p:spPr bwMode="auto">
          <a:xfrm>
            <a:off x="318155" y="543809"/>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17 </a:t>
            </a:r>
          </a:p>
        </p:txBody>
      </p:sp>
      <p:graphicFrame>
        <p:nvGraphicFramePr>
          <p:cNvPr id="2" name="Table 1">
            <a:extLst>
              <a:ext uri="{FF2B5EF4-FFF2-40B4-BE49-F238E27FC236}">
                <a16:creationId xmlns:a16="http://schemas.microsoft.com/office/drawing/2014/main" id="{7BF038DE-C527-C838-84B9-C67D735B34C2}"/>
              </a:ext>
            </a:extLst>
          </p:cNvPr>
          <p:cNvGraphicFramePr>
            <a:graphicFrameLocks noGrp="1"/>
          </p:cNvGraphicFramePr>
          <p:nvPr>
            <p:extLst>
              <p:ext uri="{D42A27DB-BD31-4B8C-83A1-F6EECF244321}">
                <p14:modId xmlns:p14="http://schemas.microsoft.com/office/powerpoint/2010/main" val="3398454689"/>
              </p:ext>
            </p:extLst>
          </p:nvPr>
        </p:nvGraphicFramePr>
        <p:xfrm>
          <a:off x="11010901" y="924809"/>
          <a:ext cx="12769184" cy="11551412"/>
        </p:xfrm>
        <a:graphic>
          <a:graphicData uri="http://schemas.openxmlformats.org/drawingml/2006/table">
            <a:tbl>
              <a:tblPr firstRow="1" firstCol="1" bandRow="1"/>
              <a:tblGrid>
                <a:gridCol w="5000935">
                  <a:extLst>
                    <a:ext uri="{9D8B030D-6E8A-4147-A177-3AD203B41FA5}">
                      <a16:colId xmlns:a16="http://schemas.microsoft.com/office/drawing/2014/main" val="4240223272"/>
                    </a:ext>
                  </a:extLst>
                </a:gridCol>
                <a:gridCol w="7768249">
                  <a:extLst>
                    <a:ext uri="{9D8B030D-6E8A-4147-A177-3AD203B41FA5}">
                      <a16:colId xmlns:a16="http://schemas.microsoft.com/office/drawing/2014/main" val="55509389"/>
                    </a:ext>
                  </a:extLst>
                </a:gridCol>
              </a:tblGrid>
              <a:tr h="585410">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Pack type</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Pack size</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1= Blister strip              2= Individual packet         </a:t>
                      </a:r>
                    </a:p>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[___|___|___]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[___|___|___].[__]  mL for liquids  </a:t>
                      </a:r>
                      <a:r>
                        <a:rPr lang="en-US" sz="4800" b="1">
                          <a:effectLst/>
                          <a:latin typeface="Roboto Light" panose="02000000000000000000" pitchFamily="2" charset="0"/>
                          <a:ea typeface="Roboto Light" panose="02000000000000000000" pitchFamily="2" charset="0"/>
                          <a:cs typeface="Roboto Light" panose="02000000000000000000" pitchFamily="2" charset="0"/>
                        </a:rPr>
                        <a:t>OR </a:t>
                      </a:r>
                      <a:r>
                        <a:rPr lang="en-US" sz="4800">
                          <a:effectLst/>
                          <a:latin typeface="Roboto Light" panose="02000000000000000000" pitchFamily="2" charset="0"/>
                          <a:ea typeface="Roboto Light" panose="02000000000000000000" pitchFamily="2" charset="0"/>
                          <a:cs typeface="Roboto Light" panose="02000000000000000000" pitchFamily="2"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[___|___|___].[__]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 </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994" name="Picture 4" descr="C:\Documents and Settings\Nicola Hobby\My Documents\My Pictures\Inj.jpg">
            <a:extLst>
              <a:ext uri="{FF2B5EF4-FFF2-40B4-BE49-F238E27FC236}">
                <a16:creationId xmlns:a16="http://schemas.microsoft.com/office/drawing/2014/main" id="{19447C18-FF95-939C-6256-A677845CE9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033" y="1903855"/>
            <a:ext cx="8839200" cy="634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1DB899EE-6884-B1C2-4918-CBEC67B82376}"/>
              </a:ext>
            </a:extLst>
          </p:cNvPr>
          <p:cNvSpPr txBox="1">
            <a:spLocks noChangeArrowheads="1"/>
          </p:cNvSpPr>
          <p:nvPr/>
        </p:nvSpPr>
        <p:spPr bwMode="auto">
          <a:xfrm>
            <a:off x="586033" y="475105"/>
            <a:ext cx="9296400" cy="2286000"/>
          </a:xfrm>
          <a:prstGeom prst="rect">
            <a:avLst/>
          </a:prstGeom>
          <a:noFill/>
          <a:ln w="9525">
            <a:noFill/>
            <a:miter lim="800000"/>
            <a:headEnd/>
            <a:tailEnd/>
          </a:ln>
        </p:spPr>
        <p:txBody>
          <a:bodyPr/>
          <a:lstStyle/>
          <a:p>
            <a:pPr marL="685800" indent="-685800" defTabSz="1828800" fontAlgn="base">
              <a:spcBef>
                <a:spcPct val="20000"/>
              </a:spcBef>
              <a:spcAft>
                <a:spcPct val="0"/>
              </a:spcAft>
              <a:buClr>
                <a:srgbClr val="3DB7E4"/>
              </a:buClr>
              <a:defRPr/>
            </a:pPr>
            <a:r>
              <a:rPr lang="fr-FR" sz="8000" b="1" kern="0">
                <a:latin typeface="+mj-lt"/>
                <a:ea typeface="ＭＳ Ｐゴシック"/>
              </a:rPr>
              <a:t>EXAMPLE 17 </a:t>
            </a:r>
          </a:p>
        </p:txBody>
      </p:sp>
      <p:graphicFrame>
        <p:nvGraphicFramePr>
          <p:cNvPr id="2" name="Table 1">
            <a:extLst>
              <a:ext uri="{FF2B5EF4-FFF2-40B4-BE49-F238E27FC236}">
                <a16:creationId xmlns:a16="http://schemas.microsoft.com/office/drawing/2014/main" id="{7BF038DE-C527-C838-84B9-C67D735B34C2}"/>
              </a:ext>
            </a:extLst>
          </p:cNvPr>
          <p:cNvGraphicFramePr>
            <a:graphicFrameLocks noGrp="1"/>
          </p:cNvGraphicFramePr>
          <p:nvPr>
            <p:extLst>
              <p:ext uri="{D42A27DB-BD31-4B8C-83A1-F6EECF244321}">
                <p14:modId xmlns:p14="http://schemas.microsoft.com/office/powerpoint/2010/main" val="3358500887"/>
              </p:ext>
            </p:extLst>
          </p:nvPr>
        </p:nvGraphicFramePr>
        <p:xfrm>
          <a:off x="10587283" y="883726"/>
          <a:ext cx="12747994" cy="11551412"/>
        </p:xfrm>
        <a:graphic>
          <a:graphicData uri="http://schemas.openxmlformats.org/drawingml/2006/table">
            <a:tbl>
              <a:tblPr firstRow="1" firstCol="1" bandRow="1"/>
              <a:tblGrid>
                <a:gridCol w="4992637">
                  <a:extLst>
                    <a:ext uri="{9D8B030D-6E8A-4147-A177-3AD203B41FA5}">
                      <a16:colId xmlns:a16="http://schemas.microsoft.com/office/drawing/2014/main" val="4240223272"/>
                    </a:ext>
                  </a:extLst>
                </a:gridCol>
                <a:gridCol w="7755357">
                  <a:extLst>
                    <a:ext uri="{9D8B030D-6E8A-4147-A177-3AD203B41FA5}">
                      <a16:colId xmlns:a16="http://schemas.microsoft.com/office/drawing/2014/main" val="55509389"/>
                    </a:ext>
                  </a:extLst>
                </a:gridCol>
              </a:tblGrid>
              <a:tr h="342955">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Pack type</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Pack size</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987813087"/>
                  </a:ext>
                </a:extLst>
              </a:tr>
              <a:tr h="766191">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1= Blister strip              2= Individual packet         </a:t>
                      </a:r>
                    </a:p>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3= Loose tablets           4= Sachet </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rPr>
                        <a:t>[___|_1_|_0_]   #                     </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05391556"/>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5= Bottle</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[___|___|___].[__]  mL for liquids  </a:t>
                      </a:r>
                      <a:r>
                        <a:rPr lang="en-US" sz="4800" b="1">
                          <a:effectLst/>
                          <a:latin typeface="Roboto Light" panose="02000000000000000000" pitchFamily="2" charset="0"/>
                          <a:ea typeface="Roboto Light" panose="02000000000000000000" pitchFamily="2" charset="0"/>
                          <a:cs typeface="Roboto Light" panose="02000000000000000000" pitchFamily="2" charset="0"/>
                        </a:rPr>
                        <a:t>OR </a:t>
                      </a:r>
                      <a:r>
                        <a:rPr lang="en-US" sz="4800">
                          <a:effectLst/>
                          <a:latin typeface="Roboto Light" panose="02000000000000000000" pitchFamily="2" charset="0"/>
                          <a:ea typeface="Roboto Light" panose="02000000000000000000" pitchFamily="2" charset="0"/>
                          <a:cs typeface="Roboto Light" panose="02000000000000000000" pitchFamily="2" charset="0"/>
                        </a:rPr>
                        <a:t>[___|___|___].[__] mg for powders </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86201555"/>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6= Ampoule or vial</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[_</a:t>
                      </a:r>
                      <a:r>
                        <a:rPr lang="en-US" sz="4800" b="1">
                          <a:solidFill>
                            <a:schemeClr val="accent1"/>
                          </a:solidFill>
                          <a:effectLst/>
                          <a:latin typeface="Roboto Light" panose="02000000000000000000" pitchFamily="2" charset="0"/>
                          <a:ea typeface="Roboto Light" panose="02000000000000000000" pitchFamily="2" charset="0"/>
                          <a:cs typeface="Roboto Light" panose="02000000000000000000" pitchFamily="2" charset="0"/>
                        </a:rPr>
                        <a:t>0_|_0_|_5_].[_0</a:t>
                      </a:r>
                      <a:r>
                        <a:rPr lang="en-US" sz="4800">
                          <a:effectLst/>
                          <a:latin typeface="Roboto Light" panose="02000000000000000000" pitchFamily="2" charset="0"/>
                          <a:ea typeface="Roboto Light" panose="02000000000000000000" pitchFamily="2" charset="0"/>
                          <a:cs typeface="Roboto Light" panose="02000000000000000000" pitchFamily="2" charset="0"/>
                        </a:rPr>
                        <a:t>_]  mL</a:t>
                      </a: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594793123"/>
                  </a:ext>
                </a:extLst>
              </a:tr>
              <a:tr h="585410">
                <a:tc>
                  <a:txBody>
                    <a:bodyPr/>
                    <a:lstStyle/>
                    <a:p>
                      <a:pPr marL="0" marR="354330">
                        <a:lnSpc>
                          <a:spcPct val="115000"/>
                        </a:lnSpc>
                        <a:spcBef>
                          <a:spcPts val="0"/>
                        </a:spcBef>
                        <a:spcAft>
                          <a:spcPts val="480"/>
                        </a:spcAft>
                      </a:pPr>
                      <a:r>
                        <a:rPr lang="en-US" sz="4800">
                          <a:effectLst/>
                          <a:latin typeface="Roboto Light" panose="02000000000000000000" pitchFamily="2" charset="0"/>
                          <a:ea typeface="Roboto Light" panose="02000000000000000000" pitchFamily="2" charset="0"/>
                          <a:cs typeface="Roboto Light" panose="02000000000000000000" pitchFamily="2" charset="0"/>
                        </a:rPr>
                        <a:t>96 = Other (specify) [_______________]</a:t>
                      </a: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54330">
                        <a:lnSpc>
                          <a:spcPct val="115000"/>
                        </a:lnSpc>
                        <a:spcBef>
                          <a:spcPts val="0"/>
                        </a:spcBef>
                        <a:spcAft>
                          <a:spcPts val="480"/>
                        </a:spcAft>
                      </a:pPr>
                      <a:r>
                        <a:rPr lang="en-US" sz="4800" b="1">
                          <a:effectLst/>
                          <a:latin typeface="Roboto Light" panose="02000000000000000000" pitchFamily="2" charset="0"/>
                          <a:ea typeface="Roboto Light" panose="02000000000000000000" pitchFamily="2" charset="0"/>
                          <a:cs typeface="Roboto Light" panose="02000000000000000000" pitchFamily="2" charset="0"/>
                        </a:rPr>
                        <a:t> </a:t>
                      </a:r>
                      <a:endParaRPr lang="en-US" sz="4800">
                        <a:effectLst/>
                        <a:latin typeface="Roboto Light" panose="02000000000000000000" pitchFamily="2" charset="0"/>
                        <a:ea typeface="Roboto Light" panose="02000000000000000000" pitchFamily="2" charset="0"/>
                        <a:cs typeface="Roboto Light" panose="02000000000000000000" pitchFamily="2"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8432294"/>
                  </a:ext>
                </a:extLst>
              </a:tr>
            </a:tbl>
          </a:graphicData>
        </a:graphic>
      </p:graphicFrame>
      <p:sp>
        <p:nvSpPr>
          <p:cNvPr id="3" name="Oval 85">
            <a:extLst>
              <a:ext uri="{FF2B5EF4-FFF2-40B4-BE49-F238E27FC236}">
                <a16:creationId xmlns:a16="http://schemas.microsoft.com/office/drawing/2014/main" id="{E973B3D0-4D57-1CF8-F9CD-B86D4FC20CDD}"/>
              </a:ext>
            </a:extLst>
          </p:cNvPr>
          <p:cNvSpPr>
            <a:spLocks noChangeArrowheads="1"/>
          </p:cNvSpPr>
          <p:nvPr/>
        </p:nvSpPr>
        <p:spPr bwMode="auto">
          <a:xfrm>
            <a:off x="10363200" y="5005811"/>
            <a:ext cx="1066800" cy="1038226"/>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endParaRPr lang="sw-KE" altLang="en-US" sz="4800" b="1">
              <a:solidFill>
                <a:srgbClr val="000000"/>
              </a:solidFill>
            </a:endParaRPr>
          </a:p>
        </p:txBody>
      </p:sp>
      <p:sp>
        <p:nvSpPr>
          <p:cNvPr id="5" name="TextBox 4">
            <a:extLst>
              <a:ext uri="{FF2B5EF4-FFF2-40B4-BE49-F238E27FC236}">
                <a16:creationId xmlns:a16="http://schemas.microsoft.com/office/drawing/2014/main" id="{D9CAC901-E93C-FBD3-F783-E8020A3F5352}"/>
              </a:ext>
            </a:extLst>
          </p:cNvPr>
          <p:cNvSpPr txBox="1"/>
          <p:nvPr/>
        </p:nvSpPr>
        <p:spPr>
          <a:xfrm>
            <a:off x="586033" y="8386339"/>
            <a:ext cx="8648699" cy="1938992"/>
          </a:xfrm>
          <a:prstGeom prst="rect">
            <a:avLst/>
          </a:prstGeom>
          <a:noFill/>
        </p:spPr>
        <p:txBody>
          <a:bodyPr wrap="square" rtlCol="0">
            <a:spAutoFit/>
          </a:bodyPr>
          <a:lstStyle/>
          <a:p>
            <a:r>
              <a:rPr lang="en-US" sz="4000"/>
              <a:t>Pack size = quantity in mL in a single</a:t>
            </a:r>
            <a:br>
              <a:rPr lang="en-US" sz="4000"/>
            </a:br>
            <a:r>
              <a:rPr lang="en-US" sz="4000">
                <a:solidFill>
                  <a:schemeClr val="accent1"/>
                </a:solidFill>
              </a:rPr>
              <a:t>a single ampoule</a:t>
            </a:r>
          </a:p>
          <a:p>
            <a:r>
              <a:rPr lang="en-US" sz="4000"/>
              <a:t>Don't multiply!</a:t>
            </a:r>
          </a:p>
        </p:txBody>
      </p:sp>
    </p:spTree>
    <p:extLst>
      <p:ext uri="{BB962C8B-B14F-4D97-AF65-F5344CB8AC3E}">
        <p14:creationId xmlns:p14="http://schemas.microsoft.com/office/powerpoint/2010/main" val="36814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Box 17">
            <a:extLst>
              <a:ext uri="{FF2B5EF4-FFF2-40B4-BE49-F238E27FC236}">
                <a16:creationId xmlns:a16="http://schemas.microsoft.com/office/drawing/2014/main" id="{D4A95955-40B4-49E8-6ABC-DB3F6C5DD5AC}"/>
              </a:ext>
            </a:extLst>
          </p:cNvPr>
          <p:cNvSpPr txBox="1">
            <a:spLocks noChangeArrowheads="1"/>
          </p:cNvSpPr>
          <p:nvPr/>
        </p:nvSpPr>
        <p:spPr bwMode="auto">
          <a:xfrm>
            <a:off x="5660356" y="4965174"/>
            <a:ext cx="1306328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1828800" eaLnBrk="0" fontAlgn="base" hangingPunct="0">
              <a:spcBef>
                <a:spcPct val="0"/>
              </a:spcBef>
              <a:spcAft>
                <a:spcPct val="0"/>
              </a:spcAft>
              <a:defRPr/>
            </a:pPr>
            <a:r>
              <a:rPr lang="en-US" altLang="en-US" sz="8000" b="1">
                <a:latin typeface="+mj-lt"/>
              </a:rPr>
              <a:t>Next level challenges! </a:t>
            </a:r>
          </a:p>
          <a:p>
            <a:pPr algn="ctr" defTabSz="1828800" eaLnBrk="0" fontAlgn="base" hangingPunct="0">
              <a:spcBef>
                <a:spcPct val="0"/>
              </a:spcBef>
              <a:spcAft>
                <a:spcPct val="0"/>
              </a:spcAft>
              <a:defRPr/>
            </a:pPr>
            <a:endParaRPr lang="en-US" altLang="en-US" sz="8000" b="1">
              <a:latin typeface="+mj-lt"/>
            </a:endParaRPr>
          </a:p>
          <a:p>
            <a:pPr algn="ctr" defTabSz="1828800" eaLnBrk="0" fontAlgn="base" hangingPunct="0">
              <a:spcBef>
                <a:spcPct val="0"/>
              </a:spcBef>
              <a:spcAft>
                <a:spcPct val="0"/>
              </a:spcAft>
              <a:defRPr/>
            </a:pPr>
            <a:r>
              <a:rPr lang="en-US" altLang="en-US" sz="8000" b="1">
                <a:latin typeface="+mj-lt"/>
              </a:rPr>
              <a:t>Difficult products: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50AE2CF-EC82-0077-A28D-875470DF1A88}"/>
              </a:ext>
            </a:extLst>
          </p:cNvPr>
          <p:cNvSpPr>
            <a:spLocks noGrp="1"/>
          </p:cNvSpPr>
          <p:nvPr>
            <p:ph type="title" idx="4294967295"/>
          </p:nvPr>
        </p:nvSpPr>
        <p:spPr>
          <a:xfrm>
            <a:off x="381000" y="521830"/>
            <a:ext cx="18288000" cy="1210588"/>
          </a:xfrm>
        </p:spPr>
        <p:txBody>
          <a:bodyPr/>
          <a:lstStyle/>
          <a:p>
            <a:r>
              <a:rPr lang="fr-FR" altLang="en-US" sz="8000"/>
              <a:t> Situation </a:t>
            </a:r>
            <a:r>
              <a:rPr lang="fr-FR" altLang="en-US" sz="8000" err="1"/>
              <a:t>number</a:t>
            </a:r>
            <a:r>
              <a:rPr lang="fr-FR" altLang="en-US" sz="8000"/>
              <a:t> 1</a:t>
            </a:r>
          </a:p>
        </p:txBody>
      </p:sp>
      <p:pic>
        <p:nvPicPr>
          <p:cNvPr id="45059" name="Picture 2" descr="C:\Documents and Settings\Nicola Hobby\My Documents\My Pictures\coartem public sector.jpg">
            <a:extLst>
              <a:ext uri="{FF2B5EF4-FFF2-40B4-BE49-F238E27FC236}">
                <a16:creationId xmlns:a16="http://schemas.microsoft.com/office/drawing/2014/main" id="{29527658-CA6E-35A4-1A9D-1CA2AC73AA9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03177" y="3165476"/>
            <a:ext cx="7435850" cy="9423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45060" name="Picture 2" descr="C:\Documents and Settings\Nicola Hobby\My Documents\My Pictures\coartem public sector.jpg">
            <a:extLst>
              <a:ext uri="{FF2B5EF4-FFF2-40B4-BE49-F238E27FC236}">
                <a16:creationId xmlns:a16="http://schemas.microsoft.com/office/drawing/2014/main" id="{E30702B1-5C9C-6713-BA45-D5D6E73B003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14800" y="3200400"/>
            <a:ext cx="7162800" cy="935037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42B64C-4F97-82C2-4DAA-E55DE94D189E}"/>
              </a:ext>
            </a:extLst>
          </p:cNvPr>
          <p:cNvSpPr txBox="1"/>
          <p:nvPr/>
        </p:nvSpPr>
        <p:spPr>
          <a:xfrm>
            <a:off x="609600" y="1732418"/>
            <a:ext cx="20878800" cy="830997"/>
          </a:xfrm>
          <a:prstGeom prst="rect">
            <a:avLst/>
          </a:prstGeom>
          <a:noFill/>
        </p:spPr>
        <p:txBody>
          <a:bodyPr wrap="square" rtlCol="0">
            <a:spAutoFit/>
          </a:bodyPr>
          <a:lstStyle/>
          <a:p>
            <a:r>
              <a:rPr lang="en-US" sz="4800"/>
              <a:t>What do you notice about these antimalarial drugs?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Documents and Settings\Nicola Hobby\My Documents\My Pictures\coartem public sector.jpg">
            <a:extLst>
              <a:ext uri="{FF2B5EF4-FFF2-40B4-BE49-F238E27FC236}">
                <a16:creationId xmlns:a16="http://schemas.microsoft.com/office/drawing/2014/main" id="{C65CFB9C-4A09-550F-C427-5CC88C66EA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30500" y="645947"/>
            <a:ext cx="6381750" cy="808869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33795" name="Picture 2" descr="C:\Documents and Settings\Nicola Hobby\My Documents\My Pictures\coartem public sector.jpg">
            <a:extLst>
              <a:ext uri="{FF2B5EF4-FFF2-40B4-BE49-F238E27FC236}">
                <a16:creationId xmlns:a16="http://schemas.microsoft.com/office/drawing/2014/main" id="{D7EAD996-9AC8-F0F7-1281-39BD05A494A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95399" y="781050"/>
            <a:ext cx="6093614" cy="795359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46084" name="TextBox 12">
            <a:extLst>
              <a:ext uri="{FF2B5EF4-FFF2-40B4-BE49-F238E27FC236}">
                <a16:creationId xmlns:a16="http://schemas.microsoft.com/office/drawing/2014/main" id="{79658115-B421-906E-5F46-533374A7843F}"/>
              </a:ext>
            </a:extLst>
          </p:cNvPr>
          <p:cNvSpPr txBox="1">
            <a:spLocks noChangeArrowheads="1"/>
          </p:cNvSpPr>
          <p:nvPr/>
        </p:nvSpPr>
        <p:spPr bwMode="auto">
          <a:xfrm>
            <a:off x="609600" y="628650"/>
            <a:ext cx="7315200" cy="969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b="1" err="1">
                <a:latin typeface="+mn-lt"/>
                <a:cs typeface="Arial" panose="020B0604020202020204" pitchFamily="34" charset="0"/>
              </a:rPr>
              <a:t>Identical</a:t>
            </a:r>
            <a:r>
              <a:rPr lang="fr-FR" altLang="en-US" sz="4800" b="1">
                <a:latin typeface="+mn-lt"/>
                <a:cs typeface="Arial" panose="020B0604020202020204" pitchFamily="34" charset="0"/>
              </a:rPr>
              <a:t> :</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err="1">
                <a:latin typeface="+mn-lt"/>
                <a:cs typeface="Arial" panose="020B0604020202020204" pitchFamily="34" charset="0"/>
              </a:rPr>
              <a:t>Generic</a:t>
            </a:r>
            <a:r>
              <a:rPr lang="fr-FR" altLang="en-US" sz="4800">
                <a:latin typeface="+mn-lt"/>
                <a:cs typeface="Arial" panose="020B0604020202020204" pitchFamily="34" charset="0"/>
              </a:rPr>
              <a:t> </a:t>
            </a:r>
            <a:r>
              <a:rPr lang="fr-FR" altLang="en-US" sz="4800" err="1">
                <a:latin typeface="+mn-lt"/>
                <a:cs typeface="Arial" panose="020B0604020202020204" pitchFamily="34" charset="0"/>
              </a:rPr>
              <a:t>name</a:t>
            </a:r>
            <a:br>
              <a:rPr lang="fr-FR" altLang="en-US" sz="4800">
                <a:latin typeface="+mn-lt"/>
                <a:cs typeface="Arial" panose="020B0604020202020204" pitchFamily="34" charset="0"/>
              </a:rPr>
            </a:br>
            <a:r>
              <a:rPr lang="fr-FR" altLang="en-US" sz="4800">
                <a:latin typeface="+mn-lt"/>
                <a:cs typeface="Arial" panose="020B0604020202020204" pitchFamily="34" charset="0"/>
              </a:rPr>
              <a:t>Dosage</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a:latin typeface="+mn-lt"/>
                <a:cs typeface="Arial" panose="020B0604020202020204" pitchFamily="34" charset="0"/>
              </a:rPr>
              <a:t>Manufacturer</a:t>
            </a:r>
            <a:br>
              <a:rPr lang="fr-FR" altLang="en-US" sz="4800">
                <a:latin typeface="+mn-lt"/>
                <a:cs typeface="Arial" panose="020B0604020202020204" pitchFamily="34" charset="0"/>
              </a:rPr>
            </a:br>
            <a:r>
              <a:rPr lang="fr-FR" altLang="en-US" sz="4800" err="1">
                <a:latin typeface="+mn-lt"/>
                <a:cs typeface="Arial" panose="020B0604020202020204" pitchFamily="34" charset="0"/>
              </a:rPr>
              <a:t>Presentation</a:t>
            </a:r>
            <a:endParaRPr lang="fr-FR" altLang="en-US" sz="4800">
              <a:latin typeface="+mn-lt"/>
              <a:cs typeface="Arial" panose="020B0604020202020204" pitchFamily="34" charset="0"/>
            </a:endParaRP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a:latin typeface="+mn-lt"/>
                <a:cs typeface="Arial" panose="020B0604020202020204" pitchFamily="34" charset="0"/>
              </a:rPr>
              <a:t>"</a:t>
            </a:r>
            <a:r>
              <a:rPr lang="fr-FR" altLang="en-US" sz="4800" err="1">
                <a:latin typeface="+mn-lt"/>
                <a:cs typeface="Arial" panose="020B0604020202020204" pitchFamily="34" charset="0"/>
              </a:rPr>
              <a:t>Coartem</a:t>
            </a:r>
            <a:br>
              <a:rPr lang="fr-FR" altLang="en-US" sz="4800">
                <a:latin typeface="+mn-lt"/>
                <a:cs typeface="Arial" panose="020B0604020202020204" pitchFamily="34" charset="0"/>
              </a:rPr>
            </a:br>
            <a:r>
              <a:rPr lang="fr-FR" altLang="en-US" sz="4800">
                <a:latin typeface="+mn-lt"/>
                <a:cs typeface="Arial" panose="020B0604020202020204" pitchFamily="34" charset="0"/>
              </a:rPr>
              <a:t>     20/120" in</a:t>
            </a:r>
            <a:br>
              <a:rPr lang="fr-FR" altLang="en-US" sz="4800">
                <a:latin typeface="+mn-lt"/>
                <a:cs typeface="Arial" panose="020B0604020202020204" pitchFamily="34" charset="0"/>
              </a:rPr>
            </a:br>
            <a:r>
              <a:rPr lang="fr-FR" altLang="en-US" sz="4800">
                <a:latin typeface="+mn-lt"/>
                <a:cs typeface="Arial" panose="020B0604020202020204" pitchFamily="34" charset="0"/>
              </a:rPr>
              <a:t>     Brand </a:t>
            </a:r>
            <a:r>
              <a:rPr lang="fr-FR" altLang="en-US" sz="4800" err="1">
                <a:latin typeface="+mn-lt"/>
                <a:cs typeface="Arial" panose="020B0604020202020204" pitchFamily="34" charset="0"/>
              </a:rPr>
              <a:t>name</a:t>
            </a:r>
            <a:endParaRPr lang="fr-FR" altLang="en-US" sz="4800">
              <a:latin typeface="+mn-lt"/>
              <a:cs typeface="Arial" panose="020B0604020202020204" pitchFamily="34" charset="0"/>
            </a:endParaRPr>
          </a:p>
          <a:p>
            <a:pPr defTabSz="1828800" eaLnBrk="0" fontAlgn="base" hangingPunct="0">
              <a:spcBef>
                <a:spcPct val="0"/>
              </a:spcBef>
              <a:spcAft>
                <a:spcPct val="0"/>
              </a:spcAft>
              <a:defRPr/>
            </a:pPr>
            <a:r>
              <a:rPr lang="fr-FR" altLang="en-US" sz="4800">
                <a:latin typeface="+mn-lt"/>
                <a:cs typeface="Arial" panose="020B0604020202020204" pitchFamily="34" charset="0"/>
              </a:rPr>
              <a:t> </a:t>
            </a:r>
          </a:p>
          <a:p>
            <a:pPr defTabSz="1828800" eaLnBrk="0" fontAlgn="base" hangingPunct="0">
              <a:spcBef>
                <a:spcPct val="0"/>
              </a:spcBef>
              <a:spcAft>
                <a:spcPct val="0"/>
              </a:spcAft>
              <a:defRPr/>
            </a:pPr>
            <a:r>
              <a:rPr lang="fr-FR" altLang="en-US" sz="4800" b="1" err="1">
                <a:latin typeface="+mn-lt"/>
                <a:cs typeface="Arial" panose="020B0604020202020204" pitchFamily="34" charset="0"/>
              </a:rPr>
              <a:t>Difference</a:t>
            </a:r>
            <a:r>
              <a:rPr lang="fr-FR" altLang="en-US" sz="4800" b="1">
                <a:latin typeface="+mn-lt"/>
                <a:cs typeface="Arial" panose="020B0604020202020204" pitchFamily="34" charset="0"/>
              </a:rPr>
              <a:t>:</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a:latin typeface="+mn-lt"/>
                <a:cs typeface="Arial" panose="020B0604020202020204" pitchFamily="34" charset="0"/>
              </a:rPr>
              <a:t>Package size</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err="1">
                <a:latin typeface="+mn-lt"/>
                <a:cs typeface="Arial" panose="020B0604020202020204" pitchFamily="34" charset="0"/>
              </a:rPr>
              <a:t>Weight</a:t>
            </a:r>
            <a:r>
              <a:rPr lang="fr-FR" altLang="en-US" sz="4800">
                <a:latin typeface="+mn-lt"/>
                <a:cs typeface="Arial" panose="020B0604020202020204" pitchFamily="34" charset="0"/>
              </a:rPr>
              <a:t> in</a:t>
            </a:r>
            <a:br>
              <a:rPr lang="fr-FR" altLang="en-US" sz="4800">
                <a:latin typeface="+mn-lt"/>
                <a:cs typeface="Arial" panose="020B0604020202020204" pitchFamily="34" charset="0"/>
              </a:rPr>
            </a:br>
            <a:r>
              <a:rPr lang="fr-FR" altLang="en-US" sz="4800">
                <a:latin typeface="+mn-lt"/>
                <a:cs typeface="Arial" panose="020B0604020202020204" pitchFamily="34" charset="0"/>
              </a:rPr>
              <a:t>   brand </a:t>
            </a:r>
            <a:r>
              <a:rPr lang="fr-FR" altLang="en-US" sz="4800" err="1">
                <a:latin typeface="+mn-lt"/>
                <a:cs typeface="Arial" panose="020B0604020202020204" pitchFamily="34" charset="0"/>
              </a:rPr>
              <a:t>name</a:t>
            </a:r>
            <a:endParaRPr lang="fr-FR" altLang="en-US" sz="4800">
              <a:latin typeface="+mn-lt"/>
            </a:endParaRPr>
          </a:p>
        </p:txBody>
      </p:sp>
      <p:sp>
        <p:nvSpPr>
          <p:cNvPr id="15" name="TextBox 14">
            <a:extLst>
              <a:ext uri="{FF2B5EF4-FFF2-40B4-BE49-F238E27FC236}">
                <a16:creationId xmlns:a16="http://schemas.microsoft.com/office/drawing/2014/main" id="{92B356B6-8705-2E3E-35BD-BF2DF39E3B68}"/>
              </a:ext>
            </a:extLst>
          </p:cNvPr>
          <p:cNvSpPr txBox="1">
            <a:spLocks noChangeArrowheads="1"/>
          </p:cNvSpPr>
          <p:nvPr/>
        </p:nvSpPr>
        <p:spPr bwMode="auto">
          <a:xfrm>
            <a:off x="17106900" y="9109293"/>
            <a:ext cx="3657600" cy="830997"/>
          </a:xfrm>
          <a:prstGeom prst="rect">
            <a:avLst/>
          </a:prstGeom>
          <a:solidFill>
            <a:schemeClr val="bg1"/>
          </a:solidFill>
          <a:ln>
            <a:solidFill>
              <a:schemeClr val="bg1"/>
            </a:solidFill>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b="1">
                <a:latin typeface="+mn-lt"/>
                <a:cs typeface="Arial" panose="020B0604020202020204" pitchFamily="34" charset="0"/>
              </a:rPr>
              <a:t>12 </a:t>
            </a:r>
            <a:r>
              <a:rPr lang="fr-FR" altLang="en-US" sz="4800" b="1" err="1">
                <a:latin typeface="+mn-lt"/>
                <a:cs typeface="Arial" panose="020B0604020202020204" pitchFamily="34" charset="0"/>
              </a:rPr>
              <a:t>tablets</a:t>
            </a:r>
            <a:endParaRPr lang="fr-FR" altLang="en-US" sz="4800" b="1">
              <a:latin typeface="+mn-lt"/>
              <a:cs typeface="Arial" panose="020B0604020202020204" pitchFamily="34" charset="0"/>
            </a:endParaRPr>
          </a:p>
        </p:txBody>
      </p:sp>
      <p:sp>
        <p:nvSpPr>
          <p:cNvPr id="18" name="TextBox 17">
            <a:extLst>
              <a:ext uri="{FF2B5EF4-FFF2-40B4-BE49-F238E27FC236}">
                <a16:creationId xmlns:a16="http://schemas.microsoft.com/office/drawing/2014/main" id="{152F0578-A708-43C9-DCA9-01C3A06026CC}"/>
              </a:ext>
            </a:extLst>
          </p:cNvPr>
          <p:cNvSpPr txBox="1">
            <a:spLocks noChangeArrowheads="1"/>
          </p:cNvSpPr>
          <p:nvPr/>
        </p:nvSpPr>
        <p:spPr bwMode="auto">
          <a:xfrm>
            <a:off x="5505450" y="11218962"/>
            <a:ext cx="17964150" cy="1569660"/>
          </a:xfrm>
          <a:prstGeom prst="rect">
            <a:avLst/>
          </a:prstGeom>
          <a:solidFill>
            <a:schemeClr val="bg1"/>
          </a:solidFill>
          <a:ln>
            <a:solidFill>
              <a:schemeClr val="bg1"/>
            </a:solidFill>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b="1" err="1">
                <a:latin typeface="+mn-lt"/>
              </a:rPr>
              <a:t>They</a:t>
            </a:r>
            <a:r>
              <a:rPr lang="fr-FR" altLang="en-US" sz="4800" b="1">
                <a:latin typeface="+mn-lt"/>
              </a:rPr>
              <a:t> must </a:t>
            </a:r>
            <a:r>
              <a:rPr lang="fr-FR" altLang="en-US" sz="4800" b="1" err="1">
                <a:latin typeface="+mn-lt"/>
              </a:rPr>
              <a:t>be</a:t>
            </a:r>
            <a:r>
              <a:rPr lang="fr-FR" altLang="en-US" sz="4800" b="1">
                <a:latin typeface="+mn-lt"/>
              </a:rPr>
              <a:t> </a:t>
            </a:r>
            <a:r>
              <a:rPr lang="fr-FR" altLang="en-US" sz="4800" b="1" err="1">
                <a:latin typeface="+mn-lt"/>
              </a:rPr>
              <a:t>considered</a:t>
            </a:r>
            <a:r>
              <a:rPr lang="fr-FR" altLang="en-US" sz="4800" b="1">
                <a:latin typeface="+mn-lt"/>
              </a:rPr>
              <a:t> as </a:t>
            </a:r>
            <a:r>
              <a:rPr lang="fr-FR" altLang="en-US" sz="4800" b="1">
                <a:solidFill>
                  <a:schemeClr val="accent4"/>
                </a:solidFill>
                <a:latin typeface="+mn-lt"/>
              </a:rPr>
              <a:t>2 </a:t>
            </a:r>
            <a:r>
              <a:rPr lang="fr-FR" altLang="en-US" sz="4800" b="1" err="1">
                <a:solidFill>
                  <a:schemeClr val="accent4"/>
                </a:solidFill>
                <a:latin typeface="+mn-lt"/>
              </a:rPr>
              <a:t>different</a:t>
            </a:r>
            <a:r>
              <a:rPr lang="fr-FR" altLang="en-US" sz="4800" b="1">
                <a:solidFill>
                  <a:schemeClr val="accent4"/>
                </a:solidFill>
                <a:latin typeface="+mn-lt"/>
              </a:rPr>
              <a:t> </a:t>
            </a:r>
            <a:r>
              <a:rPr lang="fr-FR" altLang="en-US" sz="4800" b="1" err="1">
                <a:solidFill>
                  <a:schemeClr val="accent4"/>
                </a:solidFill>
                <a:latin typeface="+mn-lt"/>
              </a:rPr>
              <a:t>drugs</a:t>
            </a:r>
            <a:r>
              <a:rPr lang="fr-FR" altLang="en-US" sz="4800" b="1">
                <a:solidFill>
                  <a:schemeClr val="accent4"/>
                </a:solidFill>
                <a:latin typeface="+mn-lt"/>
              </a:rPr>
              <a:t> </a:t>
            </a:r>
            <a:r>
              <a:rPr lang="fr-FR" altLang="en-US" sz="4800" b="1">
                <a:latin typeface="+mn-lt"/>
              </a:rPr>
              <a:t>and </a:t>
            </a:r>
            <a:r>
              <a:rPr lang="fr-FR" altLang="en-US" sz="4800" b="1" err="1">
                <a:latin typeface="+mn-lt"/>
              </a:rPr>
              <a:t>therefore</a:t>
            </a:r>
            <a:r>
              <a:rPr lang="fr-FR" altLang="en-US" sz="4800" b="1">
                <a:latin typeface="+mn-lt"/>
              </a:rPr>
              <a:t> </a:t>
            </a:r>
            <a:r>
              <a:rPr lang="fr-FR" altLang="en-US" sz="4800" b="1" err="1">
                <a:latin typeface="+mn-lt"/>
              </a:rPr>
              <a:t>require</a:t>
            </a:r>
            <a:r>
              <a:rPr lang="fr-FR" altLang="en-US" sz="4800" b="1">
                <a:latin typeface="+mn-lt"/>
              </a:rPr>
              <a:t> </a:t>
            </a:r>
            <a:r>
              <a:rPr lang="fr-FR" altLang="en-US" sz="4800" b="1">
                <a:solidFill>
                  <a:schemeClr val="accent4"/>
                </a:solidFill>
                <a:latin typeface="+mn-lt"/>
              </a:rPr>
              <a:t>2 </a:t>
            </a:r>
            <a:r>
              <a:rPr lang="fr-FR" altLang="en-US" sz="4800" b="1" err="1">
                <a:solidFill>
                  <a:schemeClr val="accent4"/>
                </a:solidFill>
                <a:latin typeface="+mn-lt"/>
              </a:rPr>
              <a:t>different</a:t>
            </a:r>
            <a:r>
              <a:rPr lang="fr-FR" altLang="en-US" sz="4800" b="1">
                <a:solidFill>
                  <a:schemeClr val="accent4"/>
                </a:solidFill>
                <a:latin typeface="+mn-lt"/>
              </a:rPr>
              <a:t> entries </a:t>
            </a:r>
            <a:r>
              <a:rPr lang="fr-FR" altLang="en-US" sz="4800" b="1">
                <a:latin typeface="+mn-lt"/>
              </a:rPr>
              <a:t>on the </a:t>
            </a:r>
            <a:r>
              <a:rPr lang="fr-FR" altLang="en-US" sz="4800" b="1" err="1">
                <a:latin typeface="+mn-lt"/>
              </a:rPr>
              <a:t>the</a:t>
            </a:r>
            <a:r>
              <a:rPr lang="fr-FR" altLang="en-US" sz="4800" b="1">
                <a:latin typeface="+mn-lt"/>
              </a:rPr>
              <a:t> audit </a:t>
            </a:r>
            <a:r>
              <a:rPr lang="fr-FR" altLang="en-US" sz="4800" b="1" err="1">
                <a:latin typeface="+mn-lt"/>
              </a:rPr>
              <a:t>form</a:t>
            </a:r>
            <a:endParaRPr lang="fr-FR" altLang="en-US" sz="4800" b="1">
              <a:latin typeface="+mn-lt"/>
            </a:endParaRPr>
          </a:p>
        </p:txBody>
      </p:sp>
      <p:sp>
        <p:nvSpPr>
          <p:cNvPr id="2" name="TextBox 1">
            <a:extLst>
              <a:ext uri="{FF2B5EF4-FFF2-40B4-BE49-F238E27FC236}">
                <a16:creationId xmlns:a16="http://schemas.microsoft.com/office/drawing/2014/main" id="{910621FF-275D-9FCB-4FCE-B65A2EBDBB90}"/>
              </a:ext>
            </a:extLst>
          </p:cNvPr>
          <p:cNvSpPr txBox="1"/>
          <p:nvPr/>
        </p:nvSpPr>
        <p:spPr>
          <a:xfrm>
            <a:off x="9353550" y="9145805"/>
            <a:ext cx="3162300" cy="830997"/>
          </a:xfrm>
          <a:prstGeom prst="rect">
            <a:avLst/>
          </a:prstGeom>
          <a:noFill/>
        </p:spPr>
        <p:txBody>
          <a:bodyPr wrap="square" rtlCol="0">
            <a:spAutoFit/>
          </a:bodyPr>
          <a:lstStyle/>
          <a:p>
            <a:r>
              <a:rPr lang="en-US" sz="4800" b="1"/>
              <a:t>6 tablets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192.168.10.20\actwatch\Photos\Antimalarials for Training Presentations\IMG_1072.JPG">
            <a:extLst>
              <a:ext uri="{FF2B5EF4-FFF2-40B4-BE49-F238E27FC236}">
                <a16:creationId xmlns:a16="http://schemas.microsoft.com/office/drawing/2014/main" id="{44BDA9A3-3C40-419B-4627-23885D9C5A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9525" y="2654300"/>
            <a:ext cx="7315200" cy="984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6" descr="\\192.168.10.20\actwatch\Photos\Antimalarials for Training Presentations\IMG_1073.JPG">
            <a:extLst>
              <a:ext uri="{FF2B5EF4-FFF2-40B4-BE49-F238E27FC236}">
                <a16:creationId xmlns:a16="http://schemas.microsoft.com/office/drawing/2014/main" id="{C874A41A-F849-81A8-3AD0-163397EA5E6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363451" y="2654300"/>
            <a:ext cx="10296526"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itle 1">
            <a:extLst>
              <a:ext uri="{FF2B5EF4-FFF2-40B4-BE49-F238E27FC236}">
                <a16:creationId xmlns:a16="http://schemas.microsoft.com/office/drawing/2014/main" id="{478DAE51-603A-407C-1048-C7067D8A76A2}"/>
              </a:ext>
            </a:extLst>
          </p:cNvPr>
          <p:cNvSpPr>
            <a:spLocks noGrp="1"/>
          </p:cNvSpPr>
          <p:nvPr>
            <p:ph type="title" idx="4294967295"/>
          </p:nvPr>
        </p:nvSpPr>
        <p:spPr>
          <a:xfrm>
            <a:off x="247650" y="427712"/>
            <a:ext cx="18288000" cy="1210588"/>
          </a:xfrm>
        </p:spPr>
        <p:txBody>
          <a:bodyPr/>
          <a:lstStyle/>
          <a:p>
            <a:r>
              <a:rPr lang="fr-FR" altLang="en-US" sz="8000"/>
              <a:t>  Situation </a:t>
            </a:r>
            <a:r>
              <a:rPr lang="fr-FR" altLang="en-US" sz="8000" err="1"/>
              <a:t>number</a:t>
            </a:r>
            <a:r>
              <a:rPr lang="fr-FR" altLang="en-US" sz="8000"/>
              <a:t> 2</a:t>
            </a:r>
          </a:p>
        </p:txBody>
      </p:sp>
      <p:sp>
        <p:nvSpPr>
          <p:cNvPr id="3" name="TextBox 2">
            <a:extLst>
              <a:ext uri="{FF2B5EF4-FFF2-40B4-BE49-F238E27FC236}">
                <a16:creationId xmlns:a16="http://schemas.microsoft.com/office/drawing/2014/main" id="{5D164DD7-73DB-14DD-4D82-6CAF7C925DD7}"/>
              </a:ext>
            </a:extLst>
          </p:cNvPr>
          <p:cNvSpPr txBox="1"/>
          <p:nvPr/>
        </p:nvSpPr>
        <p:spPr>
          <a:xfrm>
            <a:off x="800100" y="1638300"/>
            <a:ext cx="20669250" cy="830997"/>
          </a:xfrm>
          <a:prstGeom prst="rect">
            <a:avLst/>
          </a:prstGeom>
          <a:noFill/>
        </p:spPr>
        <p:txBody>
          <a:bodyPr wrap="square" rtlCol="0">
            <a:spAutoFit/>
          </a:bodyPr>
          <a:lstStyle/>
          <a:p>
            <a:r>
              <a:rPr lang="en-US" sz="4800"/>
              <a:t>What do you notice about these antimalarials?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5">
            <a:extLst>
              <a:ext uri="{FF2B5EF4-FFF2-40B4-BE49-F238E27FC236}">
                <a16:creationId xmlns:a16="http://schemas.microsoft.com/office/drawing/2014/main" id="{C71C42BF-39DC-4A8F-92C4-0EF9B1A0358B}"/>
              </a:ext>
            </a:extLst>
          </p:cNvPr>
          <p:cNvSpPr txBox="1">
            <a:spLocks noChangeArrowheads="1"/>
          </p:cNvSpPr>
          <p:nvPr/>
        </p:nvSpPr>
        <p:spPr bwMode="auto">
          <a:xfrm>
            <a:off x="742950" y="744438"/>
            <a:ext cx="17678400" cy="895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1828800" eaLnBrk="0" fontAlgn="base" hangingPunct="0">
              <a:spcBef>
                <a:spcPct val="0"/>
              </a:spcBef>
              <a:spcAft>
                <a:spcPct val="0"/>
              </a:spcAft>
              <a:defRPr/>
            </a:pPr>
            <a:r>
              <a:rPr lang="fr-FR" altLang="en-US" sz="4800" b="1" err="1">
                <a:latin typeface="+mn-lt"/>
                <a:cs typeface="Arial" panose="020B0604020202020204" pitchFamily="34" charset="0"/>
              </a:rPr>
              <a:t>Identical</a:t>
            </a:r>
            <a:r>
              <a:rPr lang="fr-FR" altLang="en-US" sz="4800" b="1">
                <a:latin typeface="+mn-lt"/>
                <a:cs typeface="Arial" panose="020B0604020202020204" pitchFamily="34" charset="0"/>
              </a:rPr>
              <a:t> :</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err="1">
                <a:latin typeface="+mn-lt"/>
                <a:cs typeface="Arial" panose="020B0604020202020204" pitchFamily="34" charset="0"/>
              </a:rPr>
              <a:t>Generic</a:t>
            </a:r>
            <a:r>
              <a:rPr lang="fr-FR" altLang="en-US" sz="4800">
                <a:latin typeface="+mn-lt"/>
                <a:cs typeface="Arial" panose="020B0604020202020204" pitchFamily="34" charset="0"/>
              </a:rPr>
              <a:t> </a:t>
            </a:r>
            <a:r>
              <a:rPr lang="fr-FR" altLang="en-US" sz="4800" err="1">
                <a:latin typeface="+mn-lt"/>
                <a:cs typeface="Arial" panose="020B0604020202020204" pitchFamily="34" charset="0"/>
              </a:rPr>
              <a:t>name</a:t>
            </a:r>
            <a:r>
              <a:rPr lang="fr-FR" altLang="en-US" sz="4800">
                <a:latin typeface="+mn-lt"/>
                <a:cs typeface="Arial" panose="020B0604020202020204" pitchFamily="34" charset="0"/>
              </a:rPr>
              <a:t> / Manufacturer / </a:t>
            </a:r>
            <a:r>
              <a:rPr lang="fr-FR" altLang="en-US" sz="4800" err="1">
                <a:latin typeface="+mn-lt"/>
                <a:cs typeface="Arial" panose="020B0604020202020204" pitchFamily="34" charset="0"/>
              </a:rPr>
              <a:t>Presentation</a:t>
            </a:r>
            <a:endParaRPr lang="fr-FR" altLang="en-US" sz="4800">
              <a:latin typeface="+mn-lt"/>
              <a:cs typeface="Arial" panose="020B0604020202020204" pitchFamily="34" charset="0"/>
            </a:endParaRP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a:latin typeface="+mn-lt"/>
                <a:cs typeface="Arial" panose="020B0604020202020204" pitchFamily="34" charset="0"/>
              </a:rPr>
              <a:t>Package size</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a:latin typeface="+mn-lt"/>
                <a:cs typeface="Arial" panose="020B0604020202020204" pitchFamily="34" charset="0"/>
              </a:rPr>
              <a:t>"Winthrop" in brand </a:t>
            </a:r>
            <a:r>
              <a:rPr lang="fr-FR" altLang="en-US" sz="4800" err="1">
                <a:latin typeface="+mn-lt"/>
                <a:cs typeface="Arial" panose="020B0604020202020204" pitchFamily="34" charset="0"/>
              </a:rPr>
              <a:t>name</a:t>
            </a:r>
            <a:endParaRPr lang="fr-FR" altLang="en-US" sz="4800">
              <a:latin typeface="+mn-lt"/>
              <a:cs typeface="Arial" panose="020B0604020202020204" pitchFamily="34" charset="0"/>
            </a:endParaRPr>
          </a:p>
          <a:p>
            <a:pPr defTabSz="1828800" eaLnBrk="0" fontAlgn="base" hangingPunct="0">
              <a:spcBef>
                <a:spcPct val="0"/>
              </a:spcBef>
              <a:spcAft>
                <a:spcPct val="0"/>
              </a:spcAft>
              <a:defRPr/>
            </a:pPr>
            <a:r>
              <a:rPr lang="fr-FR" altLang="en-US" sz="4800">
                <a:latin typeface="+mn-lt"/>
                <a:cs typeface="Arial" panose="020B0604020202020204" pitchFamily="34" charset="0"/>
              </a:rPr>
              <a:t> </a:t>
            </a:r>
          </a:p>
          <a:p>
            <a:pPr defTabSz="1828800" eaLnBrk="0" fontAlgn="base" hangingPunct="0">
              <a:spcBef>
                <a:spcPct val="0"/>
              </a:spcBef>
              <a:spcAft>
                <a:spcPct val="0"/>
              </a:spcAft>
              <a:defRPr/>
            </a:pPr>
            <a:endParaRPr lang="fr-FR" altLang="en-US" sz="4800">
              <a:latin typeface="+mn-lt"/>
              <a:cs typeface="Arial" panose="020B0604020202020204" pitchFamily="34" charset="0"/>
            </a:endParaRPr>
          </a:p>
          <a:p>
            <a:pPr defTabSz="1828800" eaLnBrk="0" fontAlgn="base" hangingPunct="0">
              <a:spcBef>
                <a:spcPct val="0"/>
              </a:spcBef>
              <a:spcAft>
                <a:spcPct val="0"/>
              </a:spcAft>
              <a:defRPr/>
            </a:pPr>
            <a:endParaRPr lang="fr-FR" altLang="en-US" sz="4800">
              <a:latin typeface="+mn-lt"/>
              <a:cs typeface="Arial" panose="020B0604020202020204" pitchFamily="34" charset="0"/>
            </a:endParaRPr>
          </a:p>
          <a:p>
            <a:pPr defTabSz="1828800" eaLnBrk="0" fontAlgn="base" hangingPunct="0">
              <a:spcBef>
                <a:spcPct val="0"/>
              </a:spcBef>
              <a:spcAft>
                <a:spcPct val="0"/>
              </a:spcAft>
              <a:defRPr/>
            </a:pPr>
            <a:r>
              <a:rPr lang="fr-FR" altLang="en-US" sz="4800" b="1" err="1">
                <a:latin typeface="+mn-lt"/>
                <a:cs typeface="Arial" panose="020B0604020202020204" pitchFamily="34" charset="0"/>
              </a:rPr>
              <a:t>Difference</a:t>
            </a:r>
            <a:r>
              <a:rPr lang="fr-FR" altLang="en-US" sz="4800" b="1">
                <a:latin typeface="+mn-lt"/>
                <a:cs typeface="Arial" panose="020B0604020202020204" pitchFamily="34" charset="0"/>
              </a:rPr>
              <a:t>:</a:t>
            </a:r>
          </a:p>
          <a:p>
            <a:pPr marL="685800" indent="-685800" defTabSz="1828800" eaLnBrk="0" fontAlgn="base" hangingPunct="0">
              <a:spcBef>
                <a:spcPct val="0"/>
              </a:spcBef>
              <a:spcAft>
                <a:spcPct val="0"/>
              </a:spcAft>
              <a:buFont typeface="Arial" panose="020B0604020202020204" pitchFamily="34" charset="0"/>
              <a:buChar char="•"/>
              <a:defRPr/>
            </a:pPr>
            <a:r>
              <a:rPr lang="fr-FR" altLang="en-US" sz="4800" err="1">
                <a:latin typeface="+mn-lt"/>
                <a:cs typeface="Arial" panose="020B0604020202020204" pitchFamily="34" charset="0"/>
              </a:rPr>
              <a:t>Strengths</a:t>
            </a:r>
            <a:endParaRPr lang="fr-FR" altLang="en-US" sz="4800">
              <a:latin typeface="+mn-lt"/>
              <a:cs typeface="Arial" panose="020B0604020202020204" pitchFamily="34" charset="0"/>
            </a:endParaRPr>
          </a:p>
          <a:p>
            <a:pPr defTabSz="1828800" eaLnBrk="0" fontAlgn="base" hangingPunct="0">
              <a:spcBef>
                <a:spcPct val="0"/>
              </a:spcBef>
              <a:spcAft>
                <a:spcPct val="0"/>
              </a:spcAft>
              <a:buFontTx/>
              <a:buChar char="-"/>
              <a:defRPr/>
            </a:pPr>
            <a:endParaRPr lang="fr-FR" altLang="en-US" sz="4800">
              <a:latin typeface="+mn-lt"/>
              <a:cs typeface="Arial" panose="020B0604020202020204" pitchFamily="34" charset="0"/>
            </a:endParaRPr>
          </a:p>
          <a:p>
            <a:pPr defTabSz="1828800" eaLnBrk="0" fontAlgn="base" hangingPunct="0">
              <a:spcBef>
                <a:spcPct val="0"/>
              </a:spcBef>
              <a:spcAft>
                <a:spcPct val="0"/>
              </a:spcAft>
              <a:buFontTx/>
              <a:buChar char="-"/>
              <a:defRPr/>
            </a:pPr>
            <a:endParaRPr lang="fr-FR" altLang="en-US" sz="4800">
              <a:latin typeface="+mn-lt"/>
              <a:cs typeface="Arial" panose="020B0604020202020204" pitchFamily="34" charset="0"/>
            </a:endParaRPr>
          </a:p>
          <a:p>
            <a:pPr defTabSz="1828800" eaLnBrk="0" fontAlgn="base" hangingPunct="0">
              <a:spcBef>
                <a:spcPct val="0"/>
              </a:spcBef>
              <a:spcAft>
                <a:spcPct val="0"/>
              </a:spcAft>
              <a:defRPr/>
            </a:pPr>
            <a:r>
              <a:rPr lang="fr-FR" altLang="en-US" sz="4800">
                <a:latin typeface="+mn-lt"/>
                <a:cs typeface="Arial" panose="020B0604020202020204" pitchFamily="34" charset="0"/>
              </a:rPr>
              <a:t>Age or </a:t>
            </a:r>
            <a:r>
              <a:rPr lang="fr-FR" altLang="en-US" sz="4800" err="1">
                <a:latin typeface="+mn-lt"/>
                <a:cs typeface="Arial" panose="020B0604020202020204" pitchFamily="34" charset="0"/>
              </a:rPr>
              <a:t>weight</a:t>
            </a:r>
            <a:r>
              <a:rPr lang="fr-FR" altLang="en-US" sz="4800">
                <a:latin typeface="+mn-lt"/>
                <a:cs typeface="Arial" panose="020B0604020202020204" pitchFamily="34" charset="0"/>
              </a:rPr>
              <a:t> in brand </a:t>
            </a:r>
            <a:r>
              <a:rPr lang="fr-FR" altLang="en-US" sz="4800" err="1">
                <a:latin typeface="+mn-lt"/>
                <a:cs typeface="Arial" panose="020B0604020202020204" pitchFamily="34" charset="0"/>
              </a:rPr>
              <a:t>name</a:t>
            </a:r>
            <a:endParaRPr lang="fr-FR" altLang="en-US" sz="4800">
              <a:latin typeface="+mn-lt"/>
            </a:endParaRPr>
          </a:p>
        </p:txBody>
      </p:sp>
      <p:pic>
        <p:nvPicPr>
          <p:cNvPr id="34820" name="Picture 7" descr="\\192.168.10.20\actwatch\Photos\Antimalarials for Training Presentations\IMG_1072.JPG">
            <a:extLst>
              <a:ext uri="{FF2B5EF4-FFF2-40B4-BE49-F238E27FC236}">
                <a16:creationId xmlns:a16="http://schemas.microsoft.com/office/drawing/2014/main" id="{F56100A3-CC6D-C526-7DCE-C10739D8B98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72250" y="4316968"/>
            <a:ext cx="9906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192.168.10.20\actwatch\Photos\Antimalarials for Training Presentations\IMG_1073.JPG">
            <a:extLst>
              <a:ext uri="{FF2B5EF4-FFF2-40B4-BE49-F238E27FC236}">
                <a16:creationId xmlns:a16="http://schemas.microsoft.com/office/drawing/2014/main" id="{B1DCFE77-0077-CFC5-F352-3C9F731827F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72250" y="6496050"/>
            <a:ext cx="9921876"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192.168.10.20\actwatch\Photos\Antimalarials for Training Presentations\IMG_1072.JPG">
            <a:extLst>
              <a:ext uri="{FF2B5EF4-FFF2-40B4-BE49-F238E27FC236}">
                <a16:creationId xmlns:a16="http://schemas.microsoft.com/office/drawing/2014/main" id="{8DA8813B-437D-1DD0-B8D8-04B91B99EA4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1524" y="10248900"/>
            <a:ext cx="7366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192.168.10.20\actwatch\Photos\Antimalarials for Training Presentations\IMG_1073.JPG">
            <a:extLst>
              <a:ext uri="{FF2B5EF4-FFF2-40B4-BE49-F238E27FC236}">
                <a16:creationId xmlns:a16="http://schemas.microsoft.com/office/drawing/2014/main" id="{BAE1100B-F21F-D353-C83A-AEB983C9106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687300" y="10248900"/>
            <a:ext cx="7254876"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4CBAAF2-D048-7339-90E8-FFE52C79A4EF}"/>
              </a:ext>
            </a:extLst>
          </p:cNvPr>
          <p:cNvSpPr txBox="1">
            <a:spLocks noGrp="1"/>
          </p:cNvSpPr>
          <p:nvPr>
            <p:ph type="title" idx="4294967295"/>
          </p:nvPr>
        </p:nvSpPr>
        <p:spPr bwMode="auto">
          <a:xfrm>
            <a:off x="351318" y="417214"/>
            <a:ext cx="15852053" cy="2318583"/>
          </a:xfrm>
          <a:prstGeom prst="rect">
            <a:avLst/>
          </a:prstGeom>
          <a:noFill/>
          <a:ln w="9525">
            <a:noFill/>
            <a:miter lim="800000"/>
            <a:headEnd/>
            <a:tailEnd/>
          </a:ln>
        </p:spPr>
        <p:txBody>
          <a:bodyPr anchor="ctr"/>
          <a:lstStyle/>
          <a:p>
            <a:pPr>
              <a:defRPr/>
            </a:pPr>
            <a:r>
              <a:rPr lang="en-US" sz="8000" kern="0">
                <a:ea typeface="MS PGothic" pitchFamily="34" charset="-128"/>
                <a:cs typeface="+mj-cs"/>
              </a:rPr>
              <a:t> Examples of brand names</a:t>
            </a:r>
          </a:p>
        </p:txBody>
      </p:sp>
      <p:pic>
        <p:nvPicPr>
          <p:cNvPr id="5122" name="Picture 2" descr="Camosunate (Adult tablets) - OneHealthNG">
            <a:extLst>
              <a:ext uri="{FF2B5EF4-FFF2-40B4-BE49-F238E27FC236}">
                <a16:creationId xmlns:a16="http://schemas.microsoft.com/office/drawing/2014/main" id="{17BAD0AB-7529-9A5C-0957-CBAF350E5E3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242480" y="4016583"/>
            <a:ext cx="7555084" cy="33401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amosunate below 1 year">
            <a:extLst>
              <a:ext uri="{FF2B5EF4-FFF2-40B4-BE49-F238E27FC236}">
                <a16:creationId xmlns:a16="http://schemas.microsoft.com/office/drawing/2014/main" id="{77F42B92-35C8-9522-88C8-37F123775B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14071515" y="2507939"/>
            <a:ext cx="4263710" cy="7297633"/>
          </a:xfrm>
          <a:prstGeom prst="rect">
            <a:avLst/>
          </a:prstGeom>
          <a:noFill/>
          <a:extLst>
            <a:ext uri="{909E8E84-426E-40DD-AFC4-6F175D3DCCD1}">
              <a14:hiddenFill xmlns:a14="http://schemas.microsoft.com/office/drawing/2010/main">
                <a:solidFill>
                  <a:srgbClr val="FFFFFF"/>
                </a:solidFill>
              </a14:hiddenFill>
            </a:ext>
          </a:extLst>
        </p:spPr>
      </p:pic>
      <p:sp>
        <p:nvSpPr>
          <p:cNvPr id="5" name="Oval 7"/>
          <p:cNvSpPr>
            <a:spLocks noChangeArrowheads="1"/>
          </p:cNvSpPr>
          <p:nvPr/>
        </p:nvSpPr>
        <p:spPr bwMode="auto">
          <a:xfrm rot="1428057">
            <a:off x="4343542" y="5034060"/>
            <a:ext cx="5299436" cy="1219200"/>
          </a:xfrm>
          <a:prstGeom prst="roundRect">
            <a:avLst/>
          </a:prstGeom>
          <a:noFill/>
          <a:ln w="38100">
            <a:solidFill>
              <a:schemeClr val="accent3"/>
            </a:solidFill>
            <a:round/>
            <a:headEnd/>
            <a:tailEnd/>
          </a:ln>
        </p:spPr>
        <p:txBody>
          <a:bodyPr wrap="none" anchor="ctr"/>
          <a:lstStyle/>
          <a:p>
            <a:endParaRPr lang="en-GB" sz="3600"/>
          </a:p>
        </p:txBody>
      </p:sp>
      <p:sp>
        <p:nvSpPr>
          <p:cNvPr id="6" name="Oval 7">
            <a:extLst>
              <a:ext uri="{FF2B5EF4-FFF2-40B4-BE49-F238E27FC236}">
                <a16:creationId xmlns:a16="http://schemas.microsoft.com/office/drawing/2014/main" id="{5B32EB94-B8D9-203F-6439-549E7A59C37F}"/>
              </a:ext>
            </a:extLst>
          </p:cNvPr>
          <p:cNvSpPr>
            <a:spLocks noChangeArrowheads="1"/>
          </p:cNvSpPr>
          <p:nvPr/>
        </p:nvSpPr>
        <p:spPr bwMode="auto">
          <a:xfrm rot="2103798">
            <a:off x="14384157" y="5067623"/>
            <a:ext cx="5299436" cy="1219200"/>
          </a:xfrm>
          <a:prstGeom prst="roundRect">
            <a:avLst/>
          </a:prstGeom>
          <a:noFill/>
          <a:ln w="38100">
            <a:solidFill>
              <a:schemeClr val="accent3"/>
            </a:solidFill>
            <a:round/>
            <a:headEnd/>
            <a:tailEnd/>
          </a:ln>
        </p:spPr>
        <p:txBody>
          <a:bodyPr wrap="none" anchor="ctr"/>
          <a:lstStyle/>
          <a:p>
            <a:endParaRPr lang="en-GB" sz="3600"/>
          </a:p>
        </p:txBody>
      </p:sp>
      <p:grpSp>
        <p:nvGrpSpPr>
          <p:cNvPr id="9" name="Group 8">
            <a:extLst>
              <a:ext uri="{FF2B5EF4-FFF2-40B4-BE49-F238E27FC236}">
                <a16:creationId xmlns:a16="http://schemas.microsoft.com/office/drawing/2014/main" id="{2E8B7DAD-42D1-23C3-B3A9-57719D6F3B4B}"/>
              </a:ext>
            </a:extLst>
          </p:cNvPr>
          <p:cNvGrpSpPr/>
          <p:nvPr/>
        </p:nvGrpSpPr>
        <p:grpSpPr>
          <a:xfrm>
            <a:off x="11805960" y="8945846"/>
            <a:ext cx="8232398" cy="4116199"/>
            <a:chOff x="15849138" y="8749681"/>
            <a:chExt cx="8232398" cy="4116199"/>
          </a:xfrm>
        </p:grpSpPr>
        <p:pic>
          <p:nvPicPr>
            <p:cNvPr id="5128" name="Picture 8" descr="Anti malarials | My Big Pharmacy Nigeria">
              <a:extLst>
                <a:ext uri="{FF2B5EF4-FFF2-40B4-BE49-F238E27FC236}">
                  <a16:creationId xmlns:a16="http://schemas.microsoft.com/office/drawing/2014/main" id="{290223C9-F116-9E91-24EC-E44DD122FC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849138" y="8749681"/>
              <a:ext cx="8232398" cy="4116199"/>
            </a:xfrm>
            <a:prstGeom prst="rect">
              <a:avLst/>
            </a:prstGeom>
            <a:noFill/>
            <a:extLst>
              <a:ext uri="{909E8E84-426E-40DD-AFC4-6F175D3DCCD1}">
                <a14:hiddenFill xmlns:a14="http://schemas.microsoft.com/office/drawing/2010/main">
                  <a:solidFill>
                    <a:srgbClr val="FFFFFF"/>
                  </a:solidFill>
                </a14:hiddenFill>
              </a:ext>
            </a:extLst>
          </p:spPr>
        </p:pic>
        <p:sp>
          <p:nvSpPr>
            <p:cNvPr id="7" name="Oval 7">
              <a:extLst>
                <a:ext uri="{FF2B5EF4-FFF2-40B4-BE49-F238E27FC236}">
                  <a16:creationId xmlns:a16="http://schemas.microsoft.com/office/drawing/2014/main" id="{B61160EE-EF73-48F4-3838-A9055A2CF4C0}"/>
                </a:ext>
              </a:extLst>
            </p:cNvPr>
            <p:cNvSpPr>
              <a:spLocks noChangeArrowheads="1"/>
            </p:cNvSpPr>
            <p:nvPr/>
          </p:nvSpPr>
          <p:spPr bwMode="auto">
            <a:xfrm rot="2103798">
              <a:off x="18320367" y="9746768"/>
              <a:ext cx="5299436" cy="1219200"/>
            </a:xfrm>
            <a:prstGeom prst="roundRect">
              <a:avLst/>
            </a:prstGeom>
            <a:noFill/>
            <a:ln w="38100">
              <a:solidFill>
                <a:schemeClr val="accent3"/>
              </a:solidFill>
              <a:round/>
              <a:headEnd/>
              <a:tailEnd/>
            </a:ln>
          </p:spPr>
          <p:txBody>
            <a:bodyPr wrap="none" anchor="ctr"/>
            <a:lstStyle/>
            <a:p>
              <a:endParaRPr lang="en-GB" sz="3600"/>
            </a:p>
          </p:txBody>
        </p:sp>
      </p:grpSp>
      <p:grpSp>
        <p:nvGrpSpPr>
          <p:cNvPr id="4" name="Group 3">
            <a:extLst>
              <a:ext uri="{FF2B5EF4-FFF2-40B4-BE49-F238E27FC236}">
                <a16:creationId xmlns:a16="http://schemas.microsoft.com/office/drawing/2014/main" id="{DE0C5463-6AEE-DBAA-ABBB-E4B74982354D}"/>
              </a:ext>
            </a:extLst>
          </p:cNvPr>
          <p:cNvGrpSpPr/>
          <p:nvPr/>
        </p:nvGrpSpPr>
        <p:grpSpPr>
          <a:xfrm>
            <a:off x="1587187" y="8551523"/>
            <a:ext cx="6865670" cy="4116200"/>
            <a:chOff x="7266995" y="8298268"/>
            <a:chExt cx="6865670" cy="4116200"/>
          </a:xfrm>
        </p:grpSpPr>
        <p:pic>
          <p:nvPicPr>
            <p:cNvPr id="5124" name="Picture 4" descr="Camosunate 150/50mg 1-6Yrs Tab">
              <a:extLst>
                <a:ext uri="{FF2B5EF4-FFF2-40B4-BE49-F238E27FC236}">
                  <a16:creationId xmlns:a16="http://schemas.microsoft.com/office/drawing/2014/main" id="{4EF0062A-FA17-4987-E8CA-160F25893C0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266995" y="8298268"/>
              <a:ext cx="6072720" cy="41162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F029177-640C-4AE1-346F-4199952BE5DA}"/>
                </a:ext>
              </a:extLst>
            </p:cNvPr>
            <p:cNvSpPr>
              <a:spLocks noChangeArrowheads="1"/>
            </p:cNvSpPr>
            <p:nvPr/>
          </p:nvSpPr>
          <p:spPr bwMode="auto">
            <a:xfrm rot="2103798">
              <a:off x="8833229" y="9396832"/>
              <a:ext cx="5299436" cy="1219200"/>
            </a:xfrm>
            <a:prstGeom prst="roundRect">
              <a:avLst/>
            </a:prstGeom>
            <a:noFill/>
            <a:ln w="38100">
              <a:solidFill>
                <a:schemeClr val="accent3"/>
              </a:solidFill>
              <a:round/>
              <a:headEnd/>
              <a:tailEnd/>
            </a:ln>
          </p:spPr>
          <p:txBody>
            <a:bodyPr wrap="none" anchor="ctr"/>
            <a:lstStyle/>
            <a:p>
              <a:endParaRPr lang="en-GB" sz="3600"/>
            </a:p>
          </p:txBody>
        </p:sp>
      </p:grpSp>
      <p:sp>
        <p:nvSpPr>
          <p:cNvPr id="2" name="TextBox 1">
            <a:extLst>
              <a:ext uri="{FF2B5EF4-FFF2-40B4-BE49-F238E27FC236}">
                <a16:creationId xmlns:a16="http://schemas.microsoft.com/office/drawing/2014/main" id="{D9755848-1ACE-6603-384B-A80A680B4CBD}"/>
              </a:ext>
            </a:extLst>
          </p:cNvPr>
          <p:cNvSpPr txBox="1"/>
          <p:nvPr/>
        </p:nvSpPr>
        <p:spPr>
          <a:xfrm>
            <a:off x="484499" y="2446923"/>
            <a:ext cx="10273343" cy="1569660"/>
          </a:xfrm>
          <a:prstGeom prst="rect">
            <a:avLst/>
          </a:prstGeom>
          <a:noFill/>
        </p:spPr>
        <p:txBody>
          <a:bodyPr wrap="square" rtlCol="0">
            <a:spAutoFit/>
          </a:bodyPr>
          <a:lstStyle/>
          <a:p>
            <a:r>
              <a:rPr lang="en-US" sz="4800" b="1">
                <a:solidFill>
                  <a:schemeClr val="accent3"/>
                </a:solidFill>
              </a:rPr>
              <a:t>CAMOSUNATE ADULT TABLETS (14 YEARS AND ABOVE) </a:t>
            </a:r>
          </a:p>
        </p:txBody>
      </p:sp>
      <p:sp>
        <p:nvSpPr>
          <p:cNvPr id="3" name="TextBox 2">
            <a:extLst>
              <a:ext uri="{FF2B5EF4-FFF2-40B4-BE49-F238E27FC236}">
                <a16:creationId xmlns:a16="http://schemas.microsoft.com/office/drawing/2014/main" id="{222B7AB8-0E90-3BFF-3719-B9C6B21A8EC7}"/>
              </a:ext>
            </a:extLst>
          </p:cNvPr>
          <p:cNvSpPr txBox="1"/>
          <p:nvPr/>
        </p:nvSpPr>
        <p:spPr>
          <a:xfrm>
            <a:off x="12192000" y="2262389"/>
            <a:ext cx="10475385" cy="1569660"/>
          </a:xfrm>
          <a:prstGeom prst="rect">
            <a:avLst/>
          </a:prstGeom>
          <a:noFill/>
        </p:spPr>
        <p:txBody>
          <a:bodyPr wrap="square" rtlCol="0">
            <a:spAutoFit/>
          </a:bodyPr>
          <a:lstStyle/>
          <a:p>
            <a:r>
              <a:rPr lang="en-US" sz="4800" b="1">
                <a:solidFill>
                  <a:schemeClr val="accent3"/>
                </a:solidFill>
              </a:rPr>
              <a:t>CAMOSUNATE PEDIATRIC POWDER (BELOW 1 YEAR) </a:t>
            </a:r>
          </a:p>
        </p:txBody>
      </p:sp>
    </p:spTree>
    <p:extLst>
      <p:ext uri="{BB962C8B-B14F-4D97-AF65-F5344CB8AC3E}">
        <p14:creationId xmlns:p14="http://schemas.microsoft.com/office/powerpoint/2010/main" val="1752537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9D1D9BE-B57C-6781-04A1-C2740A75787B}"/>
              </a:ext>
            </a:extLst>
          </p:cNvPr>
          <p:cNvSpPr>
            <a:spLocks noGrp="1" noChangeArrowheads="1"/>
          </p:cNvSpPr>
          <p:nvPr>
            <p:ph type="title" idx="4294967295"/>
          </p:nvPr>
        </p:nvSpPr>
        <p:spPr>
          <a:xfrm>
            <a:off x="420831" y="501522"/>
            <a:ext cx="23542337" cy="2318583"/>
          </a:xfrm>
        </p:spPr>
        <p:txBody>
          <a:bodyPr/>
          <a:lstStyle/>
          <a:p>
            <a:pPr eaLnBrk="1" hangingPunct="1"/>
            <a:r>
              <a:rPr lang="fr-FR" altLang="en-US" sz="8000"/>
              <a:t>At the end of </a:t>
            </a:r>
            <a:r>
              <a:rPr lang="fr-FR" altLang="en-US" sz="8000" err="1"/>
              <a:t>this</a:t>
            </a:r>
            <a:r>
              <a:rPr lang="fr-FR" altLang="en-US" sz="8000"/>
              <a:t> section </a:t>
            </a:r>
            <a:r>
              <a:rPr lang="fr-FR" altLang="en-US" sz="8000" err="1"/>
              <a:t>you</a:t>
            </a:r>
            <a:r>
              <a:rPr lang="fr-FR" altLang="en-US" sz="8000"/>
              <a:t> </a:t>
            </a:r>
            <a:r>
              <a:rPr lang="fr-FR" altLang="en-US" sz="8000" err="1"/>
              <a:t>should</a:t>
            </a:r>
            <a:r>
              <a:rPr lang="fr-FR" altLang="en-US" sz="8000"/>
              <a:t> </a:t>
            </a:r>
            <a:r>
              <a:rPr lang="fr-FR" altLang="en-US" sz="8000" err="1"/>
              <a:t>be</a:t>
            </a:r>
            <a:r>
              <a:rPr lang="fr-FR" altLang="en-US" sz="8000"/>
              <a:t> able to</a:t>
            </a:r>
          </a:p>
        </p:txBody>
      </p:sp>
      <p:sp>
        <p:nvSpPr>
          <p:cNvPr id="49155" name="Rectangle 3">
            <a:extLst>
              <a:ext uri="{FF2B5EF4-FFF2-40B4-BE49-F238E27FC236}">
                <a16:creationId xmlns:a16="http://schemas.microsoft.com/office/drawing/2014/main" id="{70165663-BD54-71A8-2F7B-0A88563F08FB}"/>
              </a:ext>
            </a:extLst>
          </p:cNvPr>
          <p:cNvSpPr>
            <a:spLocks noGrp="1" noChangeArrowheads="1"/>
          </p:cNvSpPr>
          <p:nvPr>
            <p:ph type="body" idx="4294967295"/>
          </p:nvPr>
        </p:nvSpPr>
        <p:spPr>
          <a:xfrm>
            <a:off x="420830" y="3469481"/>
            <a:ext cx="23353569" cy="5718489"/>
          </a:xfrm>
        </p:spPr>
        <p:txBody>
          <a:bodyPr/>
          <a:lstStyle/>
          <a:p>
            <a:pPr eaLnBrk="1" hangingPunct="1">
              <a:spcBef>
                <a:spcPts val="100"/>
              </a:spcBef>
              <a:spcAft>
                <a:spcPts val="500"/>
              </a:spcAft>
              <a:buFont typeface="Wingdings" panose="05000000000000000000" pitchFamily="2" charset="2"/>
              <a:buChar char="ü"/>
            </a:pPr>
            <a:r>
              <a:rPr lang="fr-FR" altLang="en-US" sz="4800">
                <a:solidFill>
                  <a:schemeClr val="accent3"/>
                </a:solidFill>
                <a:cs typeface="Arial" panose="020B0604020202020204" pitchFamily="34" charset="0"/>
              </a:rPr>
              <a:t>To </a:t>
            </a:r>
            <a:r>
              <a:rPr lang="fr-FR" altLang="en-US" sz="4800" err="1">
                <a:solidFill>
                  <a:schemeClr val="accent3"/>
                </a:solidFill>
                <a:cs typeface="Arial" panose="020B0604020202020204" pitchFamily="34" charset="0"/>
              </a:rPr>
              <a:t>accurately</a:t>
            </a:r>
            <a:r>
              <a:rPr lang="fr-FR" altLang="en-US" sz="4800">
                <a:solidFill>
                  <a:schemeClr val="accent3"/>
                </a:solidFill>
                <a:cs typeface="Arial" panose="020B0604020202020204" pitchFamily="34" charset="0"/>
              </a:rPr>
              <a:t> record </a:t>
            </a:r>
            <a:r>
              <a:rPr lang="fr-FR" altLang="en-US" sz="4800">
                <a:cs typeface="Arial" panose="020B0604020202020204" pitchFamily="34" charset="0"/>
              </a:rPr>
              <a:t>the</a:t>
            </a:r>
            <a:br>
              <a:rPr lang="fr-FR" altLang="en-US" sz="4800">
                <a:cs typeface="Arial" panose="020B0604020202020204" pitchFamily="34" charset="0"/>
              </a:rPr>
            </a:br>
            <a:r>
              <a:rPr lang="fr-FR" altLang="en-US" sz="4800" b="1">
                <a:cs typeface="Arial" panose="020B0604020202020204" pitchFamily="34" charset="0"/>
              </a:rPr>
              <a:t>Packaging size of </a:t>
            </a:r>
            <a:r>
              <a:rPr lang="fr-FR" altLang="en-US" sz="4800">
                <a:cs typeface="Arial" panose="020B0604020202020204" pitchFamily="34" charset="0"/>
              </a:rPr>
              <a:t>the </a:t>
            </a:r>
            <a:r>
              <a:rPr lang="fr-FR" altLang="en-US" sz="4800" err="1">
                <a:cs typeface="Arial" panose="020B0604020202020204" pitchFamily="34" charset="0"/>
              </a:rPr>
              <a:t>various</a:t>
            </a:r>
            <a:r>
              <a:rPr lang="fr-FR" altLang="en-US" sz="4800">
                <a:cs typeface="Arial" panose="020B0604020202020204" pitchFamily="34" charset="0"/>
              </a:rPr>
              <a:t> </a:t>
            </a:r>
            <a:r>
              <a:rPr lang="fr-FR" altLang="en-US" sz="4800" err="1">
                <a:cs typeface="Arial" panose="020B0604020202020204" pitchFamily="34" charset="0"/>
              </a:rPr>
              <a:t>presentations</a:t>
            </a:r>
            <a:r>
              <a:rPr lang="fr-FR" altLang="en-US" sz="4800">
                <a:cs typeface="Arial" panose="020B0604020202020204" pitchFamily="34" charset="0"/>
              </a:rPr>
              <a:t> on the </a:t>
            </a:r>
            <a:r>
              <a:rPr lang="fr-FR" altLang="en-US" sz="4800" err="1">
                <a:cs typeface="Arial" panose="020B0604020202020204" pitchFamily="34" charset="0"/>
              </a:rPr>
              <a:t>two</a:t>
            </a:r>
            <a:r>
              <a:rPr lang="fr-FR" altLang="en-US" sz="4800">
                <a:cs typeface="Arial" panose="020B0604020202020204" pitchFamily="34" charset="0"/>
              </a:rPr>
              <a:t> audit </a:t>
            </a:r>
            <a:r>
              <a:rPr lang="fr-FR" altLang="en-US" sz="4800" err="1">
                <a:cs typeface="Arial" panose="020B0604020202020204" pitchFamily="34" charset="0"/>
              </a:rPr>
              <a:t>sheets</a:t>
            </a:r>
            <a:endParaRPr lang="fr-FR" altLang="en-US" sz="4800">
              <a:cs typeface="Arial" panose="020B0604020202020204" pitchFamily="34" charset="0"/>
            </a:endParaRPr>
          </a:p>
          <a:p>
            <a:pPr eaLnBrk="1" hangingPunct="1">
              <a:spcBef>
                <a:spcPts val="100"/>
              </a:spcBef>
              <a:spcAft>
                <a:spcPts val="500"/>
              </a:spcAft>
              <a:buFont typeface="Wingdings" panose="05000000000000000000" pitchFamily="2" charset="2"/>
              <a:buChar char="ü"/>
            </a:pPr>
            <a:endParaRPr lang="fr-FR" altLang="en-US" sz="4800">
              <a:cs typeface="Arial" panose="020B0604020202020204" pitchFamily="34" charset="0"/>
            </a:endParaRPr>
          </a:p>
          <a:p>
            <a:pPr eaLnBrk="1" hangingPunct="1">
              <a:spcBef>
                <a:spcPts val="100"/>
              </a:spcBef>
              <a:spcAft>
                <a:spcPts val="500"/>
              </a:spcAft>
              <a:buFont typeface="Wingdings" panose="05000000000000000000" pitchFamily="2" charset="2"/>
              <a:buChar char="ü"/>
            </a:pPr>
            <a:r>
              <a:rPr lang="fr-FR" altLang="en-US" sz="4800" err="1">
                <a:solidFill>
                  <a:schemeClr val="accent3"/>
                </a:solidFill>
                <a:cs typeface="Arial" panose="020B0604020202020204" pitchFamily="34" charset="0"/>
              </a:rPr>
              <a:t>Precisely</a:t>
            </a:r>
            <a:r>
              <a:rPr lang="fr-FR" altLang="en-US" sz="4800">
                <a:solidFill>
                  <a:schemeClr val="accent3"/>
                </a:solidFill>
                <a:cs typeface="Arial" panose="020B0604020202020204" pitchFamily="34" charset="0"/>
              </a:rPr>
              <a:t> </a:t>
            </a:r>
            <a:r>
              <a:rPr lang="fr-FR" altLang="en-US" sz="4800" err="1">
                <a:solidFill>
                  <a:schemeClr val="accent3"/>
                </a:solidFill>
                <a:cs typeface="Arial" panose="020B0604020202020204" pitchFamily="34" charset="0"/>
              </a:rPr>
              <a:t>circle</a:t>
            </a:r>
            <a:r>
              <a:rPr lang="fr-FR" altLang="en-US" sz="4800">
                <a:solidFill>
                  <a:schemeClr val="accent3"/>
                </a:solidFill>
                <a:cs typeface="Arial" panose="020B0604020202020204" pitchFamily="34" charset="0"/>
              </a:rPr>
              <a:t> </a:t>
            </a:r>
            <a:r>
              <a:rPr lang="fr-FR" altLang="en-US" sz="4800">
                <a:cs typeface="Arial" panose="020B0604020202020204" pitchFamily="34" charset="0"/>
              </a:rPr>
              <a:t>the</a:t>
            </a:r>
            <a:br>
              <a:rPr lang="fr-FR" altLang="en-US" sz="4800">
                <a:cs typeface="Arial" panose="020B0604020202020204" pitchFamily="34" charset="0"/>
              </a:rPr>
            </a:br>
            <a:r>
              <a:rPr lang="fr-FR" altLang="en-US" sz="4800">
                <a:cs typeface="Arial" panose="020B0604020202020204" pitchFamily="34" charset="0"/>
              </a:rPr>
              <a:t>Exact </a:t>
            </a:r>
            <a:r>
              <a:rPr lang="fr-FR" altLang="en-US" sz="4800" b="1">
                <a:cs typeface="Arial" panose="020B0604020202020204" pitchFamily="34" charset="0"/>
              </a:rPr>
              <a:t>packaging type </a:t>
            </a:r>
            <a:r>
              <a:rPr lang="fr-FR" altLang="en-US" sz="4800">
                <a:cs typeface="Arial" panose="020B0604020202020204" pitchFamily="34" charset="0"/>
              </a:rPr>
              <a:t>on </a:t>
            </a:r>
            <a:r>
              <a:rPr lang="fr-FR" altLang="en-US" sz="4800" err="1">
                <a:cs typeface="Arial" panose="020B0604020202020204" pitchFamily="34" charset="0"/>
              </a:rPr>
              <a:t>both</a:t>
            </a:r>
            <a:r>
              <a:rPr lang="fr-FR" altLang="en-US" sz="4800">
                <a:cs typeface="Arial" panose="020B0604020202020204" pitchFamily="34" charset="0"/>
              </a:rPr>
              <a:t> audit </a:t>
            </a:r>
            <a:r>
              <a:rPr lang="fr-FR" altLang="en-US" sz="4800" err="1">
                <a:cs typeface="Arial" panose="020B0604020202020204" pitchFamily="34" charset="0"/>
              </a:rPr>
              <a:t>sheets</a:t>
            </a:r>
            <a:endParaRPr lang="fr-FR" altLang="en-US" sz="4800">
              <a:cs typeface="Arial" panose="020B0604020202020204" pitchFamily="34" charset="0"/>
            </a:endParaRPr>
          </a:p>
          <a:p>
            <a:pPr eaLnBrk="1" hangingPunct="1">
              <a:spcBef>
                <a:spcPts val="100"/>
              </a:spcBef>
              <a:spcAft>
                <a:spcPts val="500"/>
              </a:spcAft>
              <a:buFont typeface="Wingdings" panose="05000000000000000000" pitchFamily="2" charset="2"/>
              <a:buChar char="ü"/>
            </a:pPr>
            <a:endParaRPr lang="fr-FR" altLang="en-US" sz="4800">
              <a:cs typeface="Arial" panose="020B0604020202020204" pitchFamily="34" charset="0"/>
            </a:endParaRPr>
          </a:p>
          <a:p>
            <a:pPr eaLnBrk="1" hangingPunct="1">
              <a:spcBef>
                <a:spcPts val="100"/>
              </a:spcBef>
              <a:spcAft>
                <a:spcPts val="500"/>
              </a:spcAft>
              <a:buFont typeface="Wingdings" panose="05000000000000000000" pitchFamily="2" charset="2"/>
              <a:buChar char="ü"/>
            </a:pPr>
            <a:r>
              <a:rPr lang="fr-FR" altLang="en-US" sz="4800" err="1">
                <a:solidFill>
                  <a:schemeClr val="accent3"/>
                </a:solidFill>
                <a:cs typeface="Arial" panose="020B0604020202020204" pitchFamily="34" charset="0"/>
              </a:rPr>
              <a:t>Recognize</a:t>
            </a:r>
            <a:r>
              <a:rPr lang="fr-FR" altLang="en-US" sz="4800">
                <a:solidFill>
                  <a:srgbClr val="FF3300"/>
                </a:solidFill>
                <a:cs typeface="Arial" panose="020B0604020202020204" pitchFamily="34" charset="0"/>
              </a:rPr>
              <a:t> </a:t>
            </a:r>
            <a:r>
              <a:rPr lang="fr-FR" altLang="en-US" sz="4800" err="1">
                <a:cs typeface="Arial" panose="020B0604020202020204" pitchFamily="34" charset="0"/>
              </a:rPr>
              <a:t>when</a:t>
            </a:r>
            <a:r>
              <a:rPr lang="fr-FR" altLang="en-US" sz="4800">
                <a:cs typeface="Arial" panose="020B0604020202020204" pitchFamily="34" charset="0"/>
              </a:rPr>
              <a:t> </a:t>
            </a:r>
            <a:r>
              <a:rPr lang="fr-FR" altLang="en-US" sz="4800" err="1">
                <a:cs typeface="Arial" panose="020B0604020202020204" pitchFamily="34" charset="0"/>
              </a:rPr>
              <a:t>antimalarial</a:t>
            </a:r>
            <a:r>
              <a:rPr lang="fr-FR" altLang="en-US" sz="4800">
                <a:cs typeface="Arial" panose="020B0604020202020204" pitchFamily="34" charset="0"/>
              </a:rPr>
              <a:t> </a:t>
            </a:r>
            <a:r>
              <a:rPr lang="fr-FR" altLang="en-US" sz="4800" err="1">
                <a:cs typeface="Arial" panose="020B0604020202020204" pitchFamily="34" charset="0"/>
              </a:rPr>
              <a:t>drugs</a:t>
            </a:r>
            <a:r>
              <a:rPr lang="fr-FR" altLang="en-US" sz="4800">
                <a:cs typeface="Arial" panose="020B0604020202020204" pitchFamily="34" charset="0"/>
              </a:rPr>
              <a:t> </a:t>
            </a:r>
            <a:r>
              <a:rPr lang="fr-FR" altLang="en-US" sz="4800" err="1">
                <a:cs typeface="Arial" panose="020B0604020202020204" pitchFamily="34" charset="0"/>
              </a:rPr>
              <a:t>may</a:t>
            </a:r>
            <a:r>
              <a:rPr lang="fr-FR" altLang="en-US" sz="4800">
                <a:cs typeface="Arial" panose="020B0604020202020204" pitchFamily="34" charset="0"/>
              </a:rPr>
              <a:t> look </a:t>
            </a:r>
            <a:r>
              <a:rPr lang="fr-FR" altLang="en-US" sz="4800" err="1">
                <a:cs typeface="Arial" panose="020B0604020202020204" pitchFamily="34" charset="0"/>
              </a:rPr>
              <a:t>identical</a:t>
            </a:r>
            <a:r>
              <a:rPr lang="fr-FR" altLang="en-US" sz="4800">
                <a:cs typeface="Arial" panose="020B0604020202020204" pitchFamily="34" charset="0"/>
              </a:rPr>
              <a:t> </a:t>
            </a:r>
            <a:r>
              <a:rPr lang="fr-FR" altLang="en-US" sz="4800" b="1">
                <a:cs typeface="Arial" panose="020B0604020202020204" pitchFamily="34" charset="0"/>
              </a:rPr>
              <a:t>but are in </a:t>
            </a:r>
            <a:r>
              <a:rPr lang="fr-FR" altLang="en-US" sz="4800" b="1" err="1">
                <a:cs typeface="Arial" panose="020B0604020202020204" pitchFamily="34" charset="0"/>
              </a:rPr>
              <a:t>fact</a:t>
            </a:r>
            <a:r>
              <a:rPr lang="fr-FR" altLang="en-US" sz="4800" b="1">
                <a:cs typeface="Arial" panose="020B0604020202020204" pitchFamily="34" charset="0"/>
              </a:rPr>
              <a:t> </a:t>
            </a:r>
            <a:r>
              <a:rPr lang="fr-FR" altLang="en-US" sz="4800" b="1" err="1">
                <a:cs typeface="Arial" panose="020B0604020202020204" pitchFamily="34" charset="0"/>
              </a:rPr>
              <a:t>different</a:t>
            </a:r>
            <a:r>
              <a:rPr lang="fr-FR" altLang="en-US" sz="4800" b="1">
                <a:cs typeface="Arial" panose="020B0604020202020204" pitchFamily="34" charset="0"/>
              </a:rPr>
              <a:t> </a:t>
            </a:r>
            <a:r>
              <a:rPr lang="fr-FR" altLang="en-US" sz="4800">
                <a:cs typeface="Arial" panose="020B0604020202020204" pitchFamily="34" charset="0"/>
              </a:rPr>
              <a:t>and </a:t>
            </a:r>
            <a:r>
              <a:rPr lang="fr-FR" altLang="en-US" sz="4800" err="1">
                <a:cs typeface="Arial" panose="020B0604020202020204" pitchFamily="34" charset="0"/>
              </a:rPr>
              <a:t>should</a:t>
            </a:r>
            <a:r>
              <a:rPr lang="fr-FR" altLang="en-US" sz="4800">
                <a:cs typeface="Arial" panose="020B0604020202020204" pitchFamily="34" charset="0"/>
              </a:rPr>
              <a:t> </a:t>
            </a:r>
            <a:r>
              <a:rPr lang="fr-FR" altLang="en-US" sz="4800" err="1">
                <a:cs typeface="Arial" panose="020B0604020202020204" pitchFamily="34" charset="0"/>
              </a:rPr>
              <a:t>be</a:t>
            </a:r>
            <a:r>
              <a:rPr lang="fr-FR" altLang="en-US" sz="4800">
                <a:cs typeface="Arial" panose="020B0604020202020204" pitchFamily="34" charset="0"/>
              </a:rPr>
              <a:t> </a:t>
            </a:r>
            <a:r>
              <a:rPr lang="fr-FR" altLang="en-US" sz="4800" err="1">
                <a:cs typeface="Arial" panose="020B0604020202020204" pitchFamily="34" charset="0"/>
              </a:rPr>
              <a:t>recorded</a:t>
            </a:r>
            <a:r>
              <a:rPr lang="fr-FR" altLang="en-US" sz="4800">
                <a:cs typeface="Arial" panose="020B0604020202020204" pitchFamily="34" charset="0"/>
              </a:rPr>
              <a:t> </a:t>
            </a:r>
            <a:r>
              <a:rPr lang="fr-FR" altLang="en-US" sz="4800" err="1">
                <a:cs typeface="Arial" panose="020B0604020202020204" pitchFamily="34" charset="0"/>
              </a:rPr>
              <a:t>separately</a:t>
            </a:r>
            <a:r>
              <a:rPr lang="fr-FR" altLang="en-US" sz="4800">
                <a:cs typeface="Arial" panose="020B0604020202020204" pitchFamily="34" charset="0"/>
              </a:rPr>
              <a:t> on the audit </a:t>
            </a:r>
            <a:r>
              <a:rPr lang="fr-FR" altLang="en-US" sz="4800" err="1">
                <a:cs typeface="Arial" panose="020B0604020202020204" pitchFamily="34" charset="0"/>
              </a:rPr>
              <a:t>form</a:t>
            </a:r>
            <a:endParaRPr lang="fr-FR" altLang="en-US" sz="4800">
              <a:cs typeface="Arial" panose="020B0604020202020204"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7896482" y="425059"/>
            <a:ext cx="8591036" cy="1210588"/>
          </a:xfrm>
        </p:spPr>
        <p:txBody>
          <a:bodyPr/>
          <a:lstStyle/>
          <a:p>
            <a:pPr algn="ctr"/>
            <a:r>
              <a:rPr lang="en-US" sz="8000">
                <a:solidFill>
                  <a:schemeClr val="accent6"/>
                </a:solidFill>
              </a:rPr>
              <a:t>Activity 3</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
        <p:nvSpPr>
          <p:cNvPr id="2" name="Rectangle 3">
            <a:extLst>
              <a:ext uri="{FF2B5EF4-FFF2-40B4-BE49-F238E27FC236}">
                <a16:creationId xmlns:a16="http://schemas.microsoft.com/office/drawing/2014/main" id="{03EE7F24-A166-B70E-DE7C-F74682EC3D75}"/>
              </a:ext>
            </a:extLst>
          </p:cNvPr>
          <p:cNvSpPr txBox="1">
            <a:spLocks noChangeArrowheads="1"/>
          </p:cNvSpPr>
          <p:nvPr/>
        </p:nvSpPr>
        <p:spPr>
          <a:xfrm>
            <a:off x="12477750" y="6463555"/>
            <a:ext cx="11508077" cy="6460230"/>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None/>
            </a:pPr>
            <a:r>
              <a:rPr lang="en-US" sz="4800">
                <a:solidFill>
                  <a:schemeClr val="accent1"/>
                </a:solidFill>
              </a:rPr>
              <a:t>Note for facilitators:</a:t>
            </a:r>
          </a:p>
          <a:p>
            <a:pPr>
              <a:spcBef>
                <a:spcPts val="100"/>
              </a:spcBef>
              <a:spcAft>
                <a:spcPts val="500"/>
              </a:spcAft>
            </a:pPr>
            <a:r>
              <a:rPr lang="en-US" sz="4800">
                <a:solidFill>
                  <a:schemeClr val="accent1"/>
                </a:solidFill>
                <a:ea typeface="Roboto Light"/>
                <a:cs typeface="Poppins Light"/>
              </a:rPr>
              <a:t>Use the images that follow the instructions on the next slide. </a:t>
            </a:r>
          </a:p>
          <a:p>
            <a:pPr>
              <a:spcBef>
                <a:spcPts val="100"/>
              </a:spcBef>
              <a:spcAft>
                <a:spcPts val="500"/>
              </a:spcAft>
            </a:pPr>
            <a:r>
              <a:rPr lang="en-US" sz="4800">
                <a:solidFill>
                  <a:schemeClr val="accent1"/>
                </a:solidFill>
                <a:ea typeface="Roboto Light"/>
                <a:cs typeface="Poppins Light"/>
              </a:rPr>
              <a:t>Give approx. 5 minutes per product</a:t>
            </a:r>
          </a:p>
          <a:p>
            <a:pPr>
              <a:spcBef>
                <a:spcPts val="100"/>
              </a:spcBef>
              <a:spcAft>
                <a:spcPts val="500"/>
              </a:spcAft>
            </a:pPr>
            <a:r>
              <a:rPr lang="en-US" sz="4800">
                <a:solidFill>
                  <a:schemeClr val="accent1"/>
                </a:solidFill>
              </a:rPr>
              <a:t>The correct information is provided after the images</a:t>
            </a:r>
          </a:p>
          <a:p>
            <a:pPr>
              <a:spcBef>
                <a:spcPts val="100"/>
              </a:spcBef>
              <a:spcAft>
                <a:spcPts val="500"/>
              </a:spcAft>
            </a:pPr>
            <a:r>
              <a:rPr lang="en-US" sz="4800">
                <a:solidFill>
                  <a:schemeClr val="accent1"/>
                </a:solidFill>
                <a:ea typeface="Roboto Light"/>
                <a:cs typeface="Poppins Light"/>
              </a:rPr>
              <a:t>Ask data collectors to complete “worksheet 3”</a:t>
            </a:r>
          </a:p>
          <a:p>
            <a:pPr marL="0" indent="0">
              <a:spcBef>
                <a:spcPts val="100"/>
              </a:spcBef>
              <a:spcAft>
                <a:spcPts val="500"/>
              </a:spcAft>
              <a:buNone/>
            </a:pPr>
            <a:endParaRPr lang="en-US" sz="4800">
              <a:solidFill>
                <a:schemeClr val="accent1"/>
              </a:solidFill>
            </a:endParaRPr>
          </a:p>
        </p:txBody>
      </p:sp>
      <p:sp>
        <p:nvSpPr>
          <p:cNvPr id="4" name="Rectangle 3">
            <a:extLst>
              <a:ext uri="{FF2B5EF4-FFF2-40B4-BE49-F238E27FC236}">
                <a16:creationId xmlns:a16="http://schemas.microsoft.com/office/drawing/2014/main" id="{02153201-BC96-ACD9-899D-20E521C12FF9}"/>
              </a:ext>
            </a:extLst>
          </p:cNvPr>
          <p:cNvSpPr txBox="1">
            <a:spLocks noChangeArrowheads="1"/>
          </p:cNvSpPr>
          <p:nvPr/>
        </p:nvSpPr>
        <p:spPr>
          <a:xfrm>
            <a:off x="6192029" y="1635647"/>
            <a:ext cx="14095441" cy="5284524"/>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spcBef>
                <a:spcPts val="100"/>
              </a:spcBef>
              <a:spcAft>
                <a:spcPts val="500"/>
              </a:spcAft>
            </a:pPr>
            <a:r>
              <a:rPr lang="en-US" sz="4800"/>
              <a:t>The training facilitators will show you a range of medicines on the following slides. </a:t>
            </a:r>
          </a:p>
          <a:p>
            <a:pPr lvl="1">
              <a:spcBef>
                <a:spcPts val="100"/>
              </a:spcBef>
              <a:spcAft>
                <a:spcPts val="500"/>
              </a:spcAft>
            </a:pPr>
            <a:r>
              <a:rPr lang="en-US" sz="4800"/>
              <a:t>Record your answers on the worksheet 3: </a:t>
            </a:r>
          </a:p>
          <a:p>
            <a:pPr lvl="1">
              <a:spcBef>
                <a:spcPts val="100"/>
              </a:spcBef>
              <a:spcAft>
                <a:spcPts val="500"/>
              </a:spcAft>
            </a:pPr>
            <a:r>
              <a:rPr lang="en-US" sz="4800"/>
              <a:t>Each person must complete an activity sheet</a:t>
            </a:r>
          </a:p>
          <a:p>
            <a:pPr lvl="1">
              <a:spcBef>
                <a:spcPts val="100"/>
              </a:spcBef>
              <a:spcAft>
                <a:spcPts val="500"/>
              </a:spcAft>
            </a:pPr>
            <a:r>
              <a:rPr lang="en-US" sz="4800"/>
              <a:t>You can help each other</a:t>
            </a:r>
          </a:p>
          <a:p>
            <a:pPr lvl="1">
              <a:spcBef>
                <a:spcPts val="100"/>
              </a:spcBef>
              <a:spcAft>
                <a:spcPts val="500"/>
              </a:spcAft>
            </a:pPr>
            <a:r>
              <a:rPr lang="en-US" sz="4800"/>
              <a:t>Remember: We only audit antimalarials!</a:t>
            </a:r>
          </a:p>
          <a:p>
            <a:pPr>
              <a:spcBef>
                <a:spcPts val="100"/>
              </a:spcBef>
              <a:spcAft>
                <a:spcPts val="500"/>
              </a:spcAft>
            </a:pPr>
            <a:endParaRPr lang="fr-FR" sz="4800"/>
          </a:p>
        </p:txBody>
      </p:sp>
    </p:spTree>
    <p:extLst>
      <p:ext uri="{BB962C8B-B14F-4D97-AF65-F5344CB8AC3E}">
        <p14:creationId xmlns:p14="http://schemas.microsoft.com/office/powerpoint/2010/main" val="42500712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idx="4294967295"/>
          </p:nvPr>
        </p:nvSpPr>
        <p:spPr>
          <a:xfrm>
            <a:off x="723900" y="579438"/>
            <a:ext cx="7205663" cy="949325"/>
          </a:xfrm>
        </p:spPr>
        <p:txBody>
          <a:bodyPr>
            <a:noAutofit/>
          </a:bodyPr>
          <a:lstStyle/>
          <a:p>
            <a:pPr marL="0" indent="0">
              <a:buNone/>
            </a:pPr>
            <a:r>
              <a:rPr lang="en-US" sz="8000" b="1">
                <a:latin typeface="+mj-lt"/>
                <a:cs typeface="Roboto Light" panose="02000000000000000000" pitchFamily="2" charset="0"/>
              </a:rPr>
              <a:t>PRODUCT 1</a:t>
            </a:r>
            <a:endParaRPr lang="en-US" sz="8000">
              <a:latin typeface="+mj-lt"/>
              <a:cs typeface="Roboto Light" panose="02000000000000000000" pitchFamily="2" charset="0"/>
            </a:endParaRPr>
          </a:p>
        </p:txBody>
      </p:sp>
      <p:pic>
        <p:nvPicPr>
          <p:cNvPr id="5122" name="Picture 2">
            <a:extLst>
              <a:ext uri="{FF2B5EF4-FFF2-40B4-BE49-F238E27FC236}">
                <a16:creationId xmlns:a16="http://schemas.microsoft.com/office/drawing/2014/main" id="{31961315-84DB-A2C4-B00B-475FA95C5F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148331" y="2004803"/>
            <a:ext cx="6614891" cy="803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9464A7CB-554D-0CA8-2C4F-C1EB0ED1B51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384255" y="388293"/>
            <a:ext cx="10473050" cy="1245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29255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7CC4FC3-B1AC-CD84-FF33-D946AAC758B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10800000">
            <a:off x="12641073" y="10235"/>
            <a:ext cx="6306603"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0B5F4336-C363-CE83-5233-5D5BBC486E0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327002" y="0"/>
            <a:ext cx="3415927"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id="{E80455FA-EAEC-5291-9974-0A78C56F9F4B}"/>
              </a:ext>
            </a:extLst>
          </p:cNvPr>
          <p:cNvSpPr txBox="1">
            <a:spLocks/>
          </p:cNvSpPr>
          <p:nvPr/>
        </p:nvSpPr>
        <p:spPr>
          <a:xfrm>
            <a:off x="622099" y="770564"/>
            <a:ext cx="7206342" cy="94815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8000" b="1">
                <a:latin typeface="+mj-lt"/>
                <a:cs typeface="Roboto Light" panose="02000000000000000000" pitchFamily="2" charset="0"/>
              </a:rPr>
              <a:t>PRODUCT 2</a:t>
            </a:r>
            <a:endParaRPr lang="en-US" sz="8000">
              <a:latin typeface="+mj-lt"/>
              <a:cs typeface="Roboto Light" panose="02000000000000000000" pitchFamily="2" charset="0"/>
            </a:endParaRPr>
          </a:p>
        </p:txBody>
      </p:sp>
    </p:spTree>
    <p:extLst>
      <p:ext uri="{BB962C8B-B14F-4D97-AF65-F5344CB8AC3E}">
        <p14:creationId xmlns:p14="http://schemas.microsoft.com/office/powerpoint/2010/main" val="32790017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9219C4A-41DB-C741-EAF1-C0FA076E1E6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623231" y="325579"/>
            <a:ext cx="11730169" cy="784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a:extLst>
              <a:ext uri="{FF2B5EF4-FFF2-40B4-BE49-F238E27FC236}">
                <a16:creationId xmlns:a16="http://schemas.microsoft.com/office/drawing/2014/main" id="{83BCFB2E-2E19-98A2-8948-60F57ED87C2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65045" y="3273287"/>
            <a:ext cx="9763938" cy="392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a:extLst>
              <a:ext uri="{FF2B5EF4-FFF2-40B4-BE49-F238E27FC236}">
                <a16:creationId xmlns:a16="http://schemas.microsoft.com/office/drawing/2014/main" id="{D0855DE5-D7CC-0AD7-09FB-E65C1F6BBA6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801349" y="8481391"/>
            <a:ext cx="11407399" cy="49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A8647C07-55FF-789B-B320-674772B733C0}"/>
              </a:ext>
            </a:extLst>
          </p:cNvPr>
          <p:cNvSpPr>
            <a:spLocks noGrp="1"/>
          </p:cNvSpPr>
          <p:nvPr>
            <p:ph idx="4294967295"/>
          </p:nvPr>
        </p:nvSpPr>
        <p:spPr>
          <a:xfrm>
            <a:off x="265045" y="837302"/>
            <a:ext cx="7205663" cy="949325"/>
          </a:xfrm>
        </p:spPr>
        <p:txBody>
          <a:bodyPr>
            <a:noAutofit/>
          </a:bodyPr>
          <a:lstStyle/>
          <a:p>
            <a:pPr marL="0" indent="0">
              <a:buNone/>
            </a:pPr>
            <a:r>
              <a:rPr lang="en-US" sz="8000" b="1">
                <a:latin typeface="+mj-lt"/>
                <a:cs typeface="Roboto Light" panose="02000000000000000000" pitchFamily="2" charset="0"/>
              </a:rPr>
              <a:t>PRODUCT 3</a:t>
            </a:r>
            <a:endParaRPr lang="en-US" sz="8000">
              <a:latin typeface="+mj-lt"/>
              <a:cs typeface="Roboto Light" panose="02000000000000000000" pitchFamily="2" charset="0"/>
            </a:endParaRPr>
          </a:p>
        </p:txBody>
      </p:sp>
    </p:spTree>
    <p:extLst>
      <p:ext uri="{BB962C8B-B14F-4D97-AF65-F5344CB8AC3E}">
        <p14:creationId xmlns:p14="http://schemas.microsoft.com/office/powerpoint/2010/main" val="10833655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x with black text and numbers&#10;&#10;Description automatically generated">
            <a:extLst>
              <a:ext uri="{FF2B5EF4-FFF2-40B4-BE49-F238E27FC236}">
                <a16:creationId xmlns:a16="http://schemas.microsoft.com/office/drawing/2014/main" id="{C7AF042A-561D-6FEA-543B-FADF3D55B4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2852608" y="1623789"/>
            <a:ext cx="3028810" cy="10979428"/>
          </a:xfrm>
          <a:prstGeom prst="rect">
            <a:avLst/>
          </a:prstGeom>
        </p:spPr>
      </p:pic>
      <p:pic>
        <p:nvPicPr>
          <p:cNvPr id="8" name="Picture 7" descr="A box of orange flavored tablets&#10;&#10;Description automatically generated">
            <a:extLst>
              <a:ext uri="{FF2B5EF4-FFF2-40B4-BE49-F238E27FC236}">
                <a16:creationId xmlns:a16="http://schemas.microsoft.com/office/drawing/2014/main" id="{8C7AAE69-A10B-6E16-3416-7B33450153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11922982" y="5791120"/>
            <a:ext cx="4578106" cy="10669469"/>
          </a:xfrm>
          <a:prstGeom prst="rect">
            <a:avLst/>
          </a:prstGeom>
        </p:spPr>
      </p:pic>
      <p:pic>
        <p:nvPicPr>
          <p:cNvPr id="10" name="Picture 9" descr="A box of tablets on a black surface&#10;&#10;Description automatically generated">
            <a:extLst>
              <a:ext uri="{FF2B5EF4-FFF2-40B4-BE49-F238E27FC236}">
                <a16:creationId xmlns:a16="http://schemas.microsoft.com/office/drawing/2014/main" id="{9647C72A-21F9-B575-B760-49030E3CBF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16200000">
            <a:off x="12082943" y="-2904551"/>
            <a:ext cx="5089113" cy="11500400"/>
          </a:xfrm>
          <a:prstGeom prst="rect">
            <a:avLst/>
          </a:prstGeom>
        </p:spPr>
      </p:pic>
      <p:sp>
        <p:nvSpPr>
          <p:cNvPr id="2" name="Content Placeholder 2">
            <a:extLst>
              <a:ext uri="{FF2B5EF4-FFF2-40B4-BE49-F238E27FC236}">
                <a16:creationId xmlns:a16="http://schemas.microsoft.com/office/drawing/2014/main" id="{7FD0C775-D86C-DFA5-9481-BC2DADAFE68E}"/>
              </a:ext>
            </a:extLst>
          </p:cNvPr>
          <p:cNvSpPr txBox="1">
            <a:spLocks/>
          </p:cNvSpPr>
          <p:nvPr/>
        </p:nvSpPr>
        <p:spPr>
          <a:xfrm>
            <a:off x="260149" y="694364"/>
            <a:ext cx="7206342" cy="94815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8000" b="1">
                <a:latin typeface="+mj-lt"/>
                <a:cs typeface="Roboto Light" panose="02000000000000000000" pitchFamily="2" charset="0"/>
              </a:rPr>
              <a:t>PRODUCT 4</a:t>
            </a:r>
            <a:endParaRPr lang="en-US" sz="8000">
              <a:latin typeface="+mj-lt"/>
              <a:cs typeface="Roboto Light" panose="02000000000000000000" pitchFamily="2" charset="0"/>
            </a:endParaRPr>
          </a:p>
        </p:txBody>
      </p:sp>
    </p:spTree>
    <p:extLst>
      <p:ext uri="{BB962C8B-B14F-4D97-AF65-F5344CB8AC3E}">
        <p14:creationId xmlns:p14="http://schemas.microsoft.com/office/powerpoint/2010/main" val="27765981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x of medicine on a black surface&#10;&#10;Description automatically generated">
            <a:extLst>
              <a:ext uri="{FF2B5EF4-FFF2-40B4-BE49-F238E27FC236}">
                <a16:creationId xmlns:a16="http://schemas.microsoft.com/office/drawing/2014/main" id="{19025DED-7E86-7B57-3D46-1795DC27E8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626406" y="1531313"/>
            <a:ext cx="6781528" cy="9168061"/>
          </a:xfrm>
          <a:prstGeom prst="rect">
            <a:avLst/>
          </a:prstGeom>
        </p:spPr>
      </p:pic>
      <p:pic>
        <p:nvPicPr>
          <p:cNvPr id="8" name="Picture 7" descr="A box of medication on a black surface&#10;&#10;Description automatically generated">
            <a:extLst>
              <a:ext uri="{FF2B5EF4-FFF2-40B4-BE49-F238E27FC236}">
                <a16:creationId xmlns:a16="http://schemas.microsoft.com/office/drawing/2014/main" id="{089380A7-845D-01B7-EDA2-DFAFD20889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12428184" y="-653217"/>
            <a:ext cx="9150643" cy="14245767"/>
          </a:xfrm>
          <a:prstGeom prst="rect">
            <a:avLst/>
          </a:prstGeom>
        </p:spPr>
      </p:pic>
      <p:sp>
        <p:nvSpPr>
          <p:cNvPr id="7" name="Content Placeholder 2">
            <a:extLst>
              <a:ext uri="{FF2B5EF4-FFF2-40B4-BE49-F238E27FC236}">
                <a16:creationId xmlns:a16="http://schemas.microsoft.com/office/drawing/2014/main" id="{EEBA3BFF-9823-2C80-03FC-FAB2F67479AB}"/>
              </a:ext>
            </a:extLst>
          </p:cNvPr>
          <p:cNvSpPr>
            <a:spLocks noGrp="1"/>
          </p:cNvSpPr>
          <p:nvPr>
            <p:ph idx="4294967295"/>
          </p:nvPr>
        </p:nvSpPr>
        <p:spPr>
          <a:xfrm>
            <a:off x="433139" y="712788"/>
            <a:ext cx="7205663" cy="949325"/>
          </a:xfrm>
        </p:spPr>
        <p:txBody>
          <a:bodyPr>
            <a:noAutofit/>
          </a:bodyPr>
          <a:lstStyle/>
          <a:p>
            <a:pPr marL="0" indent="0">
              <a:buNone/>
            </a:pPr>
            <a:r>
              <a:rPr lang="en-US" sz="8000" b="1">
                <a:latin typeface="+mj-lt"/>
                <a:cs typeface="Roboto Light" panose="02000000000000000000" pitchFamily="2" charset="0"/>
              </a:rPr>
              <a:t>PRODUCT 5</a:t>
            </a:r>
            <a:endParaRPr lang="en-US" sz="8000">
              <a:latin typeface="+mj-lt"/>
              <a:cs typeface="Roboto Light" panose="02000000000000000000" pitchFamily="2" charset="0"/>
            </a:endParaRPr>
          </a:p>
        </p:txBody>
      </p:sp>
    </p:spTree>
    <p:extLst>
      <p:ext uri="{BB962C8B-B14F-4D97-AF65-F5344CB8AC3E}">
        <p14:creationId xmlns:p14="http://schemas.microsoft.com/office/powerpoint/2010/main" val="24852189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idx="4294967295"/>
          </p:nvPr>
        </p:nvSpPr>
        <p:spPr>
          <a:xfrm>
            <a:off x="5577763" y="2272171"/>
            <a:ext cx="7207250" cy="9906000"/>
          </a:xfrm>
        </p:spPr>
        <p:txBody>
          <a:bodyPr>
            <a:noAutofit/>
          </a:bodyPr>
          <a:lstStyle/>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Powder injectable</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Rekmal</a:t>
            </a:r>
            <a:r>
              <a:rPr lang="en-US" sz="4000">
                <a:latin typeface="Roboto Light" panose="02000000000000000000" pitchFamily="2" charset="0"/>
                <a:cs typeface="Roboto Light" panose="02000000000000000000" pitchFamily="2" charset="0"/>
              </a:rPr>
              <a:t> 120</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Manufacturer:</a:t>
            </a:r>
            <a:r>
              <a:rPr lang="en-US" sz="4000">
                <a:latin typeface="Roboto Light" panose="02000000000000000000" pitchFamily="2" charset="0"/>
                <a:cs typeface="Roboto Light" panose="02000000000000000000" pitchFamily="2" charset="0"/>
              </a:rPr>
              <a:t> Lincoln Pharmaceuticals LTD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Artesunate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120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Pack type: </a:t>
            </a:r>
            <a:r>
              <a:rPr lang="en-US" sz="4000">
                <a:latin typeface="Roboto Light" panose="02000000000000000000" pitchFamily="2" charset="0"/>
                <a:cs typeface="Roboto Light" panose="02000000000000000000" pitchFamily="2" charset="0"/>
              </a:rPr>
              <a:t>vial</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Size: </a:t>
            </a:r>
            <a:r>
              <a:rPr lang="en-US" sz="4000">
                <a:latin typeface="Roboto Light" panose="02000000000000000000" pitchFamily="2" charset="0"/>
                <a:cs typeface="Roboto Light" panose="02000000000000000000" pitchFamily="2" charset="0"/>
              </a:rPr>
              <a:t>1</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N/A</a:t>
            </a:r>
          </a:p>
          <a:p>
            <a:pPr marL="0" indent="0">
              <a:spcBef>
                <a:spcPts val="100"/>
              </a:spcBef>
              <a:spcAft>
                <a:spcPts val="500"/>
              </a:spcAft>
              <a:buNone/>
            </a:pPr>
            <a:endParaRPr lang="en-US" sz="4000">
              <a:latin typeface="Roboto Light" panose="02000000000000000000" pitchFamily="2" charset="0"/>
              <a:cs typeface="Roboto Light" panose="02000000000000000000" pitchFamily="2" charset="0"/>
            </a:endParaRPr>
          </a:p>
        </p:txBody>
      </p:sp>
      <p:pic>
        <p:nvPicPr>
          <p:cNvPr id="5122" name="Picture 2">
            <a:extLst>
              <a:ext uri="{FF2B5EF4-FFF2-40B4-BE49-F238E27FC236}">
                <a16:creationId xmlns:a16="http://schemas.microsoft.com/office/drawing/2014/main" id="{31961315-84DB-A2C4-B00B-475FA95C5F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89759" y="2272171"/>
            <a:ext cx="4860780" cy="59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id="{F44F838B-438F-E277-7CF8-6BF31136DF21}"/>
              </a:ext>
            </a:extLst>
          </p:cNvPr>
          <p:cNvSpPr txBox="1">
            <a:spLocks/>
          </p:cNvSpPr>
          <p:nvPr/>
        </p:nvSpPr>
        <p:spPr>
          <a:xfrm>
            <a:off x="489759" y="808664"/>
            <a:ext cx="7206342" cy="94815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8000" b="1">
                <a:latin typeface="+mj-lt"/>
                <a:cs typeface="Roboto Light" panose="02000000000000000000" pitchFamily="2" charset="0"/>
              </a:rPr>
              <a:t>ANSWERS</a:t>
            </a:r>
            <a:endParaRPr lang="en-US" sz="8000">
              <a:latin typeface="+mj-lt"/>
              <a:cs typeface="Roboto Light" panose="02000000000000000000" pitchFamily="2" charset="0"/>
            </a:endParaRPr>
          </a:p>
        </p:txBody>
      </p:sp>
      <p:sp>
        <p:nvSpPr>
          <p:cNvPr id="4" name="Content Placeholder 2">
            <a:extLst>
              <a:ext uri="{FF2B5EF4-FFF2-40B4-BE49-F238E27FC236}">
                <a16:creationId xmlns:a16="http://schemas.microsoft.com/office/drawing/2014/main" id="{011F7087-0B42-3EF0-1883-79DB5134422D}"/>
              </a:ext>
            </a:extLst>
          </p:cNvPr>
          <p:cNvSpPr txBox="1">
            <a:spLocks/>
          </p:cNvSpPr>
          <p:nvPr/>
        </p:nvSpPr>
        <p:spPr>
          <a:xfrm>
            <a:off x="16687899" y="2081671"/>
            <a:ext cx="7206342" cy="9906000"/>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Suspension</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Brand: MOKO </a:t>
            </a:r>
            <a:r>
              <a:rPr lang="en-US" sz="4000">
                <a:latin typeface="Roboto Light" panose="02000000000000000000" pitchFamily="2" charset="0"/>
                <a:cs typeface="Roboto Light" panose="02000000000000000000" pitchFamily="2" charset="0"/>
              </a:rPr>
              <a:t>Liquid Quinine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New </a:t>
            </a:r>
            <a:r>
              <a:rPr lang="en-US" sz="4000" err="1">
                <a:latin typeface="Roboto Light" panose="02000000000000000000" pitchFamily="2" charset="0"/>
                <a:cs typeface="Roboto Light" panose="02000000000000000000" pitchFamily="2" charset="0"/>
              </a:rPr>
              <a:t>Healthway</a:t>
            </a:r>
            <a:r>
              <a:rPr lang="en-US" sz="4000">
                <a:latin typeface="Roboto Light" panose="02000000000000000000" pitchFamily="2" charset="0"/>
                <a:cs typeface="Roboto Light" panose="02000000000000000000" pitchFamily="2" charset="0"/>
              </a:rPr>
              <a:t> Co. Limited</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Nigeria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Quinine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Pack type: </a:t>
            </a:r>
            <a:r>
              <a:rPr lang="en-US" sz="4000">
                <a:latin typeface="Roboto Light" panose="02000000000000000000" pitchFamily="2" charset="0"/>
                <a:cs typeface="Roboto Light" panose="02000000000000000000" pitchFamily="2" charset="0"/>
              </a:rPr>
              <a:t>bottle</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Size: </a:t>
            </a:r>
            <a:r>
              <a:rPr lang="en-US" sz="4000">
                <a:latin typeface="Roboto Light" panose="02000000000000000000" pitchFamily="2" charset="0"/>
                <a:cs typeface="Roboto Light" panose="02000000000000000000" pitchFamily="2" charset="0"/>
              </a:rPr>
              <a:t>200 ml</a:t>
            </a: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endParaRPr lang="en-US" sz="4000">
              <a:latin typeface="Roboto Light" panose="02000000000000000000" pitchFamily="2" charset="0"/>
              <a:cs typeface="Roboto Light" panose="02000000000000000000" pitchFamily="2" charset="0"/>
            </a:endParaRPr>
          </a:p>
        </p:txBody>
      </p:sp>
      <p:pic>
        <p:nvPicPr>
          <p:cNvPr id="7170" name="Picture 2">
            <a:extLst>
              <a:ext uri="{FF2B5EF4-FFF2-40B4-BE49-F238E27FC236}">
                <a16:creationId xmlns:a16="http://schemas.microsoft.com/office/drawing/2014/main" id="{57CC4FC3-B1AC-CD84-FF33-D946AAC758B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10800000">
            <a:off x="13012237" y="2272171"/>
            <a:ext cx="3406368" cy="740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3231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44F838B-438F-E277-7CF8-6BF31136DF21}"/>
              </a:ext>
            </a:extLst>
          </p:cNvPr>
          <p:cNvSpPr txBox="1">
            <a:spLocks/>
          </p:cNvSpPr>
          <p:nvPr/>
        </p:nvSpPr>
        <p:spPr>
          <a:xfrm>
            <a:off x="679249" y="474025"/>
            <a:ext cx="7206342" cy="94815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8000" b="1">
                <a:latin typeface="+mj-lt"/>
                <a:cs typeface="Roboto Light" panose="02000000000000000000" pitchFamily="2" charset="0"/>
              </a:rPr>
              <a:t>ANSWERS</a:t>
            </a:r>
            <a:endParaRPr lang="en-US" sz="8000">
              <a:latin typeface="+mj-lt"/>
              <a:cs typeface="Roboto Light" panose="02000000000000000000" pitchFamily="2" charset="0"/>
            </a:endParaRPr>
          </a:p>
        </p:txBody>
      </p:sp>
      <p:sp>
        <p:nvSpPr>
          <p:cNvPr id="6" name="Content Placeholder 2">
            <a:extLst>
              <a:ext uri="{FF2B5EF4-FFF2-40B4-BE49-F238E27FC236}">
                <a16:creationId xmlns:a16="http://schemas.microsoft.com/office/drawing/2014/main" id="{011F7087-0B42-3EF0-1883-79DB5134422D}"/>
              </a:ext>
            </a:extLst>
          </p:cNvPr>
          <p:cNvSpPr txBox="1">
            <a:spLocks/>
          </p:cNvSpPr>
          <p:nvPr/>
        </p:nvSpPr>
        <p:spPr>
          <a:xfrm>
            <a:off x="679249" y="4879010"/>
            <a:ext cx="11337961" cy="6834480"/>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Tablets </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Brand: </a:t>
            </a:r>
            <a:r>
              <a:rPr lang="en-US" sz="4000">
                <a:latin typeface="Roboto Light" panose="02000000000000000000" pitchFamily="2" charset="0"/>
                <a:cs typeface="Roboto Light" panose="02000000000000000000" pitchFamily="2" charset="0"/>
              </a:rPr>
              <a:t>Quinine Sulphate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Ronald Pharmaceuticals Pvt Ltd</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Quinine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300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Sulphate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Pack type: </a:t>
            </a:r>
            <a:r>
              <a:rPr lang="en-US" sz="4000">
                <a:latin typeface="Roboto Light" panose="02000000000000000000" pitchFamily="2" charset="0"/>
                <a:cs typeface="Roboto Light" panose="02000000000000000000" pitchFamily="2" charset="0"/>
              </a:rPr>
              <a:t>individual packet </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Size: </a:t>
            </a:r>
            <a:r>
              <a:rPr lang="en-US" sz="4000">
                <a:latin typeface="Roboto Light" panose="02000000000000000000" pitchFamily="2" charset="0"/>
                <a:cs typeface="Roboto Light" panose="02000000000000000000" pitchFamily="2" charset="0"/>
              </a:rPr>
              <a:t>100 tablets</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000" b="1">
                <a:latin typeface="Roboto Light" panose="02000000000000000000" pitchFamily="2" charset="0"/>
                <a:cs typeface="Roboto Light" panose="02000000000000000000" pitchFamily="2" charset="0"/>
              </a:rPr>
              <a:t>FDC: yes</a:t>
            </a:r>
          </a:p>
          <a:p>
            <a:pPr marL="0" indent="0">
              <a:spcBef>
                <a:spcPts val="100"/>
              </a:spcBef>
              <a:spcAft>
                <a:spcPts val="500"/>
              </a:spcAft>
              <a:buFont typeface="Arial" panose="020B0604020202020204" pitchFamily="34" charset="0"/>
              <a:buNone/>
            </a:pPr>
            <a:endParaRPr lang="en-US" sz="4000">
              <a:latin typeface="Roboto Light" panose="02000000000000000000" pitchFamily="2" charset="0"/>
              <a:cs typeface="Roboto Light" panose="02000000000000000000" pitchFamily="2" charset="0"/>
            </a:endParaRPr>
          </a:p>
        </p:txBody>
      </p:sp>
      <p:pic>
        <p:nvPicPr>
          <p:cNvPr id="15362" name="Picture 2">
            <a:extLst>
              <a:ext uri="{FF2B5EF4-FFF2-40B4-BE49-F238E27FC236}">
                <a16:creationId xmlns:a16="http://schemas.microsoft.com/office/drawing/2014/main" id="{99219C4A-41DB-C741-EAF1-C0FA076E1E6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9249" y="1726995"/>
            <a:ext cx="4711901" cy="31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011F7087-0B42-3EF0-1883-79DB5134422D}"/>
              </a:ext>
            </a:extLst>
          </p:cNvPr>
          <p:cNvSpPr>
            <a:spLocks noGrp="1"/>
          </p:cNvSpPr>
          <p:nvPr>
            <p:ph type="body" idx="10"/>
          </p:nvPr>
        </p:nvSpPr>
        <p:spPr>
          <a:xfrm>
            <a:off x="12192000" y="4879010"/>
            <a:ext cx="10058400" cy="490391"/>
          </a:xfrm>
        </p:spPr>
        <p:txBody>
          <a:bodyPr>
            <a:noAutofit/>
          </a:bodyPr>
          <a:lstStyle/>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Tablets</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Lokmal</a:t>
            </a:r>
            <a:r>
              <a:rPr lang="en-US" sz="4000">
                <a:latin typeface="Roboto Light" panose="02000000000000000000" pitchFamily="2" charset="0"/>
                <a:cs typeface="Roboto Light" panose="02000000000000000000" pitchFamily="2" charset="0"/>
              </a:rPr>
              <a:t> Dispersible </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Manufacturer: unknown</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unknown</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Artemether</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20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Lumefantrine</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120 mg</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Pack type: </a:t>
            </a:r>
            <a:r>
              <a:rPr lang="en-US" sz="4000">
                <a:latin typeface="Roboto Light" panose="02000000000000000000" pitchFamily="2" charset="0"/>
                <a:cs typeface="Roboto Light" panose="02000000000000000000" pitchFamily="2" charset="0"/>
              </a:rPr>
              <a:t>individual packet</a:t>
            </a:r>
            <a:endParaRPr lang="en-US" sz="40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Size: </a:t>
            </a:r>
            <a:r>
              <a:rPr lang="en-US" sz="4000">
                <a:latin typeface="Roboto Light" panose="02000000000000000000" pitchFamily="2" charset="0"/>
                <a:cs typeface="Roboto Light" panose="02000000000000000000" pitchFamily="2" charset="0"/>
              </a:rPr>
              <a:t>6 tablets</a:t>
            </a:r>
          </a:p>
          <a:p>
            <a:pPr marL="0" indent="0">
              <a:spcBef>
                <a:spcPts val="100"/>
              </a:spcBef>
              <a:spcAft>
                <a:spcPts val="500"/>
              </a:spcAft>
              <a:buNone/>
            </a:pPr>
            <a:r>
              <a:rPr lang="en-US" sz="4000" b="1">
                <a:latin typeface="Roboto Light" panose="02000000000000000000" pitchFamily="2" charset="0"/>
                <a:cs typeface="Roboto Light" panose="02000000000000000000" pitchFamily="2" charset="0"/>
              </a:rPr>
              <a:t>FDC: </a:t>
            </a:r>
            <a:r>
              <a:rPr lang="en-US" sz="4000">
                <a:latin typeface="Roboto Light" panose="02000000000000000000" pitchFamily="2" charset="0"/>
                <a:cs typeface="Roboto Light" panose="02000000000000000000" pitchFamily="2" charset="0"/>
              </a:rPr>
              <a:t>yes</a:t>
            </a:r>
          </a:p>
          <a:p>
            <a:pPr marL="0" indent="0">
              <a:spcBef>
                <a:spcPts val="100"/>
              </a:spcBef>
              <a:spcAft>
                <a:spcPts val="500"/>
              </a:spcAft>
              <a:buNone/>
            </a:pPr>
            <a:endParaRPr lang="en-US" sz="4000">
              <a:latin typeface="Roboto Light" panose="02000000000000000000" pitchFamily="2" charset="0"/>
              <a:cs typeface="Roboto Light" panose="02000000000000000000" pitchFamily="2" charset="0"/>
            </a:endParaRPr>
          </a:p>
        </p:txBody>
      </p:sp>
      <p:pic>
        <p:nvPicPr>
          <p:cNvPr id="10" name="Picture 9" descr="A box of tablets on a black surface&#10;&#10;Description automatically generated">
            <a:extLst>
              <a:ext uri="{FF2B5EF4-FFF2-40B4-BE49-F238E27FC236}">
                <a16:creationId xmlns:a16="http://schemas.microsoft.com/office/drawing/2014/main" id="{9647C72A-21F9-B575-B760-49030E3CBFC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14391222" y="-1012034"/>
            <a:ext cx="3491372" cy="7889817"/>
          </a:xfrm>
          <a:prstGeom prst="rect">
            <a:avLst/>
          </a:prstGeom>
        </p:spPr>
      </p:pic>
    </p:spTree>
    <p:extLst>
      <p:ext uri="{BB962C8B-B14F-4D97-AF65-F5344CB8AC3E}">
        <p14:creationId xmlns:p14="http://schemas.microsoft.com/office/powerpoint/2010/main" val="6394368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idx="4294967295"/>
          </p:nvPr>
        </p:nvSpPr>
        <p:spPr>
          <a:xfrm>
            <a:off x="11201400" y="2100263"/>
            <a:ext cx="12992100" cy="9906000"/>
          </a:xfrm>
        </p:spPr>
        <p:txBody>
          <a:bodyPr>
            <a:normAutofit/>
          </a:bodyPr>
          <a:lstStyle/>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Dosage form: </a:t>
            </a:r>
            <a:r>
              <a:rPr lang="en-US" sz="4000">
                <a:latin typeface="Roboto Light" panose="02000000000000000000" pitchFamily="2" charset="0"/>
                <a:cs typeface="Roboto Light" panose="02000000000000000000" pitchFamily="2" charset="0"/>
              </a:rPr>
              <a:t>Liquid injectable</a:t>
            </a: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Brand: </a:t>
            </a:r>
            <a:r>
              <a:rPr lang="en-US" sz="4000" err="1">
                <a:latin typeface="Roboto Light" panose="02000000000000000000" pitchFamily="2" charset="0"/>
                <a:cs typeface="Roboto Light" panose="02000000000000000000" pitchFamily="2" charset="0"/>
              </a:rPr>
              <a:t>Lynsunate</a:t>
            </a:r>
            <a:r>
              <a:rPr lang="en-US" sz="4000">
                <a:latin typeface="Roboto Light" panose="02000000000000000000" pitchFamily="2" charset="0"/>
                <a:cs typeface="Roboto Light" panose="02000000000000000000" pitchFamily="2" charset="0"/>
              </a:rPr>
              <a:t> Injection</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Manufacturer: </a:t>
            </a:r>
            <a:r>
              <a:rPr lang="en-US" sz="4000">
                <a:latin typeface="Roboto Light" panose="02000000000000000000" pitchFamily="2" charset="0"/>
                <a:cs typeface="Roboto Light" panose="02000000000000000000" pitchFamily="2" charset="0"/>
              </a:rPr>
              <a:t>Lyn-Edge Pharmaceuticals Ltd</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Country of manufacture: </a:t>
            </a:r>
            <a:r>
              <a:rPr lang="en-US" sz="4000">
                <a:latin typeface="Roboto Light" panose="02000000000000000000" pitchFamily="2" charset="0"/>
                <a:cs typeface="Roboto Light" panose="02000000000000000000" pitchFamily="2" charset="0"/>
              </a:rPr>
              <a:t>India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Active ingredient 1: </a:t>
            </a:r>
            <a:r>
              <a:rPr lang="en-US" sz="4000">
                <a:latin typeface="Roboto Light" panose="02000000000000000000" pitchFamily="2" charset="0"/>
                <a:cs typeface="Roboto Light" panose="02000000000000000000" pitchFamily="2" charset="0"/>
              </a:rPr>
              <a:t>Artemether</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80 mg</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Active ingredient 2: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Active ingredient 3: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Strength: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Salts: </a:t>
            </a:r>
            <a:r>
              <a:rPr lang="en-US" sz="4000">
                <a:latin typeface="Roboto Light" panose="02000000000000000000" pitchFamily="2" charset="0"/>
                <a:cs typeface="Roboto Light" panose="02000000000000000000" pitchFamily="2" charset="0"/>
              </a:rPr>
              <a:t>n/a</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Pack type: </a:t>
            </a:r>
            <a:r>
              <a:rPr lang="en-US" sz="4000">
                <a:latin typeface="Roboto Light" panose="02000000000000000000" pitchFamily="2" charset="0"/>
                <a:cs typeface="Roboto Light" panose="02000000000000000000" pitchFamily="2" charset="0"/>
              </a:rPr>
              <a:t>Individual packet </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Size: </a:t>
            </a:r>
            <a:r>
              <a:rPr lang="en-US" sz="4000">
                <a:latin typeface="Roboto Light" panose="02000000000000000000" pitchFamily="2" charset="0"/>
                <a:cs typeface="Roboto Light" panose="02000000000000000000" pitchFamily="2" charset="0"/>
              </a:rPr>
              <a:t>6 ampoules</a:t>
            </a:r>
            <a:endParaRPr lang="en-US" sz="4000" b="1">
              <a:latin typeface="Roboto Light" panose="02000000000000000000" pitchFamily="2" charset="0"/>
              <a:cs typeface="Roboto Light" panose="02000000000000000000" pitchFamily="2" charset="0"/>
            </a:endParaRPr>
          </a:p>
          <a:p>
            <a:pPr marL="0" indent="0">
              <a:lnSpc>
                <a:spcPct val="100000"/>
              </a:lnSpc>
              <a:spcBef>
                <a:spcPts val="100"/>
              </a:spcBef>
              <a:spcAft>
                <a:spcPts val="500"/>
              </a:spcAft>
              <a:buNone/>
            </a:pPr>
            <a:r>
              <a:rPr lang="en-US" sz="4000" b="1">
                <a:latin typeface="Roboto Light" panose="02000000000000000000" pitchFamily="2" charset="0"/>
                <a:cs typeface="Roboto Light" panose="02000000000000000000" pitchFamily="2" charset="0"/>
              </a:rPr>
              <a:t>FDC: n/a</a:t>
            </a:r>
            <a:endParaRPr lang="en-US" sz="4000">
              <a:latin typeface="Roboto Light" panose="02000000000000000000" pitchFamily="2" charset="0"/>
              <a:cs typeface="Roboto Light" panose="02000000000000000000" pitchFamily="2" charset="0"/>
            </a:endParaRPr>
          </a:p>
        </p:txBody>
      </p:sp>
      <p:pic>
        <p:nvPicPr>
          <p:cNvPr id="6" name="Picture 5" descr="A box of medicine on a black surface&#10;&#10;Description automatically generated">
            <a:extLst>
              <a:ext uri="{FF2B5EF4-FFF2-40B4-BE49-F238E27FC236}">
                <a16:creationId xmlns:a16="http://schemas.microsoft.com/office/drawing/2014/main" id="{19025DED-7E86-7B57-3D46-1795DC27E8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2354186" y="1036611"/>
            <a:ext cx="6812332" cy="9209706"/>
          </a:xfrm>
          <a:prstGeom prst="rect">
            <a:avLst/>
          </a:prstGeom>
        </p:spPr>
      </p:pic>
      <p:sp>
        <p:nvSpPr>
          <p:cNvPr id="2" name="Content Placeholder 2">
            <a:extLst>
              <a:ext uri="{FF2B5EF4-FFF2-40B4-BE49-F238E27FC236}">
                <a16:creationId xmlns:a16="http://schemas.microsoft.com/office/drawing/2014/main" id="{2C02B82C-1D10-D0DF-443D-C806B85C4A58}"/>
              </a:ext>
            </a:extLst>
          </p:cNvPr>
          <p:cNvSpPr txBox="1">
            <a:spLocks/>
          </p:cNvSpPr>
          <p:nvPr/>
        </p:nvSpPr>
        <p:spPr>
          <a:xfrm>
            <a:off x="583999" y="637214"/>
            <a:ext cx="7206342" cy="94815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8000" b="1">
                <a:latin typeface="+mj-lt"/>
                <a:cs typeface="Roboto Light" panose="02000000000000000000" pitchFamily="2" charset="0"/>
              </a:rPr>
              <a:t>ANSWERS</a:t>
            </a:r>
            <a:endParaRPr lang="en-US" sz="8000">
              <a:latin typeface="+mj-lt"/>
              <a:cs typeface="Roboto Light" panose="02000000000000000000" pitchFamily="2" charset="0"/>
            </a:endParaRPr>
          </a:p>
        </p:txBody>
      </p:sp>
    </p:spTree>
    <p:extLst>
      <p:ext uri="{BB962C8B-B14F-4D97-AF65-F5344CB8AC3E}">
        <p14:creationId xmlns:p14="http://schemas.microsoft.com/office/powerpoint/2010/main" val="244416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91391" y="431176"/>
            <a:ext cx="10058400" cy="1210588"/>
          </a:xfrm>
        </p:spPr>
        <p:txBody>
          <a:bodyPr>
            <a:spAutoFit/>
          </a:bodyPr>
          <a:lstStyle/>
          <a:p>
            <a:r>
              <a:rPr lang="en-US" sz="800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2192000" y="3395580"/>
            <a:ext cx="11155235" cy="7432804"/>
          </a:xfrm>
        </p:spPr>
        <p:txBody>
          <a:bodyPr vert="horz" wrap="square" lIns="91440" tIns="45720" rIns="91440" bIns="45720" rtlCol="0" anchor="t">
            <a:spAutoFit/>
          </a:bodyPr>
          <a:lstStyle/>
          <a:p>
            <a:pPr>
              <a:spcBef>
                <a:spcPts val="100"/>
              </a:spcBef>
              <a:spcAft>
                <a:spcPts val="500"/>
              </a:spcAft>
            </a:pPr>
            <a:r>
              <a:rPr lang="en-US" sz="4800"/>
              <a:t>2.1 Generic and brand names </a:t>
            </a:r>
          </a:p>
          <a:p>
            <a:pPr marL="0" indent="0">
              <a:spcBef>
                <a:spcPts val="100"/>
              </a:spcBef>
              <a:spcAft>
                <a:spcPts val="500"/>
              </a:spcAft>
              <a:buNone/>
            </a:pPr>
            <a:endParaRPr lang="en-US" sz="4800"/>
          </a:p>
          <a:p>
            <a:pPr>
              <a:spcBef>
                <a:spcPts val="100"/>
              </a:spcBef>
              <a:spcAft>
                <a:spcPts val="500"/>
              </a:spcAft>
            </a:pPr>
            <a:r>
              <a:rPr lang="en-US" sz="4800">
                <a:ea typeface="Roboto Light"/>
                <a:cs typeface="Poppins Light"/>
              </a:rPr>
              <a:t>2.2 Dosage form, strengths, and salts </a:t>
            </a:r>
          </a:p>
          <a:p>
            <a:pPr marL="0" indent="0">
              <a:spcBef>
                <a:spcPts val="100"/>
              </a:spcBef>
              <a:spcAft>
                <a:spcPts val="500"/>
              </a:spcAft>
              <a:buNone/>
            </a:pPr>
            <a:r>
              <a:rPr lang="en-US" sz="4800">
                <a:ea typeface="Roboto Light"/>
                <a:cs typeface="Poppins Light"/>
              </a:rPr>
              <a:t>  </a:t>
            </a:r>
          </a:p>
          <a:p>
            <a:pPr>
              <a:spcBef>
                <a:spcPts val="100"/>
              </a:spcBef>
              <a:spcAft>
                <a:spcPts val="500"/>
              </a:spcAft>
            </a:pPr>
            <a:r>
              <a:rPr lang="en-US" sz="4800"/>
              <a:t>2.3 Pack type and size </a:t>
            </a:r>
          </a:p>
          <a:p>
            <a:pPr marL="0" indent="0">
              <a:spcBef>
                <a:spcPts val="100"/>
              </a:spcBef>
              <a:spcAft>
                <a:spcPts val="500"/>
              </a:spcAft>
              <a:buNone/>
            </a:pPr>
            <a:endParaRPr lang="en-US" sz="4800"/>
          </a:p>
          <a:p>
            <a:pPr>
              <a:spcBef>
                <a:spcPts val="100"/>
              </a:spcBef>
              <a:spcAft>
                <a:spcPts val="500"/>
              </a:spcAft>
            </a:pPr>
            <a:r>
              <a:rPr lang="en-US" sz="4800"/>
              <a:t>2.4 Quantity sold and stock outs </a:t>
            </a:r>
          </a:p>
          <a:p>
            <a:pPr marL="0" indent="0">
              <a:spcBef>
                <a:spcPts val="100"/>
              </a:spcBef>
              <a:spcAft>
                <a:spcPts val="500"/>
              </a:spcAft>
              <a:buNone/>
            </a:pPr>
            <a:endParaRPr lang="en-US" sz="4800"/>
          </a:p>
          <a:p>
            <a:pPr>
              <a:spcBef>
                <a:spcPts val="100"/>
              </a:spcBef>
              <a:spcAft>
                <a:spcPts val="500"/>
              </a:spcAft>
            </a:pPr>
            <a:r>
              <a:rPr lang="en-US" sz="4800"/>
              <a:t>2.5 Retail and wholesale prices</a:t>
            </a:r>
          </a:p>
          <a:p>
            <a:pPr>
              <a:spcBef>
                <a:spcPts val="100"/>
              </a:spcBef>
              <a:spcAft>
                <a:spcPts val="500"/>
              </a:spcAft>
            </a:pPr>
            <a:endParaRPr lang="en-US" sz="4800"/>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p:blipFill>
        <p:spPr>
          <a:xfrm>
            <a:off x="0" y="2997183"/>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0" y="2997183"/>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2C4F37A-B333-7433-55CA-2D76CF1C66A9}"/>
              </a:ext>
            </a:extLst>
          </p:cNvPr>
          <p:cNvSpPr txBox="1">
            <a:spLocks/>
          </p:cNvSpPr>
          <p:nvPr/>
        </p:nvSpPr>
        <p:spPr bwMode="auto">
          <a:xfrm>
            <a:off x="199192" y="586738"/>
            <a:ext cx="16317432" cy="1210588"/>
          </a:xfrm>
          <a:prstGeom prst="rect">
            <a:avLst/>
          </a:prstGeom>
          <a:noFill/>
          <a:ln w="9525">
            <a:noFill/>
            <a:miter lim="800000"/>
            <a:headEnd/>
            <a:tailEnd/>
          </a:ln>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pPr>
              <a:defRPr/>
            </a:pPr>
            <a:r>
              <a:rPr lang="en-US" sz="8000" kern="0">
                <a:ea typeface="MS PGothic" pitchFamily="34" charset="-128"/>
                <a:cs typeface="+mj-cs"/>
              </a:rPr>
              <a:t> Examples of brand names</a:t>
            </a:r>
          </a:p>
        </p:txBody>
      </p:sp>
      <p:grpSp>
        <p:nvGrpSpPr>
          <p:cNvPr id="10" name="Group 9">
            <a:extLst>
              <a:ext uri="{FF2B5EF4-FFF2-40B4-BE49-F238E27FC236}">
                <a16:creationId xmlns:a16="http://schemas.microsoft.com/office/drawing/2014/main" id="{18F7B834-D23B-9AFC-35CC-6A8270EF6B96}"/>
              </a:ext>
            </a:extLst>
          </p:cNvPr>
          <p:cNvGrpSpPr/>
          <p:nvPr/>
        </p:nvGrpSpPr>
        <p:grpSpPr>
          <a:xfrm>
            <a:off x="13114068" y="2760482"/>
            <a:ext cx="7968428" cy="6078718"/>
            <a:chOff x="13485718" y="3370082"/>
            <a:chExt cx="7968428" cy="6078718"/>
          </a:xfrm>
        </p:grpSpPr>
        <p:pic>
          <p:nvPicPr>
            <p:cNvPr id="9" name="Picture 2" descr="Shinpoong Pharm.co.,LTd : Pyramax">
              <a:extLst>
                <a:ext uri="{FF2B5EF4-FFF2-40B4-BE49-F238E27FC236}">
                  <a16:creationId xmlns:a16="http://schemas.microsoft.com/office/drawing/2014/main" id="{2969891B-E4B2-1CF7-69F8-2310E82D3CA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485718" y="3370082"/>
              <a:ext cx="7968428" cy="6078718"/>
            </a:xfrm>
            <a:prstGeom prst="rect">
              <a:avLst/>
            </a:prstGeom>
            <a:noFill/>
            <a:extLst>
              <a:ext uri="{909E8E84-426E-40DD-AFC4-6F175D3DCCD1}">
                <a14:hiddenFill xmlns:a14="http://schemas.microsoft.com/office/drawing/2010/main">
                  <a:solidFill>
                    <a:srgbClr val="FFFFFF"/>
                  </a:solidFill>
                </a14:hiddenFill>
              </a:ext>
            </a:extLst>
          </p:spPr>
        </p:pic>
        <p:sp>
          <p:nvSpPr>
            <p:cNvPr id="5" name="Oval 7">
              <a:extLst>
                <a:ext uri="{FF2B5EF4-FFF2-40B4-BE49-F238E27FC236}">
                  <a16:creationId xmlns:a16="http://schemas.microsoft.com/office/drawing/2014/main" id="{115325AB-66BF-5965-A981-79F1A56CF6C0}"/>
                </a:ext>
              </a:extLst>
            </p:cNvPr>
            <p:cNvSpPr>
              <a:spLocks noChangeArrowheads="1"/>
            </p:cNvSpPr>
            <p:nvPr/>
          </p:nvSpPr>
          <p:spPr bwMode="auto">
            <a:xfrm>
              <a:off x="13939930" y="5940824"/>
              <a:ext cx="5567270" cy="2234988"/>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
        <p:nvSpPr>
          <p:cNvPr id="6" name="TextBox 5">
            <a:extLst>
              <a:ext uri="{FF2B5EF4-FFF2-40B4-BE49-F238E27FC236}">
                <a16:creationId xmlns:a16="http://schemas.microsoft.com/office/drawing/2014/main" id="{78D6AE95-C6BE-793E-D36A-C8E3A48B9481}"/>
              </a:ext>
            </a:extLst>
          </p:cNvPr>
          <p:cNvSpPr txBox="1"/>
          <p:nvPr/>
        </p:nvSpPr>
        <p:spPr>
          <a:xfrm>
            <a:off x="13114068" y="9385858"/>
            <a:ext cx="7968428" cy="1569660"/>
          </a:xfrm>
          <a:prstGeom prst="rect">
            <a:avLst/>
          </a:prstGeom>
          <a:noFill/>
        </p:spPr>
        <p:txBody>
          <a:bodyPr wrap="square" rtlCol="0">
            <a:spAutoFit/>
          </a:bodyPr>
          <a:lstStyle/>
          <a:p>
            <a:r>
              <a:rPr lang="en-US" sz="4800" b="1">
                <a:solidFill>
                  <a:schemeClr val="accent3"/>
                </a:solidFill>
              </a:rPr>
              <a:t>PYRAMAX </a:t>
            </a:r>
          </a:p>
          <a:p>
            <a:r>
              <a:rPr lang="en-US" sz="4800" b="1">
                <a:solidFill>
                  <a:schemeClr val="accent3"/>
                </a:solidFill>
              </a:rPr>
              <a:t>TABLET 180/60</a:t>
            </a:r>
          </a:p>
        </p:txBody>
      </p:sp>
      <p:grpSp>
        <p:nvGrpSpPr>
          <p:cNvPr id="4" name="Group 3">
            <a:extLst>
              <a:ext uri="{FF2B5EF4-FFF2-40B4-BE49-F238E27FC236}">
                <a16:creationId xmlns:a16="http://schemas.microsoft.com/office/drawing/2014/main" id="{2C5C01E2-9FF1-8C95-9436-1402E9838677}"/>
              </a:ext>
            </a:extLst>
          </p:cNvPr>
          <p:cNvGrpSpPr/>
          <p:nvPr/>
        </p:nvGrpSpPr>
        <p:grpSpPr>
          <a:xfrm>
            <a:off x="628696" y="2501337"/>
            <a:ext cx="9784090" cy="6878973"/>
            <a:chOff x="3247908" y="6556244"/>
            <a:chExt cx="9784090" cy="6878973"/>
          </a:xfrm>
        </p:grpSpPr>
        <p:pic>
          <p:nvPicPr>
            <p:cNvPr id="12290" name="Picture 2" descr="Shinpoong Pharm.co.,LTd : Pyramax">
              <a:extLst>
                <a:ext uri="{FF2B5EF4-FFF2-40B4-BE49-F238E27FC236}">
                  <a16:creationId xmlns:a16="http://schemas.microsoft.com/office/drawing/2014/main" id="{B3689234-95C8-F7E8-1796-C393AE533A7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47908" y="6556244"/>
              <a:ext cx="9784090" cy="68789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7">
              <a:extLst>
                <a:ext uri="{FF2B5EF4-FFF2-40B4-BE49-F238E27FC236}">
                  <a16:creationId xmlns:a16="http://schemas.microsoft.com/office/drawing/2014/main" id="{A4CF7969-53FB-D684-3691-522DF5DAE3E1}"/>
                </a:ext>
              </a:extLst>
            </p:cNvPr>
            <p:cNvSpPr>
              <a:spLocks noChangeArrowheads="1"/>
            </p:cNvSpPr>
            <p:nvPr/>
          </p:nvSpPr>
          <p:spPr bwMode="auto">
            <a:xfrm>
              <a:off x="5920716" y="7862495"/>
              <a:ext cx="4874384" cy="2308324"/>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
        <p:nvSpPr>
          <p:cNvPr id="8" name="TextBox 7">
            <a:extLst>
              <a:ext uri="{FF2B5EF4-FFF2-40B4-BE49-F238E27FC236}">
                <a16:creationId xmlns:a16="http://schemas.microsoft.com/office/drawing/2014/main" id="{6EBC8EFF-8640-0817-2D37-B3ABB631B45E}"/>
              </a:ext>
            </a:extLst>
          </p:cNvPr>
          <p:cNvSpPr txBox="1"/>
          <p:nvPr/>
        </p:nvSpPr>
        <p:spPr>
          <a:xfrm>
            <a:off x="628696" y="9517116"/>
            <a:ext cx="9924775" cy="2308324"/>
          </a:xfrm>
          <a:prstGeom prst="rect">
            <a:avLst/>
          </a:prstGeom>
          <a:noFill/>
        </p:spPr>
        <p:txBody>
          <a:bodyPr wrap="square" rtlCol="0">
            <a:spAutoFit/>
          </a:bodyPr>
          <a:lstStyle/>
          <a:p>
            <a:r>
              <a:rPr lang="en-US" sz="4800" b="1">
                <a:solidFill>
                  <a:schemeClr val="accent3"/>
                </a:solidFill>
              </a:rPr>
              <a:t>PYRAMAX </a:t>
            </a:r>
          </a:p>
          <a:p>
            <a:r>
              <a:rPr lang="en-US" sz="4800" b="1">
                <a:solidFill>
                  <a:schemeClr val="accent3"/>
                </a:solidFill>
              </a:rPr>
              <a:t>GRANULES FOR ORAL SUSPENSION 60/20</a:t>
            </a:r>
          </a:p>
        </p:txBody>
      </p:sp>
    </p:spTree>
    <p:extLst>
      <p:ext uri="{BB962C8B-B14F-4D97-AF65-F5344CB8AC3E}">
        <p14:creationId xmlns:p14="http://schemas.microsoft.com/office/powerpoint/2010/main" val="793611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71450" y="11225842"/>
            <a:ext cx="10058400" cy="2318583"/>
          </a:xfrm>
        </p:spPr>
        <p:txBody>
          <a:bodyPr/>
          <a:lstStyle/>
          <a:p>
            <a:r>
              <a:rPr lang="en-US" sz="8000"/>
              <a:t>2.4 Quantity sold and stock outs</a:t>
            </a:r>
          </a:p>
        </p:txBody>
      </p:sp>
    </p:spTree>
    <p:extLst>
      <p:ext uri="{BB962C8B-B14F-4D97-AF65-F5344CB8AC3E}">
        <p14:creationId xmlns:p14="http://schemas.microsoft.com/office/powerpoint/2010/main" val="39989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2D50E8-64CF-F3A3-981A-FAAEB430FAF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D26790-A41D-2ACE-FF75-3E3C4260C157}"/>
              </a:ext>
            </a:extLst>
          </p:cNvPr>
          <p:cNvSpPr txBox="1">
            <a:spLocks/>
          </p:cNvSpPr>
          <p:nvPr/>
        </p:nvSpPr>
        <p:spPr bwMode="auto">
          <a:xfrm>
            <a:off x="381000" y="121355"/>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09157087-8315-B18A-FF4C-DEFCE0E71E12}"/>
              </a:ext>
            </a:extLst>
          </p:cNvPr>
          <p:cNvSpPr txBox="1"/>
          <p:nvPr/>
        </p:nvSpPr>
        <p:spPr>
          <a:xfrm>
            <a:off x="381000" y="1820118"/>
            <a:ext cx="20193000" cy="2308324"/>
          </a:xfrm>
          <a:prstGeom prst="rect">
            <a:avLst/>
          </a:prstGeom>
          <a:noFill/>
        </p:spPr>
        <p:txBody>
          <a:bodyPr wrap="square">
            <a:spAutoFit/>
          </a:bodyPr>
          <a:lstStyle/>
          <a:p>
            <a:r>
              <a:rPr lang="en-US" sz="4800" b="1">
                <a:ea typeface="+mj-ea"/>
                <a:cs typeface="+mj-cs"/>
              </a:rPr>
              <a:t>Objective:</a:t>
            </a:r>
          </a:p>
          <a:p>
            <a:r>
              <a:rPr lang="en-US" sz="4800"/>
              <a:t>Train data collectors to correctly record how many units were sold in the last 7 days and whether the product was stocked out in the past 3 months.</a:t>
            </a:r>
          </a:p>
        </p:txBody>
      </p:sp>
      <p:sp>
        <p:nvSpPr>
          <p:cNvPr id="8" name="TextBox 7">
            <a:extLst>
              <a:ext uri="{FF2B5EF4-FFF2-40B4-BE49-F238E27FC236}">
                <a16:creationId xmlns:a16="http://schemas.microsoft.com/office/drawing/2014/main" id="{55D79FD4-882D-3E80-08AA-7A2A1EA7F80A}"/>
              </a:ext>
            </a:extLst>
          </p:cNvPr>
          <p:cNvSpPr txBox="1"/>
          <p:nvPr/>
        </p:nvSpPr>
        <p:spPr>
          <a:xfrm>
            <a:off x="381000" y="4475225"/>
            <a:ext cx="22639020" cy="9119420"/>
          </a:xfrm>
          <a:prstGeom prst="rect">
            <a:avLst/>
          </a:prstGeom>
          <a:noFill/>
        </p:spPr>
        <p:txBody>
          <a:bodyPr wrap="square">
            <a:spAutoFit/>
          </a:bodyPr>
          <a:lstStyle/>
          <a:p>
            <a:pPr>
              <a:lnSpc>
                <a:spcPct val="90000"/>
              </a:lnSpc>
              <a:spcBef>
                <a:spcPts val="100"/>
              </a:spcBef>
              <a:spcAft>
                <a:spcPts val="500"/>
              </a:spcAft>
              <a:buNone/>
            </a:pPr>
            <a:r>
              <a:rPr lang="en-US" sz="4800" b="1">
                <a:ea typeface="+mj-ea"/>
                <a:cs typeface="+mj-cs"/>
              </a:rPr>
              <a:t>Prompts &amp; Answers:</a:t>
            </a:r>
            <a:endParaRPr lang="en-US" sz="4800">
              <a:ea typeface="+mj-ea"/>
              <a:cs typeface="+mj-cs"/>
            </a:endParaRPr>
          </a:p>
          <a:p>
            <a:pPr marL="685800" lvl="0" indent="-685800" defTabSz="914400" eaLnBrk="0" fontAlgn="base" hangingPunct="0">
              <a:lnSpc>
                <a:spcPct val="90000"/>
              </a:lnSpc>
              <a:spcBef>
                <a:spcPts val="100"/>
              </a:spcBef>
              <a:spcAft>
                <a:spcPts val="500"/>
              </a:spcAft>
              <a:buFont typeface="Arial" panose="020B0604020202020204" pitchFamily="34" charset="0"/>
              <a:buChar char="•"/>
            </a:pPr>
            <a:r>
              <a:rPr lang="en-US" altLang="en-US" sz="4800"/>
              <a:t>What is quantity sold?</a:t>
            </a:r>
            <a:br>
              <a:rPr lang="en-US" altLang="en-US" sz="4800"/>
            </a:br>
            <a:r>
              <a:rPr lang="en-US" altLang="en-US" sz="4800">
                <a:sym typeface="Wingdings" panose="05000000000000000000" pitchFamily="2" charset="2"/>
              </a:rPr>
              <a:t></a:t>
            </a:r>
            <a:r>
              <a:rPr lang="en-US" altLang="en-US" sz="4800"/>
              <a:t> The number of units (e.g., packs, bottles, tablets) sold to retail customers in the last 7 days</a:t>
            </a:r>
          </a:p>
          <a:p>
            <a:pPr lvl="0" defTabSz="914400" eaLnBrk="0" fontAlgn="base" hangingPunct="0">
              <a:lnSpc>
                <a:spcPct val="90000"/>
              </a:lnSpc>
              <a:spcBef>
                <a:spcPts val="100"/>
              </a:spcBef>
              <a:spcAft>
                <a:spcPts val="500"/>
              </a:spcAft>
              <a:buFontTx/>
              <a:buChar char="•"/>
            </a:pPr>
            <a:endParaRPr lang="en-US" altLang="en-US" sz="4800"/>
          </a:p>
          <a:p>
            <a:pPr marL="685800" lvl="0" indent="-685800" defTabSz="914400" eaLnBrk="0" fontAlgn="base" hangingPunct="0">
              <a:lnSpc>
                <a:spcPct val="90000"/>
              </a:lnSpc>
              <a:spcBef>
                <a:spcPts val="100"/>
              </a:spcBef>
              <a:spcAft>
                <a:spcPts val="500"/>
              </a:spcAft>
              <a:buFont typeface="Arial" panose="020B0604020202020204" pitchFamily="34" charset="0"/>
              <a:buChar char="•"/>
            </a:pPr>
            <a:r>
              <a:rPr lang="en-US" altLang="en-US" sz="4800"/>
              <a:t>How to know what to record?</a:t>
            </a:r>
            <a:br>
              <a:rPr lang="en-US" altLang="en-US" sz="4800"/>
            </a:br>
            <a:r>
              <a:rPr lang="en-US" altLang="en-US" sz="4800">
                <a:sym typeface="Wingdings" panose="05000000000000000000" pitchFamily="2" charset="2"/>
              </a:rPr>
              <a:t></a:t>
            </a:r>
            <a:r>
              <a:rPr lang="en-US" altLang="en-US" sz="4800"/>
              <a:t> Ask provider and record the number of the pack type selected (e.g., 5 bottles, 3 strips)</a:t>
            </a:r>
            <a:br>
              <a:rPr lang="en-US" altLang="en-US" sz="4800"/>
            </a:br>
            <a:r>
              <a:rPr lang="en-US" altLang="en-US" sz="4800">
                <a:sym typeface="Wingdings" panose="05000000000000000000" pitchFamily="2" charset="2"/>
              </a:rPr>
              <a:t></a:t>
            </a:r>
            <a:r>
              <a:rPr lang="en-US" altLang="en-US" sz="4800"/>
              <a:t> If no record is available, use provider’s estimate and note that in comments</a:t>
            </a:r>
          </a:p>
          <a:p>
            <a:pPr lvl="0" defTabSz="914400" eaLnBrk="0" fontAlgn="base" hangingPunct="0">
              <a:lnSpc>
                <a:spcPct val="90000"/>
              </a:lnSpc>
              <a:spcBef>
                <a:spcPts val="100"/>
              </a:spcBef>
              <a:spcAft>
                <a:spcPts val="500"/>
              </a:spcAft>
              <a:buFontTx/>
              <a:buChar char="•"/>
            </a:pPr>
            <a:endParaRPr lang="en-US" altLang="en-US" sz="4800"/>
          </a:p>
          <a:p>
            <a:pPr marL="685800" lvl="0" indent="-685800" defTabSz="914400" eaLnBrk="0" fontAlgn="base" hangingPunct="0">
              <a:lnSpc>
                <a:spcPct val="90000"/>
              </a:lnSpc>
              <a:spcBef>
                <a:spcPts val="100"/>
              </a:spcBef>
              <a:spcAft>
                <a:spcPts val="500"/>
              </a:spcAft>
              <a:buFont typeface="Arial" panose="020B0604020202020204" pitchFamily="34" charset="0"/>
              <a:buChar char="•"/>
            </a:pPr>
            <a:r>
              <a:rPr lang="en-US" altLang="en-US" sz="4800"/>
              <a:t>What is a stock-out?</a:t>
            </a:r>
            <a:br>
              <a:rPr lang="en-US" altLang="en-US" sz="4800"/>
            </a:br>
            <a:r>
              <a:rPr lang="en-US" altLang="en-US" sz="4800">
                <a:sym typeface="Wingdings" panose="05000000000000000000" pitchFamily="2" charset="2"/>
              </a:rPr>
              <a:t></a:t>
            </a:r>
            <a:r>
              <a:rPr lang="en-US" altLang="en-US" sz="4800"/>
              <a:t> Any time in the last 3 months when the product was completely unavailable, even for 1 day</a:t>
            </a:r>
          </a:p>
        </p:txBody>
      </p:sp>
    </p:spTree>
    <p:extLst>
      <p:ext uri="{BB962C8B-B14F-4D97-AF65-F5344CB8AC3E}">
        <p14:creationId xmlns:p14="http://schemas.microsoft.com/office/powerpoint/2010/main" val="38582518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728273" y="3531242"/>
            <a:ext cx="10058400" cy="9750362"/>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Brand name</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Generic name/ active ingredients</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Manufacturer </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Country of manufacture</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Dosage form</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Strengths and excipients</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Packaging type </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Pack size</a:t>
            </a:r>
          </a:p>
          <a:p>
            <a:pPr marL="914400" indent="-914400">
              <a:spcBef>
                <a:spcPts val="100"/>
              </a:spcBef>
              <a:spcAft>
                <a:spcPts val="500"/>
              </a:spcAft>
              <a:buFont typeface="+mj-lt"/>
              <a:buAutoNum type="arabicPeriod"/>
            </a:pPr>
            <a:r>
              <a:rPr lang="en-US" sz="4800" b="1">
                <a:solidFill>
                  <a:schemeClr val="accent1"/>
                </a:solidFill>
                <a:latin typeface="Roboto Light (Body)" panose="020B0604020202020204" charset="0"/>
                <a:ea typeface="Roboto Light (Body)" panose="020B0604020202020204" charset="0"/>
                <a:cs typeface="Roboto Light (Body)" panose="020B0604020202020204" charset="0"/>
              </a:rPr>
              <a:t>Quantity sold </a:t>
            </a:r>
          </a:p>
          <a:p>
            <a:pPr marL="914400" indent="-914400">
              <a:spcBef>
                <a:spcPts val="100"/>
              </a:spcBef>
              <a:spcAft>
                <a:spcPts val="500"/>
              </a:spcAft>
              <a:buFont typeface="+mj-lt"/>
              <a:buAutoNum type="arabicPeriod"/>
            </a:pPr>
            <a:r>
              <a:rPr lang="en-US" sz="4800" b="1">
                <a:solidFill>
                  <a:schemeClr val="accent1"/>
                </a:solidFill>
                <a:latin typeface="Roboto Light (Body)" panose="020B0604020202020204" charset="0"/>
                <a:ea typeface="Roboto Light (Body)" panose="020B0604020202020204" charset="0"/>
                <a:cs typeface="Roboto Light (Body)" panose="020B0604020202020204" charset="0"/>
              </a:rPr>
              <a:t>Stockouts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Prices </a:t>
            </a:r>
          </a:p>
          <a:p>
            <a:pPr marL="914400" indent="-914400">
              <a:spcBef>
                <a:spcPts val="100"/>
              </a:spcBef>
              <a:spcAft>
                <a:spcPts val="500"/>
              </a:spcAft>
              <a:buFont typeface="+mj-lt"/>
              <a:buAutoNum type="arabicPeriod"/>
            </a:pPr>
            <a:endParaRPr lang="en-US" sz="4800">
              <a:latin typeface="Roboto Light (Body)" panose="020B0604020202020204" charset="0"/>
              <a:ea typeface="Roboto Light (Body)" panose="020B0604020202020204" charset="0"/>
              <a:cs typeface="Roboto Light (Body)" panose="020B0604020202020204" charset="0"/>
            </a:endParaRPr>
          </a:p>
          <a:p>
            <a:pPr marL="914400" indent="-914400">
              <a:spcBef>
                <a:spcPts val="100"/>
              </a:spcBef>
              <a:spcAft>
                <a:spcPts val="500"/>
              </a:spcAft>
              <a:buFont typeface="+mj-lt"/>
              <a:buAutoNum type="arabicPeriod"/>
            </a:pPr>
            <a:endParaRPr lang="en-US" sz="4800">
              <a:latin typeface="Roboto Light (Body)" panose="020B0604020202020204" charset="0"/>
              <a:ea typeface="Roboto Light (Body)" panose="020B0604020202020204" charset="0"/>
              <a:cs typeface="Roboto Light (Body)" panose="020B0604020202020204" charset="0"/>
            </a:endParaRPr>
          </a:p>
        </p:txBody>
      </p:sp>
      <p:sp>
        <p:nvSpPr>
          <p:cNvPr id="9" name="Title 1"/>
          <p:cNvSpPr txBox="1">
            <a:spLocks/>
          </p:cNvSpPr>
          <p:nvPr/>
        </p:nvSpPr>
        <p:spPr bwMode="auto">
          <a:xfrm>
            <a:off x="209550" y="653376"/>
            <a:ext cx="2200275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PROGRESS THROUGH THE AUDIT FORM SECTIONS:</a:t>
            </a:r>
            <a:endParaRPr lang="en-US" sz="8000" b="1" kern="0">
              <a:latin typeface="+mj-lt"/>
            </a:endParaRPr>
          </a:p>
        </p:txBody>
      </p:sp>
      <p:sp>
        <p:nvSpPr>
          <p:cNvPr id="2" name="Right Brace 1">
            <a:extLst>
              <a:ext uri="{FF2B5EF4-FFF2-40B4-BE49-F238E27FC236}">
                <a16:creationId xmlns:a16="http://schemas.microsoft.com/office/drawing/2014/main" id="{A0C0C86F-E2A9-B3ED-BC4A-F1DFC588D358}"/>
              </a:ext>
            </a:extLst>
          </p:cNvPr>
          <p:cNvSpPr/>
          <p:nvPr/>
        </p:nvSpPr>
        <p:spPr>
          <a:xfrm>
            <a:off x="11238046" y="3531242"/>
            <a:ext cx="838200" cy="5910653"/>
          </a:xfrm>
          <a:prstGeom prst="rightBrace">
            <a:avLst/>
          </a:prstGeom>
          <a:ln w="5715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530D063-CD3D-E38A-F12A-FA091A219899}"/>
              </a:ext>
            </a:extLst>
          </p:cNvPr>
          <p:cNvSpPr txBox="1"/>
          <p:nvPr/>
        </p:nvSpPr>
        <p:spPr>
          <a:xfrm>
            <a:off x="12307756" y="6027003"/>
            <a:ext cx="7330853" cy="830997"/>
          </a:xfrm>
          <a:prstGeom prst="rect">
            <a:avLst/>
          </a:prstGeom>
          <a:noFill/>
        </p:spPr>
        <p:txBody>
          <a:bodyPr wrap="none" rtlCol="0">
            <a:spAutoFit/>
          </a:bodyPr>
          <a:lstStyle/>
          <a:p>
            <a:r>
              <a:rPr lang="en-US" sz="4800">
                <a:solidFill>
                  <a:schemeClr val="accent3"/>
                </a:solidFill>
              </a:rPr>
              <a:t>Topics covered previously </a:t>
            </a:r>
          </a:p>
        </p:txBody>
      </p:sp>
      <p:sp>
        <p:nvSpPr>
          <p:cNvPr id="11" name="TextBox 10">
            <a:extLst>
              <a:ext uri="{FF2B5EF4-FFF2-40B4-BE49-F238E27FC236}">
                <a16:creationId xmlns:a16="http://schemas.microsoft.com/office/drawing/2014/main" id="{F28F4BD9-A27F-9721-540F-E1C08E75B99E}"/>
              </a:ext>
            </a:extLst>
          </p:cNvPr>
          <p:cNvSpPr txBox="1"/>
          <p:nvPr/>
        </p:nvSpPr>
        <p:spPr>
          <a:xfrm>
            <a:off x="12307756" y="9588099"/>
            <a:ext cx="7872668" cy="830997"/>
          </a:xfrm>
          <a:prstGeom prst="rect">
            <a:avLst/>
          </a:prstGeom>
          <a:noFill/>
        </p:spPr>
        <p:txBody>
          <a:bodyPr wrap="none" rtlCol="0">
            <a:spAutoFit/>
          </a:bodyPr>
          <a:lstStyle/>
          <a:p>
            <a:r>
              <a:rPr lang="en-US" sz="4800">
                <a:solidFill>
                  <a:schemeClr val="accent1"/>
                </a:solidFill>
              </a:rPr>
              <a:t>Topic covered in this section</a:t>
            </a:r>
          </a:p>
        </p:txBody>
      </p:sp>
      <p:sp>
        <p:nvSpPr>
          <p:cNvPr id="12" name="Right Brace 11">
            <a:extLst>
              <a:ext uri="{FF2B5EF4-FFF2-40B4-BE49-F238E27FC236}">
                <a16:creationId xmlns:a16="http://schemas.microsoft.com/office/drawing/2014/main" id="{9FD88BF1-DCAA-4C06-860E-0BB81F22169D}"/>
              </a:ext>
            </a:extLst>
          </p:cNvPr>
          <p:cNvSpPr/>
          <p:nvPr/>
        </p:nvSpPr>
        <p:spPr>
          <a:xfrm>
            <a:off x="11296650" y="9546398"/>
            <a:ext cx="838200" cy="914400"/>
          </a:xfrm>
          <a:prstGeom prst="rightBrace">
            <a:avLst/>
          </a:prstGeom>
          <a:ln w="57150">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79091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4294967295"/>
          </p:nvPr>
        </p:nvSpPr>
        <p:spPr>
          <a:xfrm>
            <a:off x="269988" y="3402466"/>
            <a:ext cx="23317643" cy="5964710"/>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lvl="1" indent="0">
              <a:spcBef>
                <a:spcPts val="100"/>
              </a:spcBef>
              <a:spcAft>
                <a:spcPts val="500"/>
              </a:spcAft>
              <a:buNone/>
            </a:pPr>
            <a:r>
              <a:rPr lang="fr-FR" sz="4800"/>
              <a:t>At the end of </a:t>
            </a:r>
            <a:r>
              <a:rPr lang="fr-FR" sz="4800" err="1"/>
              <a:t>this</a:t>
            </a:r>
            <a:r>
              <a:rPr lang="fr-FR" sz="4800"/>
              <a:t> </a:t>
            </a:r>
            <a:r>
              <a:rPr lang="fr-FR" sz="4800" err="1"/>
              <a:t>presentation</a:t>
            </a:r>
            <a:r>
              <a:rPr lang="fr-FR" sz="4800"/>
              <a:t> </a:t>
            </a:r>
            <a:r>
              <a:rPr lang="fr-FR" sz="4800" err="1"/>
              <a:t>you</a:t>
            </a:r>
            <a:r>
              <a:rPr lang="fr-FR" sz="4800"/>
              <a:t> </a:t>
            </a:r>
            <a:r>
              <a:rPr lang="fr-FR" sz="4800" err="1"/>
              <a:t>should</a:t>
            </a:r>
            <a:r>
              <a:rPr lang="fr-FR" sz="4800"/>
              <a:t> </a:t>
            </a:r>
            <a:r>
              <a:rPr lang="fr-FR" sz="4800" err="1"/>
              <a:t>be</a:t>
            </a:r>
            <a:r>
              <a:rPr lang="fr-FR" sz="4800"/>
              <a:t> able to:</a:t>
            </a:r>
          </a:p>
          <a:p>
            <a:pPr marL="0" lvl="1" indent="0">
              <a:spcBef>
                <a:spcPts val="100"/>
              </a:spcBef>
              <a:spcAft>
                <a:spcPts val="500"/>
              </a:spcAft>
              <a:buNone/>
            </a:pPr>
            <a:endParaRPr lang="fr-FR" altLang="zh-CN" sz="4800">
              <a:ea typeface="宋体" pitchFamily="2" charset="-122"/>
            </a:endParaRPr>
          </a:p>
          <a:p>
            <a:pPr marL="685800" lvl="1" indent="-685800">
              <a:spcBef>
                <a:spcPts val="100"/>
              </a:spcBef>
              <a:spcAft>
                <a:spcPts val="500"/>
              </a:spcAft>
              <a:buFontTx/>
              <a:buChar char="•"/>
            </a:pPr>
            <a:r>
              <a:rPr lang="fr-FR" altLang="zh-CN" sz="4800">
                <a:ea typeface="宋体" pitchFamily="2" charset="-122"/>
              </a:rPr>
              <a:t>Record </a:t>
            </a:r>
            <a:r>
              <a:rPr lang="fr-FR" altLang="zh-CN" sz="4800" err="1">
                <a:ea typeface="宋体" pitchFamily="2" charset="-122"/>
              </a:rPr>
              <a:t>quantity</a:t>
            </a:r>
            <a:r>
              <a:rPr lang="fr-FR" altLang="zh-CN" sz="4800">
                <a:ea typeface="宋体" pitchFamily="2" charset="-122"/>
              </a:rPr>
              <a:t> </a:t>
            </a:r>
            <a:r>
              <a:rPr lang="fr-FR" altLang="zh-CN" sz="4800" err="1">
                <a:ea typeface="宋体" pitchFamily="2" charset="-122"/>
              </a:rPr>
              <a:t>sold</a:t>
            </a:r>
            <a:r>
              <a:rPr lang="fr-FR" altLang="zh-CN" sz="4800">
                <a:ea typeface="宋体" pitchFamily="2" charset="-122"/>
              </a:rPr>
              <a:t>/</a:t>
            </a:r>
            <a:r>
              <a:rPr lang="fr-FR" altLang="zh-CN" sz="4800" err="1">
                <a:ea typeface="宋体" pitchFamily="2" charset="-122"/>
              </a:rPr>
              <a:t>distributed</a:t>
            </a:r>
            <a:r>
              <a:rPr lang="fr-FR" altLang="zh-CN" sz="4800">
                <a:ea typeface="宋体" pitchFamily="2" charset="-122"/>
              </a:rPr>
              <a:t> over the last 7 </a:t>
            </a:r>
            <a:r>
              <a:rPr lang="fr-FR" altLang="zh-CN" sz="4800" err="1">
                <a:ea typeface="宋体" pitchFamily="2" charset="-122"/>
              </a:rPr>
              <a:t>days</a:t>
            </a:r>
            <a:r>
              <a:rPr lang="fr-FR" altLang="zh-CN" sz="4800">
                <a:ea typeface="宋体" pitchFamily="2" charset="-122"/>
              </a:rPr>
              <a:t> </a:t>
            </a:r>
          </a:p>
          <a:p>
            <a:pPr marL="685800" lvl="1" indent="-685800">
              <a:spcBef>
                <a:spcPts val="100"/>
              </a:spcBef>
              <a:spcAft>
                <a:spcPts val="500"/>
              </a:spcAft>
              <a:buFontTx/>
              <a:buChar char="•"/>
            </a:pPr>
            <a:r>
              <a:rPr lang="fr-FR" altLang="zh-CN" sz="4800">
                <a:ea typeface="宋体" pitchFamily="2" charset="-122"/>
              </a:rPr>
              <a:t>Record out-of-stock situations</a:t>
            </a:r>
          </a:p>
          <a:p>
            <a:pPr marL="685800" lvl="1" indent="-685800">
              <a:spcBef>
                <a:spcPts val="100"/>
              </a:spcBef>
              <a:spcAft>
                <a:spcPts val="500"/>
              </a:spcAft>
              <a:buFontTx/>
              <a:buChar char="•"/>
            </a:pPr>
            <a:r>
              <a:rPr lang="fr-FR" altLang="zh-CN" sz="4800">
                <a:ea typeface="宋体" pitchFamily="2" charset="-122"/>
              </a:rPr>
              <a:t>Record if </a:t>
            </a:r>
            <a:r>
              <a:rPr lang="fr-FR" altLang="zh-CN" sz="4800" err="1">
                <a:ea typeface="宋体" pitchFamily="2" charset="-122"/>
              </a:rPr>
              <a:t>product</a:t>
            </a:r>
            <a:r>
              <a:rPr lang="fr-FR" altLang="zh-CN" sz="4800">
                <a:ea typeface="宋体" pitchFamily="2" charset="-122"/>
              </a:rPr>
              <a:t> </a:t>
            </a:r>
            <a:r>
              <a:rPr lang="fr-FR" altLang="zh-CN" sz="4800" err="1">
                <a:ea typeface="宋体" pitchFamily="2" charset="-122"/>
              </a:rPr>
              <a:t>is</a:t>
            </a:r>
            <a:r>
              <a:rPr lang="fr-FR" altLang="zh-CN" sz="4800">
                <a:ea typeface="宋体" pitchFamily="2" charset="-122"/>
              </a:rPr>
              <a:t> </a:t>
            </a:r>
            <a:r>
              <a:rPr lang="fr-FR" altLang="zh-CN" sz="4800" err="1">
                <a:ea typeface="宋体" pitchFamily="2" charset="-122"/>
              </a:rPr>
              <a:t>expired</a:t>
            </a:r>
            <a:r>
              <a:rPr lang="fr-FR" altLang="zh-CN" sz="4800">
                <a:ea typeface="宋体" pitchFamily="2" charset="-122"/>
              </a:rPr>
              <a:t> </a:t>
            </a:r>
          </a:p>
          <a:p>
            <a:pPr marL="685800" lvl="1" indent="-685800">
              <a:spcBef>
                <a:spcPts val="100"/>
              </a:spcBef>
              <a:spcAft>
                <a:spcPts val="500"/>
              </a:spcAft>
              <a:buFontTx/>
              <a:buChar char="•"/>
            </a:pPr>
            <a:r>
              <a:rPr lang="fr-FR" altLang="zh-CN" sz="4800">
                <a:ea typeface="宋体" pitchFamily="2" charset="-122"/>
              </a:rPr>
              <a:t>Record if </a:t>
            </a:r>
            <a:r>
              <a:rPr lang="fr-FR" altLang="zh-CN" sz="4800" err="1">
                <a:ea typeface="宋体" pitchFamily="2" charset="-122"/>
              </a:rPr>
              <a:t>product</a:t>
            </a:r>
            <a:r>
              <a:rPr lang="fr-FR" altLang="zh-CN" sz="4800">
                <a:ea typeface="宋体" pitchFamily="2" charset="-122"/>
              </a:rPr>
              <a:t> has </a:t>
            </a:r>
            <a:r>
              <a:rPr lang="fr-FR" sz="4800">
                <a:ea typeface="宋体" pitchFamily="2" charset="-122"/>
              </a:rPr>
              <a:t>National </a:t>
            </a:r>
            <a:r>
              <a:rPr lang="fr-FR" sz="4800" err="1">
                <a:ea typeface="宋体" pitchFamily="2" charset="-122"/>
              </a:rPr>
              <a:t>Regulatory</a:t>
            </a:r>
            <a:r>
              <a:rPr lang="fr-FR" sz="4800">
                <a:ea typeface="宋体" pitchFamily="2" charset="-122"/>
              </a:rPr>
              <a:t> </a:t>
            </a:r>
            <a:r>
              <a:rPr lang="fr-FR" sz="4800" err="1">
                <a:ea typeface="宋体" pitchFamily="2" charset="-122"/>
              </a:rPr>
              <a:t>Authority</a:t>
            </a:r>
            <a:r>
              <a:rPr lang="fr-FR" sz="4800">
                <a:ea typeface="宋体" pitchFamily="2" charset="-122"/>
              </a:rPr>
              <a:t> (NRA)</a:t>
            </a:r>
            <a:r>
              <a:rPr lang="fr-FR" altLang="zh-CN" sz="4800">
                <a:ea typeface="宋体" pitchFamily="2" charset="-122"/>
              </a:rPr>
              <a:t>  Ex: NAFDAC registration </a:t>
            </a:r>
            <a:r>
              <a:rPr lang="fr-FR" altLang="zh-CN" sz="4800" err="1">
                <a:ea typeface="宋体" pitchFamily="2" charset="-122"/>
              </a:rPr>
              <a:t>number</a:t>
            </a:r>
            <a:endParaRPr lang="fr-FR" altLang="zh-CN" sz="4800">
              <a:ea typeface="宋体" pitchFamily="2" charset="-122"/>
            </a:endParaRPr>
          </a:p>
          <a:p>
            <a:pPr marL="0" lvl="1" indent="0">
              <a:spcBef>
                <a:spcPts val="100"/>
              </a:spcBef>
              <a:spcAft>
                <a:spcPts val="500"/>
              </a:spcAft>
              <a:buNone/>
            </a:pPr>
            <a:endParaRPr lang="fr-FR" altLang="zh-CN" sz="4800" b="1">
              <a:ea typeface="宋体" pitchFamily="2" charset="-122"/>
            </a:endParaRPr>
          </a:p>
        </p:txBody>
      </p:sp>
      <p:sp>
        <p:nvSpPr>
          <p:cNvPr id="9" name="Title 1"/>
          <p:cNvSpPr txBox="1">
            <a:spLocks/>
          </p:cNvSpPr>
          <p:nvPr/>
        </p:nvSpPr>
        <p:spPr bwMode="auto">
          <a:xfrm>
            <a:off x="269988" y="54574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en-US" sz="8000" b="1" kern="0">
                <a:latin typeface="+mj-lt"/>
                <a:cs typeface="Arial"/>
              </a:rPr>
              <a:t> MAIN AIM OF THE SESSION</a:t>
            </a:r>
          </a:p>
        </p:txBody>
      </p:sp>
    </p:spTree>
    <p:extLst>
      <p:ext uri="{BB962C8B-B14F-4D97-AF65-F5344CB8AC3E}">
        <p14:creationId xmlns:p14="http://schemas.microsoft.com/office/powerpoint/2010/main" val="944983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4294967295"/>
          </p:nvPr>
        </p:nvSpPr>
        <p:spPr>
          <a:xfrm>
            <a:off x="14855644" y="1181387"/>
            <a:ext cx="9218775" cy="1605568"/>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lvl="1" indent="0">
              <a:lnSpc>
                <a:spcPct val="120000"/>
              </a:lnSpc>
              <a:spcBef>
                <a:spcPts val="1200"/>
              </a:spcBef>
              <a:buNone/>
            </a:pPr>
            <a:r>
              <a:rPr lang="fr-FR" sz="4000" err="1"/>
              <a:t>We</a:t>
            </a:r>
            <a:r>
              <a:rPr lang="fr-FR" sz="4000"/>
              <a:t> are </a:t>
            </a:r>
            <a:r>
              <a:rPr lang="fr-FR" sz="4000" err="1"/>
              <a:t>interested</a:t>
            </a:r>
            <a:r>
              <a:rPr lang="fr-FR" sz="4000"/>
              <a:t> in </a:t>
            </a:r>
            <a:r>
              <a:rPr lang="fr-FR" sz="4000" b="1" err="1"/>
              <a:t>individual</a:t>
            </a:r>
            <a:r>
              <a:rPr lang="fr-FR" sz="4000" b="1"/>
              <a:t> sales over </a:t>
            </a:r>
            <a:r>
              <a:rPr lang="fr-FR" sz="4000"/>
              <a:t>the </a:t>
            </a:r>
            <a:r>
              <a:rPr lang="fr-FR" sz="4000" b="1"/>
              <a:t>last 7 </a:t>
            </a:r>
            <a:r>
              <a:rPr lang="fr-FR" sz="4000" b="1" err="1"/>
              <a:t>days</a:t>
            </a:r>
            <a:r>
              <a:rPr lang="fr-FR" sz="4000"/>
              <a:t>.</a:t>
            </a:r>
          </a:p>
        </p:txBody>
      </p:sp>
      <p:sp>
        <p:nvSpPr>
          <p:cNvPr id="9" name="Title 1"/>
          <p:cNvSpPr txBox="1">
            <a:spLocks/>
          </p:cNvSpPr>
          <p:nvPr/>
        </p:nvSpPr>
        <p:spPr bwMode="auto">
          <a:xfrm>
            <a:off x="309581" y="274536"/>
            <a:ext cx="18288000" cy="1320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QUANTITY SOLD</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14855644" y="3115252"/>
            <a:ext cx="8823506" cy="25414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120000"/>
              </a:lnSpc>
              <a:spcBef>
                <a:spcPts val="1200"/>
              </a:spcBef>
              <a:buNone/>
            </a:pPr>
            <a:r>
              <a:rPr lang="fr-FR" sz="4000" kern="0">
                <a:solidFill>
                  <a:schemeClr val="tx1"/>
                </a:solidFill>
              </a:rPr>
              <a:t>The </a:t>
            </a:r>
            <a:r>
              <a:rPr lang="fr-FR" sz="4000" kern="0" err="1">
                <a:solidFill>
                  <a:schemeClr val="tx1"/>
                </a:solidFill>
              </a:rPr>
              <a:t>answer</a:t>
            </a:r>
            <a:r>
              <a:rPr lang="fr-FR" sz="4000" kern="0">
                <a:solidFill>
                  <a:schemeClr val="tx1"/>
                </a:solidFill>
              </a:rPr>
              <a:t> </a:t>
            </a:r>
            <a:r>
              <a:rPr lang="fr-FR" sz="4000" kern="0" err="1">
                <a:solidFill>
                  <a:schemeClr val="tx1"/>
                </a:solidFill>
              </a:rPr>
              <a:t>is</a:t>
            </a:r>
            <a:r>
              <a:rPr lang="fr-FR" sz="4000" kern="0">
                <a:solidFill>
                  <a:schemeClr val="tx1"/>
                </a:solidFill>
              </a:rPr>
              <a:t> for </a:t>
            </a:r>
            <a:r>
              <a:rPr lang="fr-FR" sz="4000" kern="0" err="1">
                <a:solidFill>
                  <a:schemeClr val="tx1"/>
                </a:solidFill>
              </a:rPr>
              <a:t>each</a:t>
            </a:r>
            <a:r>
              <a:rPr lang="fr-FR" sz="4000" kern="0">
                <a:solidFill>
                  <a:schemeClr val="tx1"/>
                </a:solidFill>
              </a:rPr>
              <a:t> pack type </a:t>
            </a:r>
            <a:r>
              <a:rPr lang="fr-FR" sz="4000" kern="0" err="1">
                <a:solidFill>
                  <a:schemeClr val="tx1"/>
                </a:solidFill>
              </a:rPr>
              <a:t>selected</a:t>
            </a:r>
            <a:r>
              <a:rPr lang="fr-FR" sz="4000" kern="0">
                <a:solidFill>
                  <a:schemeClr val="tx1"/>
                </a:solidFill>
              </a:rPr>
              <a:t> in the </a:t>
            </a:r>
            <a:r>
              <a:rPr lang="fr-FR" sz="4000" kern="0" err="1">
                <a:solidFill>
                  <a:schemeClr val="tx1"/>
                </a:solidFill>
              </a:rPr>
              <a:t>previous</a:t>
            </a:r>
            <a:r>
              <a:rPr lang="fr-FR" sz="4000" kern="0">
                <a:solidFill>
                  <a:schemeClr val="tx1"/>
                </a:solidFill>
              </a:rPr>
              <a:t> section </a:t>
            </a:r>
          </a:p>
          <a:p>
            <a:pPr marL="0" lvl="1" indent="0">
              <a:lnSpc>
                <a:spcPct val="120000"/>
              </a:lnSpc>
              <a:spcBef>
                <a:spcPts val="1200"/>
              </a:spcBef>
              <a:buNone/>
            </a:pPr>
            <a:r>
              <a:rPr lang="fr-FR" sz="4000" kern="0">
                <a:solidFill>
                  <a:schemeClr val="tx1"/>
                </a:solidFill>
              </a:rPr>
              <a:t>e.g. </a:t>
            </a:r>
            <a:r>
              <a:rPr lang="fr-FR" sz="4000" kern="0" err="1">
                <a:solidFill>
                  <a:schemeClr val="tx1"/>
                </a:solidFill>
              </a:rPr>
              <a:t>Number</a:t>
            </a:r>
            <a:r>
              <a:rPr lang="fr-FR" sz="4000" kern="0">
                <a:solidFill>
                  <a:schemeClr val="tx1"/>
                </a:solidFill>
              </a:rPr>
              <a:t> of blister packs </a:t>
            </a:r>
            <a:r>
              <a:rPr lang="fr-FR" sz="4000" kern="0" err="1">
                <a:solidFill>
                  <a:schemeClr val="tx1"/>
                </a:solidFill>
              </a:rPr>
              <a:t>sold</a:t>
            </a:r>
            <a:r>
              <a:rPr lang="fr-FR" sz="4000" kern="0">
                <a:solidFill>
                  <a:schemeClr val="tx1"/>
                </a:solidFill>
              </a:rPr>
              <a:t> for </a:t>
            </a:r>
            <a:r>
              <a:rPr lang="fr-FR" sz="4000" kern="0" err="1">
                <a:solidFill>
                  <a:schemeClr val="tx1"/>
                </a:solidFill>
              </a:rPr>
              <a:t>tablets</a:t>
            </a:r>
            <a:r>
              <a:rPr lang="fr-FR" sz="4000" kern="0">
                <a:solidFill>
                  <a:schemeClr val="tx1"/>
                </a:solidFill>
              </a:rPr>
              <a:t> … </a:t>
            </a:r>
            <a:r>
              <a:rPr lang="fr-FR" sz="4000" kern="0" err="1">
                <a:solidFill>
                  <a:schemeClr val="tx1"/>
                </a:solidFill>
              </a:rPr>
              <a:t>number</a:t>
            </a:r>
            <a:r>
              <a:rPr lang="fr-FR" sz="4000" kern="0">
                <a:solidFill>
                  <a:schemeClr val="tx1"/>
                </a:solidFill>
              </a:rPr>
              <a:t> of </a:t>
            </a:r>
            <a:r>
              <a:rPr lang="fr-FR" sz="4000" kern="0" err="1">
                <a:solidFill>
                  <a:schemeClr val="tx1"/>
                </a:solidFill>
              </a:rPr>
              <a:t>bottles</a:t>
            </a:r>
            <a:r>
              <a:rPr lang="fr-FR" sz="4000" kern="0">
                <a:solidFill>
                  <a:schemeClr val="tx1"/>
                </a:solidFill>
              </a:rPr>
              <a:t> of </a:t>
            </a:r>
            <a:r>
              <a:rPr lang="fr-FR" sz="4000" kern="0" err="1">
                <a:solidFill>
                  <a:schemeClr val="tx1"/>
                </a:solidFill>
              </a:rPr>
              <a:t>syrup</a:t>
            </a:r>
            <a:r>
              <a:rPr lang="fr-FR" sz="4000" kern="0">
                <a:solidFill>
                  <a:schemeClr val="tx1"/>
                </a:solidFill>
              </a:rPr>
              <a:t> </a:t>
            </a:r>
            <a:r>
              <a:rPr lang="fr-FR" sz="4000" kern="0" err="1">
                <a:solidFill>
                  <a:schemeClr val="tx1"/>
                </a:solidFill>
              </a:rPr>
              <a:t>sold</a:t>
            </a:r>
            <a:endParaRPr lang="fr-FR" sz="4000" kern="0">
              <a:solidFill>
                <a:schemeClr val="tx1"/>
              </a:solidFill>
            </a:endParaRPr>
          </a:p>
        </p:txBody>
      </p:sp>
      <p:graphicFrame>
        <p:nvGraphicFramePr>
          <p:cNvPr id="5" name="Table 4">
            <a:extLst>
              <a:ext uri="{FF2B5EF4-FFF2-40B4-BE49-F238E27FC236}">
                <a16:creationId xmlns:a16="http://schemas.microsoft.com/office/drawing/2014/main" id="{A74EB1A0-90E2-BC5A-DF09-1A35E3CDF4F8}"/>
              </a:ext>
            </a:extLst>
          </p:cNvPr>
          <p:cNvGraphicFramePr>
            <a:graphicFrameLocks noGrp="1"/>
          </p:cNvGraphicFramePr>
          <p:nvPr>
            <p:extLst>
              <p:ext uri="{D42A27DB-BD31-4B8C-83A1-F6EECF244321}">
                <p14:modId xmlns:p14="http://schemas.microsoft.com/office/powerpoint/2010/main" val="3645117210"/>
              </p:ext>
            </p:extLst>
          </p:nvPr>
        </p:nvGraphicFramePr>
        <p:xfrm>
          <a:off x="309581" y="1589775"/>
          <a:ext cx="14156427" cy="5586793"/>
        </p:xfrm>
        <a:graphic>
          <a:graphicData uri="http://schemas.openxmlformats.org/drawingml/2006/table">
            <a:tbl>
              <a:tblPr firstRow="1" firstCol="1" bandRow="1"/>
              <a:tblGrid>
                <a:gridCol w="7143850">
                  <a:extLst>
                    <a:ext uri="{9D8B030D-6E8A-4147-A177-3AD203B41FA5}">
                      <a16:colId xmlns:a16="http://schemas.microsoft.com/office/drawing/2014/main" val="381377412"/>
                    </a:ext>
                  </a:extLst>
                </a:gridCol>
                <a:gridCol w="7012577">
                  <a:extLst>
                    <a:ext uri="{9D8B030D-6E8A-4147-A177-3AD203B41FA5}">
                      <a16:colId xmlns:a16="http://schemas.microsoft.com/office/drawing/2014/main" val="4279976313"/>
                    </a:ext>
                  </a:extLst>
                </a:gridCol>
              </a:tblGrid>
              <a:tr h="5586793">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2" name="Table 1">
            <a:extLst>
              <a:ext uri="{FF2B5EF4-FFF2-40B4-BE49-F238E27FC236}">
                <a16:creationId xmlns:a16="http://schemas.microsoft.com/office/drawing/2014/main" id="{978118C5-2397-9047-391F-5709CF5AED4B}"/>
              </a:ext>
            </a:extLst>
          </p:cNvPr>
          <p:cNvGraphicFramePr>
            <a:graphicFrameLocks noGrp="1"/>
          </p:cNvGraphicFramePr>
          <p:nvPr>
            <p:extLst>
              <p:ext uri="{D42A27DB-BD31-4B8C-83A1-F6EECF244321}">
                <p14:modId xmlns:p14="http://schemas.microsoft.com/office/powerpoint/2010/main" val="182527379"/>
              </p:ext>
            </p:extLst>
          </p:nvPr>
        </p:nvGraphicFramePr>
        <p:xfrm>
          <a:off x="14977791" y="7176568"/>
          <a:ext cx="8358459" cy="6258560"/>
        </p:xfrm>
        <a:graphic>
          <a:graphicData uri="http://schemas.openxmlformats.org/drawingml/2006/table">
            <a:tbl>
              <a:tblPr firstRow="1" firstCol="1" bandRow="1"/>
              <a:tblGrid>
                <a:gridCol w="8358459">
                  <a:extLst>
                    <a:ext uri="{9D8B030D-6E8A-4147-A177-3AD203B41FA5}">
                      <a16:colId xmlns:a16="http://schemas.microsoft.com/office/drawing/2014/main" val="4133235899"/>
                    </a:ext>
                  </a:extLst>
                </a:gridCol>
              </a:tblGrid>
              <a:tr h="598581">
                <a:tc>
                  <a:txBody>
                    <a:bodyPr/>
                    <a:lstStyle/>
                    <a:p>
                      <a:pPr marL="0" marR="354330">
                        <a:lnSpc>
                          <a:spcPct val="115000"/>
                        </a:lnSpc>
                        <a:spcBef>
                          <a:spcPts val="0"/>
                        </a:spcBef>
                        <a:spcAft>
                          <a:spcPts val="480"/>
                        </a:spcAft>
                      </a:pPr>
                      <a:r>
                        <a:rPr lang="en-US" sz="4000" b="1">
                          <a:solidFill>
                            <a:schemeClr val="accent3"/>
                          </a:solidFill>
                          <a:effectLst/>
                          <a:latin typeface="+mn-lt"/>
                          <a:ea typeface="Times New Roman" panose="02020603050405020304" pitchFamily="18" charset="0"/>
                          <a:cs typeface="Times New Roman" panose="02020603050405020304" pitchFamily="18" charset="0"/>
                        </a:rPr>
                        <a:t>Pack type</a:t>
                      </a:r>
                      <a:endParaRPr lang="en-US" sz="4000">
                        <a:solidFill>
                          <a:schemeClr val="accent3"/>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09759570"/>
                  </a:ext>
                </a:extLst>
              </a:tr>
              <a:tr h="2701768">
                <a:tc>
                  <a:txBody>
                    <a:bodyPr/>
                    <a:lstStyle/>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1= Blister strip              </a:t>
                      </a:r>
                    </a:p>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2= Individual packet          </a:t>
                      </a:r>
                    </a:p>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3= Loose tablets          </a:t>
                      </a:r>
                    </a:p>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4= Sachet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909055"/>
                  </a:ext>
                </a:extLst>
              </a:tr>
              <a:tr h="598581">
                <a:tc>
                  <a:txBody>
                    <a:bodyPr/>
                    <a:lstStyle/>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5= Bottle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306236"/>
                  </a:ext>
                </a:extLst>
              </a:tr>
              <a:tr h="598581">
                <a:tc>
                  <a:txBody>
                    <a:bodyPr/>
                    <a:lstStyle/>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6= Ampoule or vial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915905"/>
                  </a:ext>
                </a:extLst>
              </a:tr>
              <a:tr h="1241416">
                <a:tc>
                  <a:txBody>
                    <a:bodyPr/>
                    <a:lstStyle/>
                    <a:p>
                      <a:pPr marL="0" marR="354330">
                        <a:lnSpc>
                          <a:spcPct val="115000"/>
                        </a:lnSpc>
                        <a:spcBef>
                          <a:spcPts val="0"/>
                        </a:spcBef>
                        <a:spcAft>
                          <a:spcPts val="480"/>
                        </a:spcAft>
                      </a:pPr>
                      <a:r>
                        <a:rPr lang="en-US" sz="4000">
                          <a:solidFill>
                            <a:schemeClr val="accent3"/>
                          </a:solidFill>
                          <a:effectLst/>
                          <a:latin typeface="+mn-lt"/>
                          <a:ea typeface="Times New Roman" panose="02020603050405020304" pitchFamily="18" charset="0"/>
                          <a:cs typeface="Times New Roman" panose="02020603050405020304" pitchFamily="18" charset="0"/>
                        </a:rPr>
                        <a:t>96 = Other (specify) [___________________________]</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13581"/>
                  </a:ext>
                </a:extLst>
              </a:tr>
            </a:tbl>
          </a:graphicData>
        </a:graphic>
      </p:graphicFrame>
      <p:sp>
        <p:nvSpPr>
          <p:cNvPr id="4" name="TextBox 3">
            <a:extLst>
              <a:ext uri="{FF2B5EF4-FFF2-40B4-BE49-F238E27FC236}">
                <a16:creationId xmlns:a16="http://schemas.microsoft.com/office/drawing/2014/main" id="{C1683DE0-2F7E-D391-8465-AA8D1C215395}"/>
              </a:ext>
            </a:extLst>
          </p:cNvPr>
          <p:cNvSpPr txBox="1"/>
          <p:nvPr/>
        </p:nvSpPr>
        <p:spPr>
          <a:xfrm>
            <a:off x="309581" y="7584723"/>
            <a:ext cx="13258800" cy="2308324"/>
          </a:xfrm>
          <a:prstGeom prst="rect">
            <a:avLst/>
          </a:prstGeom>
          <a:noFill/>
        </p:spPr>
        <p:txBody>
          <a:bodyPr wrap="square" rtlCol="0">
            <a:spAutoFit/>
          </a:bodyPr>
          <a:lstStyle/>
          <a:p>
            <a:r>
              <a:rPr lang="en-US" sz="2400" i="1"/>
              <a:t>Note: The information should ideally be obtained from existing records. If the record is readily accessible, the interviewer may record the information directly. If the record is not accessible due to confidentiality constraints, the respondent should be asked to consult the document and relay the information to the interviewer. When no record is available, the information may be self-reported by the respondent. In such cases, the interviewer must clearly note in the comment section and indicate that the data source is based on the respondent’s declaration.</a:t>
            </a:r>
          </a:p>
        </p:txBody>
      </p:sp>
    </p:spTree>
    <p:extLst>
      <p:ext uri="{BB962C8B-B14F-4D97-AF65-F5344CB8AC3E}">
        <p14:creationId xmlns:p14="http://schemas.microsoft.com/office/powerpoint/2010/main" val="24376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8870-D505-1DB7-60A3-BA6746332DA6}"/>
              </a:ext>
            </a:extLst>
          </p:cNvPr>
          <p:cNvSpPr>
            <a:spLocks noGrp="1"/>
          </p:cNvSpPr>
          <p:nvPr>
            <p:ph type="title"/>
          </p:nvPr>
        </p:nvSpPr>
        <p:spPr>
          <a:xfrm>
            <a:off x="381000" y="387092"/>
            <a:ext cx="20157932" cy="1410774"/>
          </a:xfrm>
        </p:spPr>
        <p:txBody>
          <a:bodyPr/>
          <a:lstStyle/>
          <a:p>
            <a:r>
              <a:rPr lang="fr-FR" sz="8000" kern="0"/>
              <a:t>Part II: Out-of-stock situations</a:t>
            </a:r>
            <a:endParaRPr lang="en-US" sz="8000"/>
          </a:p>
        </p:txBody>
      </p:sp>
      <p:graphicFrame>
        <p:nvGraphicFramePr>
          <p:cNvPr id="6" name="Table 5">
            <a:extLst>
              <a:ext uri="{FF2B5EF4-FFF2-40B4-BE49-F238E27FC236}">
                <a16:creationId xmlns:a16="http://schemas.microsoft.com/office/drawing/2014/main" id="{C476B998-3F5D-D91C-9197-807EBEE2F351}"/>
              </a:ext>
            </a:extLst>
          </p:cNvPr>
          <p:cNvGraphicFramePr>
            <a:graphicFrameLocks noGrp="1"/>
          </p:cNvGraphicFramePr>
          <p:nvPr>
            <p:extLst>
              <p:ext uri="{D42A27DB-BD31-4B8C-83A1-F6EECF244321}">
                <p14:modId xmlns:p14="http://schemas.microsoft.com/office/powerpoint/2010/main" val="3870635258"/>
              </p:ext>
            </p:extLst>
          </p:nvPr>
        </p:nvGraphicFramePr>
        <p:xfrm>
          <a:off x="1076827" y="9911275"/>
          <a:ext cx="6969740" cy="2946400"/>
        </p:xfrm>
        <a:graphic>
          <a:graphicData uri="http://schemas.openxmlformats.org/drawingml/2006/table">
            <a:tbl>
              <a:tblPr firstRow="1" firstCol="1" bandRow="1"/>
              <a:tblGrid>
                <a:gridCol w="6969740">
                  <a:extLst>
                    <a:ext uri="{9D8B030D-6E8A-4147-A177-3AD203B41FA5}">
                      <a16:colId xmlns:a16="http://schemas.microsoft.com/office/drawing/2014/main" val="1338504685"/>
                    </a:ext>
                  </a:extLst>
                </a:gridCol>
              </a:tblGrid>
              <a:tr h="0">
                <a:tc>
                  <a:txBody>
                    <a:bodyPr/>
                    <a:lstStyle/>
                    <a:p>
                      <a:pPr marL="0" marR="0">
                        <a:lnSpc>
                          <a:spcPct val="115000"/>
                        </a:lnSpc>
                        <a:spcBef>
                          <a:spcPts val="0"/>
                        </a:spcBef>
                        <a:spcAft>
                          <a:spcPts val="480"/>
                        </a:spcAft>
                        <a:tabLst>
                          <a:tab pos="981075" algn="l"/>
                        </a:tabLst>
                      </a:pPr>
                      <a:r>
                        <a:rPr lang="en-US" sz="4000" b="1">
                          <a:solidFill>
                            <a:srgbClr val="000000"/>
                          </a:solidFill>
                          <a:effectLst/>
                          <a:highlight>
                            <a:srgbClr val="FFFFFF"/>
                          </a:highlight>
                          <a:latin typeface="+mn-lt"/>
                          <a:ea typeface="Times New Roman" panose="02020603050405020304" pitchFamily="18" charset="0"/>
                          <a:cs typeface="Calibri" panose="020F0502020204030204" pitchFamily="34" charset="0"/>
                        </a:rPr>
                        <a:t>Stocked out in last 3 months?</a:t>
                      </a:r>
                      <a:endParaRPr lang="en-US" sz="4000">
                        <a:effectLst/>
                        <a:highlight>
                          <a:srgbClr val="FFFFFF"/>
                        </a:highlight>
                        <a:latin typeface="+mn-lt"/>
                        <a:ea typeface="Times New Roman" panose="02020603050405020304" pitchFamily="18" charset="0"/>
                        <a:cs typeface="Calibri" panose="020F0502020204030204" pitchFamily="34" charset="0"/>
                      </a:endParaRPr>
                    </a:p>
                    <a:p>
                      <a:pPr marL="0" marR="0">
                        <a:lnSpc>
                          <a:spcPct val="115000"/>
                        </a:lnSpc>
                        <a:spcBef>
                          <a:spcPts val="0"/>
                        </a:spcBef>
                        <a:spcAft>
                          <a:spcPts val="480"/>
                        </a:spcAft>
                        <a:tabLst>
                          <a:tab pos="958215" algn="l"/>
                        </a:tabLst>
                      </a:pPr>
                      <a:r>
                        <a:rPr lang="en-US" sz="4000">
                          <a:solidFill>
                            <a:srgbClr val="000000"/>
                          </a:solidFill>
                          <a:effectLst/>
                          <a:highlight>
                            <a:srgbClr val="FFFFFF"/>
                          </a:highlight>
                          <a:latin typeface="+mn-lt"/>
                          <a:ea typeface="Times New Roman" panose="02020603050405020304" pitchFamily="18" charset="0"/>
                          <a:cs typeface="Calibri" panose="020F0502020204030204" pitchFamily="34" charset="0"/>
                        </a:rPr>
                        <a:t>1 = Yes   </a:t>
                      </a:r>
                      <a:endParaRPr lang="en-US" sz="4000">
                        <a:effectLst/>
                        <a:highlight>
                          <a:srgbClr val="FFFFFF"/>
                        </a:highlight>
                        <a:latin typeface="+mn-lt"/>
                        <a:ea typeface="Times New Roman" panose="02020603050405020304" pitchFamily="18" charset="0"/>
                        <a:cs typeface="Calibri" panose="020F0502020204030204" pitchFamily="34" charset="0"/>
                      </a:endParaRPr>
                    </a:p>
                    <a:p>
                      <a:pPr marL="0" marR="0">
                        <a:lnSpc>
                          <a:spcPct val="115000"/>
                        </a:lnSpc>
                        <a:spcBef>
                          <a:spcPts val="0"/>
                        </a:spcBef>
                        <a:spcAft>
                          <a:spcPts val="480"/>
                        </a:spcAft>
                        <a:tabLst>
                          <a:tab pos="958215" algn="l"/>
                        </a:tabLst>
                      </a:pPr>
                      <a:r>
                        <a:rPr lang="en-US" sz="4000">
                          <a:solidFill>
                            <a:srgbClr val="000000"/>
                          </a:solidFill>
                          <a:effectLst/>
                          <a:highlight>
                            <a:srgbClr val="FFFFFF"/>
                          </a:highlight>
                          <a:latin typeface="+mn-lt"/>
                          <a:ea typeface="Times New Roman" panose="02020603050405020304" pitchFamily="18" charset="0"/>
                          <a:cs typeface="Calibri" panose="020F0502020204030204" pitchFamily="34" charset="0"/>
                        </a:rPr>
                        <a:t>0 = No </a:t>
                      </a:r>
                      <a:endParaRPr lang="en-US" sz="4000">
                        <a:effectLst/>
                        <a:highlight>
                          <a:srgbClr val="FFFFFF"/>
                        </a:highlight>
                        <a:latin typeface="+mn-lt"/>
                        <a:ea typeface="Times New Roman" panose="02020603050405020304" pitchFamily="18" charset="0"/>
                        <a:cs typeface="Calibri" panose="020F0502020204030204" pitchFamily="34" charset="0"/>
                      </a:endParaRPr>
                    </a:p>
                    <a:p>
                      <a:pPr marL="0" marR="0">
                        <a:lnSpc>
                          <a:spcPct val="115000"/>
                        </a:lnSpc>
                        <a:spcBef>
                          <a:spcPts val="0"/>
                        </a:spcBef>
                        <a:spcAft>
                          <a:spcPts val="480"/>
                        </a:spcAft>
                        <a:tabLst>
                          <a:tab pos="981075" algn="l"/>
                        </a:tabLst>
                      </a:pPr>
                      <a:r>
                        <a:rPr lang="en-US" sz="4000">
                          <a:solidFill>
                            <a:srgbClr val="000000"/>
                          </a:solidFill>
                          <a:effectLst/>
                          <a:highlight>
                            <a:srgbClr val="FFFFFF"/>
                          </a:highlight>
                          <a:latin typeface="+mn-lt"/>
                          <a:ea typeface="Times New Roman" panose="02020603050405020304" pitchFamily="18" charset="0"/>
                          <a:cs typeface="Calibri" panose="020F0502020204030204" pitchFamily="34" charset="0"/>
                        </a:rPr>
                        <a:t>8 = Do not know</a:t>
                      </a:r>
                      <a:endParaRPr lang="en-US" sz="4000">
                        <a:effectLst/>
                        <a:highlight>
                          <a:srgbClr val="FFFFFF"/>
                        </a:highlight>
                        <a:latin typeface="+mn-lt"/>
                        <a:ea typeface="Times New Roman" panose="02020603050405020304" pitchFamily="18" charset="0"/>
                        <a:cs typeface="Calibri" panose="020F050202020403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45192361"/>
                  </a:ext>
                </a:extLst>
              </a:tr>
            </a:tbl>
          </a:graphicData>
        </a:graphic>
      </p:graphicFrame>
      <p:sp>
        <p:nvSpPr>
          <p:cNvPr id="60420" name="Rectangle 3"/>
          <p:cNvSpPr txBox="1">
            <a:spLocks noChangeArrowheads="1"/>
          </p:cNvSpPr>
          <p:nvPr/>
        </p:nvSpPr>
        <p:spPr>
          <a:xfrm>
            <a:off x="381000" y="2207418"/>
            <a:ext cx="22078950" cy="7294305"/>
          </a:xfrm>
          <a:prstGeom prst="rect">
            <a:avLst/>
          </a:prstGeom>
          <a:noFill/>
          <a:ln w="9525">
            <a:noFill/>
            <a:miter lim="800000"/>
            <a:headEnd/>
            <a:tailEnd/>
          </a:ln>
        </p:spPr>
        <p:txBody>
          <a:bodyPr vert="horz" wrap="square" lIns="182880" tIns="91440" rIns="182880" bIns="91440" numCol="1" rtlCol="0" anchor="t" anchorCtr="0" compatLnSpc="1">
            <a:prstTxWarp prst="textNoShape">
              <a:avLst/>
            </a:prstTxWarp>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571500" lvl="1">
              <a:spcBef>
                <a:spcPts val="100"/>
              </a:spcBef>
              <a:spcAft>
                <a:spcPts val="500"/>
              </a:spcAft>
            </a:pPr>
            <a:r>
              <a:rPr lang="fr-FR" sz="4800"/>
              <a:t>For </a:t>
            </a:r>
            <a:r>
              <a:rPr lang="fr-FR" sz="4800" err="1"/>
              <a:t>each</a:t>
            </a:r>
            <a:r>
              <a:rPr lang="fr-FR" sz="4800"/>
              <a:t> </a:t>
            </a:r>
            <a:r>
              <a:rPr lang="fr-FR" sz="4800" err="1"/>
              <a:t>antimalarial</a:t>
            </a:r>
            <a:r>
              <a:rPr lang="fr-FR" sz="4800"/>
              <a:t> </a:t>
            </a:r>
            <a:r>
              <a:rPr lang="fr-FR" sz="4800" err="1"/>
              <a:t>audited</a:t>
            </a:r>
            <a:r>
              <a:rPr lang="fr-FR" sz="4800"/>
              <a:t>, </a:t>
            </a:r>
            <a:r>
              <a:rPr lang="fr-FR" sz="4800" err="1"/>
              <a:t>we</a:t>
            </a:r>
            <a:r>
              <a:rPr lang="fr-FR" sz="4800"/>
              <a:t> </a:t>
            </a:r>
            <a:r>
              <a:rPr lang="fr-FR" sz="4800" err="1"/>
              <a:t>ask</a:t>
            </a:r>
            <a:r>
              <a:rPr lang="fr-FR" sz="4800"/>
              <a:t> about stock-</a:t>
            </a:r>
            <a:r>
              <a:rPr lang="fr-FR" sz="4800" err="1"/>
              <a:t>outs</a:t>
            </a:r>
            <a:r>
              <a:rPr lang="fr-FR" sz="4800"/>
              <a:t> in the </a:t>
            </a:r>
            <a:r>
              <a:rPr lang="fr-FR" sz="4800" b="1"/>
              <a:t>last 3 </a:t>
            </a:r>
            <a:r>
              <a:rPr lang="fr-FR" sz="4800" b="1" err="1"/>
              <a:t>months</a:t>
            </a:r>
            <a:r>
              <a:rPr lang="fr-FR" sz="4800"/>
              <a:t>.</a:t>
            </a:r>
          </a:p>
          <a:p>
            <a:pPr marL="571500" lvl="1">
              <a:spcBef>
                <a:spcPts val="100"/>
              </a:spcBef>
              <a:spcAft>
                <a:spcPts val="500"/>
              </a:spcAft>
            </a:pPr>
            <a:endParaRPr lang="fr-FR" sz="4800"/>
          </a:p>
          <a:p>
            <a:pPr marL="571500" lvl="1">
              <a:spcBef>
                <a:spcPts val="100"/>
              </a:spcBef>
              <a:spcAft>
                <a:spcPts val="500"/>
              </a:spcAft>
            </a:pPr>
            <a:r>
              <a:rPr lang="fr-FR" sz="4800"/>
              <a:t>A </a:t>
            </a:r>
            <a:r>
              <a:rPr lang="fr-FR" sz="4800" err="1"/>
              <a:t>stockout</a:t>
            </a:r>
            <a:r>
              <a:rPr lang="fr-FR" sz="4800"/>
              <a:t> can </a:t>
            </a:r>
            <a:r>
              <a:rPr lang="fr-FR" sz="4800" err="1"/>
              <a:t>be</a:t>
            </a:r>
            <a:r>
              <a:rPr lang="fr-FR" sz="4800"/>
              <a:t> for </a:t>
            </a:r>
            <a:r>
              <a:rPr lang="fr-FR" sz="4800" err="1"/>
              <a:t>any</a:t>
            </a:r>
            <a:r>
              <a:rPr lang="fr-FR" sz="4800"/>
              <a:t> </a:t>
            </a:r>
            <a:r>
              <a:rPr lang="fr-FR" sz="4800" b="1" err="1"/>
              <a:t>length</a:t>
            </a:r>
            <a:r>
              <a:rPr lang="fr-FR" sz="4800" b="1"/>
              <a:t> of time</a:t>
            </a:r>
            <a:r>
              <a:rPr lang="fr-FR" sz="4800"/>
              <a:t>. If the POS has been out of stock for 1 </a:t>
            </a:r>
            <a:r>
              <a:rPr lang="fr-FR" sz="4800" err="1"/>
              <a:t>day</a:t>
            </a:r>
            <a:r>
              <a:rPr lang="fr-FR" sz="4800"/>
              <a:t> or 1 </a:t>
            </a:r>
            <a:r>
              <a:rPr lang="fr-FR" sz="4800" err="1"/>
              <a:t>week</a:t>
            </a:r>
            <a:r>
              <a:rPr lang="fr-FR" sz="4800"/>
              <a:t>, the correct </a:t>
            </a:r>
            <a:r>
              <a:rPr lang="fr-FR" sz="4800" err="1"/>
              <a:t>answer</a:t>
            </a:r>
            <a:r>
              <a:rPr lang="fr-FR" sz="4800"/>
              <a:t> </a:t>
            </a:r>
            <a:r>
              <a:rPr lang="fr-FR" sz="4800" err="1"/>
              <a:t>is</a:t>
            </a:r>
            <a:r>
              <a:rPr lang="fr-FR" sz="4800"/>
              <a:t> 1 = Yes.</a:t>
            </a:r>
          </a:p>
          <a:p>
            <a:pPr marL="571500" lvl="1">
              <a:spcBef>
                <a:spcPts val="100"/>
              </a:spcBef>
              <a:spcAft>
                <a:spcPts val="500"/>
              </a:spcAft>
            </a:pPr>
            <a:endParaRPr lang="fr-FR" sz="4800"/>
          </a:p>
          <a:p>
            <a:pPr marL="571500" lvl="1">
              <a:spcBef>
                <a:spcPts val="100"/>
              </a:spcBef>
              <a:spcAft>
                <a:spcPts val="500"/>
              </a:spcAft>
            </a:pPr>
            <a:r>
              <a:rPr lang="fr-FR" sz="4800"/>
              <a:t>If the POS has been out of stock at </a:t>
            </a:r>
            <a:r>
              <a:rPr lang="fr-FR" sz="4800" err="1"/>
              <a:t>any</a:t>
            </a:r>
            <a:r>
              <a:rPr lang="fr-FR" sz="4800"/>
              <a:t> time in the last 90 </a:t>
            </a:r>
            <a:r>
              <a:rPr lang="fr-FR" sz="4800" err="1"/>
              <a:t>days</a:t>
            </a:r>
            <a:r>
              <a:rPr lang="fr-FR" sz="4800"/>
              <a:t>, the </a:t>
            </a:r>
            <a:r>
              <a:rPr lang="fr-FR" sz="4800" err="1"/>
              <a:t>answer</a:t>
            </a:r>
            <a:r>
              <a:rPr lang="fr-FR" sz="4800"/>
              <a:t> </a:t>
            </a:r>
            <a:r>
              <a:rPr lang="fr-FR" sz="4800" err="1"/>
              <a:t>is</a:t>
            </a:r>
            <a:r>
              <a:rPr lang="fr-FR" sz="4800"/>
              <a:t> 1 = Yes. </a:t>
            </a:r>
          </a:p>
          <a:p>
            <a:pPr marL="571500" lvl="1">
              <a:spcBef>
                <a:spcPts val="100"/>
              </a:spcBef>
              <a:spcAft>
                <a:spcPts val="500"/>
              </a:spcAft>
            </a:pPr>
            <a:endParaRPr lang="fr-FR" altLang="zh-CN" sz="4800" b="1">
              <a:solidFill>
                <a:srgbClr val="F79646"/>
              </a:solidFill>
              <a:ea typeface="宋体" pitchFamily="2" charset="-122"/>
            </a:endParaRPr>
          </a:p>
          <a:p>
            <a:pPr marL="571500" lvl="1">
              <a:spcBef>
                <a:spcPts val="100"/>
              </a:spcBef>
              <a:spcAft>
                <a:spcPts val="500"/>
              </a:spcAft>
            </a:pPr>
            <a:r>
              <a:rPr lang="fr-FR" altLang="zh-CN" sz="4800"/>
              <a:t>The question relates to the </a:t>
            </a:r>
            <a:r>
              <a:rPr lang="fr-FR" altLang="zh-CN" sz="4800" b="1" err="1"/>
              <a:t>specific</a:t>
            </a:r>
            <a:r>
              <a:rPr lang="fr-FR" altLang="zh-CN" sz="4800" b="1"/>
              <a:t> </a:t>
            </a:r>
            <a:r>
              <a:rPr lang="fr-FR" altLang="zh-CN" sz="4800" b="1" err="1"/>
              <a:t>product</a:t>
            </a:r>
            <a:r>
              <a:rPr lang="fr-FR" altLang="zh-CN" sz="4800" b="1"/>
              <a:t> </a:t>
            </a:r>
            <a:r>
              <a:rPr lang="fr-FR" altLang="zh-CN" sz="4800" err="1"/>
              <a:t>being</a:t>
            </a:r>
            <a:r>
              <a:rPr lang="fr-FR" altLang="zh-CN" sz="4800"/>
              <a:t> </a:t>
            </a:r>
            <a:r>
              <a:rPr lang="fr-FR" altLang="zh-CN" sz="4800" err="1"/>
              <a:t>audited</a:t>
            </a:r>
            <a:r>
              <a:rPr lang="fr-FR" altLang="zh-CN" sz="4800"/>
              <a:t> (brand, </a:t>
            </a:r>
            <a:r>
              <a:rPr lang="fr-FR" altLang="zh-CN" sz="4800" err="1"/>
              <a:t>strength</a:t>
            </a:r>
            <a:r>
              <a:rPr lang="fr-FR" altLang="zh-CN" sz="4800"/>
              <a:t>  and pack size). The </a:t>
            </a:r>
            <a:r>
              <a:rPr lang="fr-FR" altLang="zh-CN" sz="4800" err="1"/>
              <a:t>presence</a:t>
            </a:r>
            <a:r>
              <a:rPr lang="fr-FR" altLang="zh-CN" sz="4800"/>
              <a:t> or absence of </a:t>
            </a:r>
            <a:r>
              <a:rPr lang="fr-FR" altLang="zh-CN" sz="4800" err="1"/>
              <a:t>other</a:t>
            </a:r>
            <a:r>
              <a:rPr lang="fr-FR" altLang="zh-CN" sz="4800"/>
              <a:t> variants </a:t>
            </a:r>
            <a:r>
              <a:rPr lang="fr-FR" altLang="zh-CN" sz="4800" err="1"/>
              <a:t>is</a:t>
            </a:r>
            <a:r>
              <a:rPr lang="fr-FR" altLang="zh-CN" sz="4800"/>
              <a:t> not </a:t>
            </a:r>
            <a:r>
              <a:rPr lang="fr-FR" altLang="zh-CN" sz="4800" err="1"/>
              <a:t>taken</a:t>
            </a:r>
            <a:r>
              <a:rPr lang="fr-FR" altLang="zh-CN" sz="4800"/>
              <a:t> </a:t>
            </a:r>
            <a:r>
              <a:rPr lang="fr-FR" altLang="zh-CN" sz="4800" err="1"/>
              <a:t>into</a:t>
            </a:r>
            <a:r>
              <a:rPr lang="fr-FR" altLang="zh-CN" sz="4800"/>
              <a:t> </a:t>
            </a:r>
            <a:r>
              <a:rPr lang="fr-FR" altLang="zh-CN" sz="4800" err="1"/>
              <a:t>account</a:t>
            </a:r>
            <a:r>
              <a:rPr lang="fr-FR" altLang="zh-CN" sz="4800"/>
              <a:t>.</a:t>
            </a:r>
            <a:endParaRPr lang="fr-FR" altLang="zh-CN" sz="4800" b="1">
              <a:ea typeface="宋体" pitchFamily="2" charset="-122"/>
            </a:endParaRPr>
          </a:p>
        </p:txBody>
      </p:sp>
      <p:sp>
        <p:nvSpPr>
          <p:cNvPr id="9" name="Rectangle 3">
            <a:extLst>
              <a:ext uri="{FF2B5EF4-FFF2-40B4-BE49-F238E27FC236}">
                <a16:creationId xmlns:a16="http://schemas.microsoft.com/office/drawing/2014/main" id="{D91B96A9-8D48-DDCA-F118-18DD9988371C}"/>
              </a:ext>
            </a:extLst>
          </p:cNvPr>
          <p:cNvSpPr txBox="1">
            <a:spLocks noChangeArrowheads="1"/>
          </p:cNvSpPr>
          <p:nvPr/>
        </p:nvSpPr>
        <p:spPr bwMode="auto">
          <a:xfrm>
            <a:off x="11793954" y="10658384"/>
            <a:ext cx="17012653" cy="1410774"/>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120000"/>
              </a:lnSpc>
              <a:spcBef>
                <a:spcPts val="1200"/>
              </a:spcBef>
              <a:buNone/>
            </a:pPr>
            <a:r>
              <a:rPr lang="fr-FR" altLang="zh-CN" sz="4800" b="1" kern="0" err="1">
                <a:solidFill>
                  <a:schemeClr val="accent1"/>
                </a:solidFill>
                <a:ea typeface="宋体" pitchFamily="2" charset="-122"/>
              </a:rPr>
              <a:t>Let's</a:t>
            </a:r>
            <a:r>
              <a:rPr lang="fr-FR" altLang="zh-CN" sz="4800" b="1" kern="0">
                <a:solidFill>
                  <a:schemeClr val="accent1"/>
                </a:solidFill>
                <a:ea typeface="宋体" pitchFamily="2" charset="-122"/>
              </a:rPr>
              <a:t> look at a few </a:t>
            </a:r>
            <a:r>
              <a:rPr lang="fr-FR" altLang="zh-CN" sz="4800" b="1" kern="0" err="1">
                <a:solidFill>
                  <a:schemeClr val="accent1"/>
                </a:solidFill>
                <a:ea typeface="宋体" pitchFamily="2" charset="-122"/>
              </a:rPr>
              <a:t>examples</a:t>
            </a:r>
            <a:r>
              <a:rPr lang="fr-FR" altLang="zh-CN" sz="4800" b="1" kern="0">
                <a:solidFill>
                  <a:schemeClr val="accent1"/>
                </a:solidFill>
                <a:ea typeface="宋体" pitchFamily="2" charset="-122"/>
              </a:rPr>
              <a:t>...</a:t>
            </a:r>
          </a:p>
        </p:txBody>
      </p:sp>
    </p:spTree>
    <p:extLst>
      <p:ext uri="{BB962C8B-B14F-4D97-AF65-F5344CB8AC3E}">
        <p14:creationId xmlns:p14="http://schemas.microsoft.com/office/powerpoint/2010/main" val="21278020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AD23-B73A-EC75-B012-47B25A2016D6}"/>
              </a:ext>
            </a:extLst>
          </p:cNvPr>
          <p:cNvSpPr>
            <a:spLocks noGrp="1"/>
          </p:cNvSpPr>
          <p:nvPr>
            <p:ph type="title"/>
          </p:nvPr>
        </p:nvSpPr>
        <p:spPr>
          <a:xfrm>
            <a:off x="342900" y="1704668"/>
            <a:ext cx="10058400" cy="933325"/>
          </a:xfrm>
        </p:spPr>
        <p:txBody>
          <a:bodyPr/>
          <a:lstStyle/>
          <a:p>
            <a:r>
              <a:rPr lang="en-US" sz="4800" cap="none">
                <a:latin typeface="+mn-lt"/>
              </a:rPr>
              <a:t>Expiration Date</a:t>
            </a:r>
          </a:p>
        </p:txBody>
      </p:sp>
      <p:sp>
        <p:nvSpPr>
          <p:cNvPr id="3" name="Content Placeholder 2">
            <a:extLst>
              <a:ext uri="{FF2B5EF4-FFF2-40B4-BE49-F238E27FC236}">
                <a16:creationId xmlns:a16="http://schemas.microsoft.com/office/drawing/2014/main" id="{90BEFAB4-7F03-69A5-27AB-E7B090E10A5E}"/>
              </a:ext>
            </a:extLst>
          </p:cNvPr>
          <p:cNvSpPr>
            <a:spLocks noGrp="1"/>
          </p:cNvSpPr>
          <p:nvPr>
            <p:ph type="body" idx="10"/>
          </p:nvPr>
        </p:nvSpPr>
        <p:spPr>
          <a:xfrm>
            <a:off x="342900" y="2885948"/>
            <a:ext cx="22498050" cy="3724096"/>
          </a:xfrm>
        </p:spPr>
        <p:txBody>
          <a:bodyPr/>
          <a:lstStyle/>
          <a:p>
            <a:pPr marL="685800" indent="-685800">
              <a:buFont typeface="Arial" panose="020B0604020202020204" pitchFamily="34" charset="0"/>
              <a:buChar char="•"/>
            </a:pPr>
            <a:r>
              <a:rPr lang="en-US" sz="4800"/>
              <a:t>The form will prompt you to check the expiration date and record if the product is expired (past the expiration date) or not </a:t>
            </a:r>
          </a:p>
          <a:p>
            <a:pPr marL="685800" indent="-685800">
              <a:buFont typeface="Arial" panose="020B0604020202020204" pitchFamily="34" charset="0"/>
              <a:buChar char="•"/>
            </a:pPr>
            <a:r>
              <a:rPr lang="en-US" sz="4800"/>
              <a:t>There are often 2 dates on the package – the manufacture date and the expiry date</a:t>
            </a:r>
          </a:p>
          <a:p>
            <a:pPr marL="685800" indent="-685800">
              <a:buFont typeface="Arial" panose="020B0604020202020204" pitchFamily="34" charset="0"/>
              <a:buChar char="•"/>
            </a:pPr>
            <a:r>
              <a:rPr lang="en-US" sz="4800"/>
              <a:t>A product is expired if today’s date is later than its expiry date</a:t>
            </a:r>
          </a:p>
        </p:txBody>
      </p:sp>
      <p:sp>
        <p:nvSpPr>
          <p:cNvPr id="5" name="Title 1">
            <a:extLst>
              <a:ext uri="{FF2B5EF4-FFF2-40B4-BE49-F238E27FC236}">
                <a16:creationId xmlns:a16="http://schemas.microsoft.com/office/drawing/2014/main" id="{8E3C8E6B-3534-55F5-4F02-A695C79598CA}"/>
              </a:ext>
            </a:extLst>
          </p:cNvPr>
          <p:cNvSpPr txBox="1">
            <a:spLocks/>
          </p:cNvSpPr>
          <p:nvPr/>
        </p:nvSpPr>
        <p:spPr>
          <a:xfrm>
            <a:off x="342900" y="641747"/>
            <a:ext cx="21031200" cy="1210588"/>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a:t>Additional Key data points</a:t>
            </a:r>
          </a:p>
        </p:txBody>
      </p:sp>
      <p:pic>
        <p:nvPicPr>
          <p:cNvPr id="1028" name="Picture 4" descr="Expiration Date Tracking: Why and How">
            <a:extLst>
              <a:ext uri="{FF2B5EF4-FFF2-40B4-BE49-F238E27FC236}">
                <a16:creationId xmlns:a16="http://schemas.microsoft.com/office/drawing/2014/main" id="{912FE692-D1A6-2287-2383-DE6C3307428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0495" y="6858000"/>
            <a:ext cx="12287954" cy="640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19 Expiration Date Medicine Stock Photos - Free &amp; Royalty-Free Stock  Photos from Dreamstime">
            <a:extLst>
              <a:ext uri="{FF2B5EF4-FFF2-40B4-BE49-F238E27FC236}">
                <a16:creationId xmlns:a16="http://schemas.microsoft.com/office/drawing/2014/main" id="{A12263F8-02AF-A0CC-B227-3D4F3288DF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399" y="6858000"/>
            <a:ext cx="960720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91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3C8E6B-3534-55F5-4F02-A695C79598CA}"/>
              </a:ext>
            </a:extLst>
          </p:cNvPr>
          <p:cNvSpPr txBox="1">
            <a:spLocks/>
          </p:cNvSpPr>
          <p:nvPr/>
        </p:nvSpPr>
        <p:spPr>
          <a:xfrm>
            <a:off x="326145" y="607744"/>
            <a:ext cx="21031200" cy="1210588"/>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a:t>Additional Key data points</a:t>
            </a:r>
          </a:p>
        </p:txBody>
      </p:sp>
      <p:sp>
        <p:nvSpPr>
          <p:cNvPr id="6" name="Title 1">
            <a:extLst>
              <a:ext uri="{FF2B5EF4-FFF2-40B4-BE49-F238E27FC236}">
                <a16:creationId xmlns:a16="http://schemas.microsoft.com/office/drawing/2014/main" id="{CF59AE35-74A7-CECE-E7EC-081F84B864AE}"/>
              </a:ext>
            </a:extLst>
          </p:cNvPr>
          <p:cNvSpPr txBox="1">
            <a:spLocks/>
          </p:cNvSpPr>
          <p:nvPr/>
        </p:nvSpPr>
        <p:spPr>
          <a:xfrm>
            <a:off x="326145" y="1818332"/>
            <a:ext cx="21031200" cy="76328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4800" cap="none">
                <a:latin typeface="+mn-lt"/>
              </a:rPr>
              <a:t>NAFDAC Registration Number</a:t>
            </a:r>
          </a:p>
        </p:txBody>
      </p:sp>
      <p:sp>
        <p:nvSpPr>
          <p:cNvPr id="7" name="Content Placeholder 2">
            <a:extLst>
              <a:ext uri="{FF2B5EF4-FFF2-40B4-BE49-F238E27FC236}">
                <a16:creationId xmlns:a16="http://schemas.microsoft.com/office/drawing/2014/main" id="{AE920B7C-4543-9EB6-F474-050EB8B1942D}"/>
              </a:ext>
            </a:extLst>
          </p:cNvPr>
          <p:cNvSpPr txBox="1">
            <a:spLocks/>
          </p:cNvSpPr>
          <p:nvPr/>
        </p:nvSpPr>
        <p:spPr>
          <a:xfrm>
            <a:off x="326145" y="2813779"/>
            <a:ext cx="21031200" cy="2982355"/>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pPr>
            <a:r>
              <a:rPr lang="en-US" sz="4800"/>
              <a:t>Check for NAFDAC registration number</a:t>
            </a:r>
          </a:p>
          <a:p>
            <a:pPr>
              <a:spcBef>
                <a:spcPts val="100"/>
              </a:spcBef>
              <a:spcAft>
                <a:spcPts val="500"/>
              </a:spcAft>
            </a:pPr>
            <a:endParaRPr lang="en-US" sz="4800"/>
          </a:p>
          <a:p>
            <a:pPr>
              <a:spcBef>
                <a:spcPts val="100"/>
              </a:spcBef>
              <a:spcAft>
                <a:spcPts val="500"/>
              </a:spcAft>
            </a:pPr>
            <a:r>
              <a:rPr lang="en-US" sz="4800"/>
              <a:t>Yes/no response required</a:t>
            </a:r>
          </a:p>
          <a:p>
            <a:pPr>
              <a:spcBef>
                <a:spcPts val="100"/>
              </a:spcBef>
              <a:spcAft>
                <a:spcPts val="500"/>
              </a:spcAft>
            </a:pPr>
            <a:endParaRPr lang="en-US" sz="4800"/>
          </a:p>
        </p:txBody>
      </p:sp>
      <p:pic>
        <p:nvPicPr>
          <p:cNvPr id="1026" name="Picture 2" descr="NAFDAC REQUIREMENTS FOR PRODUCT ...">
            <a:extLst>
              <a:ext uri="{FF2B5EF4-FFF2-40B4-BE49-F238E27FC236}">
                <a16:creationId xmlns:a16="http://schemas.microsoft.com/office/drawing/2014/main" id="{73CC9721-7F56-FAB5-AAF5-E87278BC8A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24523" y="2581618"/>
            <a:ext cx="4271110" cy="250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Things to know when registering a product in Nigeria - kpakpakpa.com">
            <a:extLst>
              <a:ext uri="{FF2B5EF4-FFF2-40B4-BE49-F238E27FC236}">
                <a16:creationId xmlns:a16="http://schemas.microsoft.com/office/drawing/2014/main" id="{BDC886F1-1780-8EDD-FC7A-2D0B55D9ACD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96777" y="5432297"/>
            <a:ext cx="10287000" cy="68294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box&#10;&#10;Description automatically generated">
            <a:extLst>
              <a:ext uri="{FF2B5EF4-FFF2-40B4-BE49-F238E27FC236}">
                <a16:creationId xmlns:a16="http://schemas.microsoft.com/office/drawing/2014/main" id="{CA08BA65-D8DF-AC63-B4C6-7C1C6647BC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3993265" y="4465687"/>
            <a:ext cx="5799662" cy="7732882"/>
          </a:xfrm>
          <a:prstGeom prst="rect">
            <a:avLst/>
          </a:prstGeom>
        </p:spPr>
      </p:pic>
      <p:sp>
        <p:nvSpPr>
          <p:cNvPr id="2" name="TextBox 1">
            <a:extLst>
              <a:ext uri="{FF2B5EF4-FFF2-40B4-BE49-F238E27FC236}">
                <a16:creationId xmlns:a16="http://schemas.microsoft.com/office/drawing/2014/main" id="{A1BAFAB5-FBC0-A31B-97A6-78A1B2CAAFA0}"/>
              </a:ext>
            </a:extLst>
          </p:cNvPr>
          <p:cNvSpPr txBox="1"/>
          <p:nvPr/>
        </p:nvSpPr>
        <p:spPr>
          <a:xfrm>
            <a:off x="15903608" y="642626"/>
            <a:ext cx="8292998" cy="1938992"/>
          </a:xfrm>
          <a:prstGeom prst="rect">
            <a:avLst/>
          </a:prstGeom>
          <a:noFill/>
        </p:spPr>
        <p:txBody>
          <a:bodyPr wrap="square" rtlCol="0">
            <a:spAutoFit/>
          </a:bodyPr>
          <a:lstStyle/>
          <a:p>
            <a:r>
              <a:rPr lang="en-US" sz="4000" b="1">
                <a:solidFill>
                  <a:srgbClr val="C00000"/>
                </a:solidFill>
                <a:highlight>
                  <a:srgbClr val="FFFF00"/>
                </a:highlight>
              </a:rPr>
              <a:t>Note: Update this slide based on any regulatory specifications in your country. </a:t>
            </a:r>
          </a:p>
        </p:txBody>
      </p:sp>
    </p:spTree>
    <p:extLst>
      <p:ext uri="{BB962C8B-B14F-4D97-AF65-F5344CB8AC3E}">
        <p14:creationId xmlns:p14="http://schemas.microsoft.com/office/powerpoint/2010/main" val="19150902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3C8E6B-3534-55F5-4F02-A695C79598CA}"/>
              </a:ext>
            </a:extLst>
          </p:cNvPr>
          <p:cNvSpPr txBox="1">
            <a:spLocks/>
          </p:cNvSpPr>
          <p:nvPr/>
        </p:nvSpPr>
        <p:spPr>
          <a:xfrm>
            <a:off x="272406" y="657968"/>
            <a:ext cx="21031200" cy="1210588"/>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a:t>Additional Key data points</a:t>
            </a:r>
          </a:p>
        </p:txBody>
      </p:sp>
      <p:sp>
        <p:nvSpPr>
          <p:cNvPr id="8" name="Title 1">
            <a:extLst>
              <a:ext uri="{FF2B5EF4-FFF2-40B4-BE49-F238E27FC236}">
                <a16:creationId xmlns:a16="http://schemas.microsoft.com/office/drawing/2014/main" id="{9FA6FC07-6C9C-130D-68E8-D6FA8259E61D}"/>
              </a:ext>
            </a:extLst>
          </p:cNvPr>
          <p:cNvSpPr txBox="1">
            <a:spLocks/>
          </p:cNvSpPr>
          <p:nvPr/>
        </p:nvSpPr>
        <p:spPr>
          <a:xfrm>
            <a:off x="272406" y="2138505"/>
            <a:ext cx="18589804" cy="757130"/>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4800" cap="none">
                <a:latin typeface="+mn-lt"/>
              </a:rPr>
              <a:t>Mobile Authentication Service (MAS Codes)</a:t>
            </a:r>
          </a:p>
        </p:txBody>
      </p:sp>
      <p:sp>
        <p:nvSpPr>
          <p:cNvPr id="9" name="Content Placeholder 2">
            <a:extLst>
              <a:ext uri="{FF2B5EF4-FFF2-40B4-BE49-F238E27FC236}">
                <a16:creationId xmlns:a16="http://schemas.microsoft.com/office/drawing/2014/main" id="{5C60E635-E9CE-47AA-1E74-56A245188A54}"/>
              </a:ext>
            </a:extLst>
          </p:cNvPr>
          <p:cNvSpPr txBox="1">
            <a:spLocks/>
          </p:cNvSpPr>
          <p:nvPr/>
        </p:nvSpPr>
        <p:spPr>
          <a:xfrm>
            <a:off x="573114" y="2574255"/>
            <a:ext cx="13914454" cy="11344644"/>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pPr>
            <a:endParaRPr lang="en-US" sz="4800"/>
          </a:p>
          <a:p>
            <a:pPr>
              <a:spcBef>
                <a:spcPts val="100"/>
              </a:spcBef>
              <a:spcAft>
                <a:spcPts val="500"/>
              </a:spcAft>
            </a:pPr>
            <a:r>
              <a:rPr lang="en-US" sz="4800"/>
              <a:t>To combat counterfeit drugs, NAFDAC uses scratch codes and Short Messaging Service (SMS) so consumer can verify the authenticity of medicines at the point of purchase.</a:t>
            </a:r>
          </a:p>
          <a:p>
            <a:pPr marL="0" indent="0">
              <a:spcBef>
                <a:spcPts val="100"/>
              </a:spcBef>
              <a:spcAft>
                <a:spcPts val="500"/>
              </a:spcAft>
              <a:buNone/>
            </a:pPr>
            <a:endParaRPr lang="en-US" sz="4800"/>
          </a:p>
          <a:p>
            <a:pPr>
              <a:spcBef>
                <a:spcPts val="100"/>
              </a:spcBef>
              <a:spcAft>
                <a:spcPts val="500"/>
              </a:spcAft>
            </a:pPr>
            <a:r>
              <a:rPr lang="en-US" sz="4800"/>
              <a:t>The consumer scratches a panel on the product to see a PIN and can send this by SMS to receive a response stating that the product is either genuine or suspected fake.</a:t>
            </a:r>
          </a:p>
          <a:p>
            <a:pPr marL="0" indent="0">
              <a:spcBef>
                <a:spcPts val="100"/>
              </a:spcBef>
              <a:spcAft>
                <a:spcPts val="500"/>
              </a:spcAft>
              <a:buNone/>
            </a:pPr>
            <a:endParaRPr lang="en-US" sz="4800"/>
          </a:p>
          <a:p>
            <a:pPr>
              <a:spcBef>
                <a:spcPts val="100"/>
              </a:spcBef>
              <a:spcAft>
                <a:spcPts val="500"/>
              </a:spcAft>
            </a:pPr>
            <a:r>
              <a:rPr lang="en-US" sz="4800"/>
              <a:t>Check for scratch panel and record if the product has this MAS code.</a:t>
            </a:r>
          </a:p>
          <a:p>
            <a:pPr>
              <a:spcBef>
                <a:spcPts val="100"/>
              </a:spcBef>
              <a:spcAft>
                <a:spcPts val="500"/>
              </a:spcAft>
            </a:pPr>
            <a:endParaRPr lang="en-US" sz="4800"/>
          </a:p>
          <a:p>
            <a:pPr>
              <a:spcBef>
                <a:spcPts val="100"/>
              </a:spcBef>
              <a:spcAft>
                <a:spcPts val="500"/>
              </a:spcAft>
            </a:pPr>
            <a:endParaRPr lang="en-US" sz="4800"/>
          </a:p>
          <a:p>
            <a:pPr>
              <a:spcBef>
                <a:spcPts val="100"/>
              </a:spcBef>
              <a:spcAft>
                <a:spcPts val="500"/>
              </a:spcAft>
            </a:pPr>
            <a:endParaRPr lang="en-US" sz="4800"/>
          </a:p>
        </p:txBody>
      </p:sp>
      <p:grpSp>
        <p:nvGrpSpPr>
          <p:cNvPr id="2" name="Group 1">
            <a:extLst>
              <a:ext uri="{FF2B5EF4-FFF2-40B4-BE49-F238E27FC236}">
                <a16:creationId xmlns:a16="http://schemas.microsoft.com/office/drawing/2014/main" id="{E2E07D8B-36FB-58E9-BF6A-9CC08B30D4D5}"/>
              </a:ext>
            </a:extLst>
          </p:cNvPr>
          <p:cNvGrpSpPr/>
          <p:nvPr/>
        </p:nvGrpSpPr>
        <p:grpSpPr>
          <a:xfrm>
            <a:off x="15506700" y="2232002"/>
            <a:ext cx="6875710" cy="4876847"/>
            <a:chOff x="16585558" y="962801"/>
            <a:chExt cx="7225328" cy="5418996"/>
          </a:xfrm>
        </p:grpSpPr>
        <p:pic>
          <p:nvPicPr>
            <p:cNvPr id="7" name="Picture 6" descr="A white box with black text&#10;&#10;Description automatically generated">
              <a:extLst>
                <a:ext uri="{FF2B5EF4-FFF2-40B4-BE49-F238E27FC236}">
                  <a16:creationId xmlns:a16="http://schemas.microsoft.com/office/drawing/2014/main" id="{70FEA01D-D262-5665-4F68-83E0745301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7488724" y="59635"/>
              <a:ext cx="5418996" cy="7225328"/>
            </a:xfrm>
            <a:prstGeom prst="rect">
              <a:avLst/>
            </a:prstGeom>
          </p:spPr>
        </p:pic>
        <p:sp>
          <p:nvSpPr>
            <p:cNvPr id="10" name="Oval 9">
              <a:extLst>
                <a:ext uri="{FF2B5EF4-FFF2-40B4-BE49-F238E27FC236}">
                  <a16:creationId xmlns:a16="http://schemas.microsoft.com/office/drawing/2014/main" id="{D046613E-4375-E9F4-2DDA-D914B18AC0E7}"/>
                </a:ext>
              </a:extLst>
            </p:cNvPr>
            <p:cNvSpPr/>
            <p:nvPr/>
          </p:nvSpPr>
          <p:spPr>
            <a:xfrm>
              <a:off x="19638092" y="2174527"/>
              <a:ext cx="3331028" cy="10596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67C711FC-4231-78E4-13F4-60236E86C033}"/>
              </a:ext>
            </a:extLst>
          </p:cNvPr>
          <p:cNvGrpSpPr/>
          <p:nvPr/>
        </p:nvGrpSpPr>
        <p:grpSpPr>
          <a:xfrm>
            <a:off x="15506700" y="7472295"/>
            <a:ext cx="7980336" cy="5823069"/>
            <a:chOff x="15329334" y="6934200"/>
            <a:chExt cx="8481552" cy="6361164"/>
          </a:xfrm>
        </p:grpSpPr>
        <p:pic>
          <p:nvPicPr>
            <p:cNvPr id="3" name="Picture 2" descr="A box of capsules on a table&#10;&#10;Description automatically generated">
              <a:extLst>
                <a:ext uri="{FF2B5EF4-FFF2-40B4-BE49-F238E27FC236}">
                  <a16:creationId xmlns:a16="http://schemas.microsoft.com/office/drawing/2014/main" id="{13EDCD75-5787-0603-F86D-1969DE0B63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6389528" y="5874006"/>
              <a:ext cx="6361164" cy="8481552"/>
            </a:xfrm>
            <a:prstGeom prst="rect">
              <a:avLst/>
            </a:prstGeom>
          </p:spPr>
        </p:pic>
        <p:sp>
          <p:nvSpPr>
            <p:cNvPr id="11" name="Oval 10">
              <a:extLst>
                <a:ext uri="{FF2B5EF4-FFF2-40B4-BE49-F238E27FC236}">
                  <a16:creationId xmlns:a16="http://schemas.microsoft.com/office/drawing/2014/main" id="{D523E415-BE74-B808-F246-9C12906D1E59}"/>
                </a:ext>
              </a:extLst>
            </p:cNvPr>
            <p:cNvSpPr/>
            <p:nvPr/>
          </p:nvSpPr>
          <p:spPr>
            <a:xfrm>
              <a:off x="16935176" y="10139308"/>
              <a:ext cx="3331028" cy="10596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BA10C7E-864D-A653-A33B-50F87A80E125}"/>
              </a:ext>
            </a:extLst>
          </p:cNvPr>
          <p:cNvSpPr txBox="1"/>
          <p:nvPr/>
        </p:nvSpPr>
        <p:spPr>
          <a:xfrm>
            <a:off x="272406" y="11734593"/>
            <a:ext cx="14140654" cy="1323439"/>
          </a:xfrm>
          <a:prstGeom prst="rect">
            <a:avLst/>
          </a:prstGeom>
          <a:noFill/>
        </p:spPr>
        <p:txBody>
          <a:bodyPr wrap="square">
            <a:spAutoFit/>
          </a:bodyPr>
          <a:lstStyle/>
          <a:p>
            <a:r>
              <a:rPr lang="en-US" sz="4000" b="1">
                <a:solidFill>
                  <a:srgbClr val="C00000"/>
                </a:solidFill>
                <a:highlight>
                  <a:srgbClr val="FFFF00"/>
                </a:highlight>
              </a:rPr>
              <a:t>Note: Update this slide based on any regulatory specifications in your country. </a:t>
            </a:r>
          </a:p>
        </p:txBody>
      </p:sp>
    </p:spTree>
    <p:extLst>
      <p:ext uri="{BB962C8B-B14F-4D97-AF65-F5344CB8AC3E}">
        <p14:creationId xmlns:p14="http://schemas.microsoft.com/office/powerpoint/2010/main" val="3956165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A35-AA3D-80EA-DE8F-C616B249F23E}"/>
              </a:ext>
            </a:extLst>
          </p:cNvPr>
          <p:cNvSpPr>
            <a:spLocks noGrp="1"/>
          </p:cNvSpPr>
          <p:nvPr>
            <p:ph type="title"/>
          </p:nvPr>
        </p:nvSpPr>
        <p:spPr>
          <a:xfrm>
            <a:off x="647700" y="762595"/>
            <a:ext cx="10526419" cy="1872208"/>
          </a:xfrm>
        </p:spPr>
        <p:txBody>
          <a:bodyPr/>
          <a:lstStyle/>
          <a:p>
            <a:r>
              <a:rPr lang="en-US" sz="8000"/>
              <a:t>REVIEW</a:t>
            </a:r>
          </a:p>
        </p:txBody>
      </p:sp>
      <p:sp>
        <p:nvSpPr>
          <p:cNvPr id="3" name="Content Placeholder 2">
            <a:extLst>
              <a:ext uri="{FF2B5EF4-FFF2-40B4-BE49-F238E27FC236}">
                <a16:creationId xmlns:a16="http://schemas.microsoft.com/office/drawing/2014/main" id="{54ADA571-E834-E6AF-0535-23EDB57B8BA4}"/>
              </a:ext>
            </a:extLst>
          </p:cNvPr>
          <p:cNvSpPr>
            <a:spLocks noGrp="1"/>
          </p:cNvSpPr>
          <p:nvPr>
            <p:ph type="body" sz="quarter" idx="12"/>
          </p:nvPr>
        </p:nvSpPr>
        <p:spPr>
          <a:xfrm>
            <a:off x="786459" y="3798219"/>
            <a:ext cx="20775319" cy="6691062"/>
          </a:xfrm>
        </p:spPr>
        <p:txBody>
          <a:bodyPr vert="horz" wrap="square" lIns="91440" tIns="45720" rIns="91440" bIns="45720" rtlCol="0" anchor="t">
            <a:spAutoFit/>
          </a:bodyPr>
          <a:lstStyle/>
          <a:p>
            <a:pPr marL="685800" indent="-685800">
              <a:spcBef>
                <a:spcPts val="100"/>
              </a:spcBef>
              <a:spcAft>
                <a:spcPts val="500"/>
              </a:spcAft>
              <a:buFont typeface="Arial" panose="020B0604020202020204" pitchFamily="34" charset="0"/>
              <a:buChar char="•"/>
            </a:pPr>
            <a:r>
              <a:rPr lang="en-US" sz="4800"/>
              <a:t>How to we report quantity sold to retail customers? </a:t>
            </a:r>
          </a:p>
          <a:p>
            <a:pPr marL="685800" indent="-685800">
              <a:spcBef>
                <a:spcPts val="100"/>
              </a:spcBef>
              <a:spcAft>
                <a:spcPts val="500"/>
              </a:spcAft>
              <a:buFont typeface="Arial" panose="020B0604020202020204" pitchFamily="34" charset="0"/>
              <a:buChar char="•"/>
            </a:pPr>
            <a:endParaRPr lang="en-US" sz="4800"/>
          </a:p>
          <a:p>
            <a:pPr marL="685800" indent="-685800">
              <a:spcBef>
                <a:spcPts val="100"/>
              </a:spcBef>
              <a:spcAft>
                <a:spcPts val="500"/>
              </a:spcAft>
              <a:buFont typeface="Arial" panose="020B0604020202020204" pitchFamily="34" charset="0"/>
              <a:buChar char="•"/>
            </a:pPr>
            <a:r>
              <a:rPr lang="en-US" sz="4800"/>
              <a:t>How to we report quantity sold to other outlets?</a:t>
            </a:r>
          </a:p>
          <a:p>
            <a:pPr marL="685800" indent="-685800">
              <a:spcBef>
                <a:spcPts val="100"/>
              </a:spcBef>
              <a:spcAft>
                <a:spcPts val="500"/>
              </a:spcAft>
              <a:buFont typeface="Arial" panose="020B0604020202020204" pitchFamily="34" charset="0"/>
              <a:buChar char="•"/>
            </a:pPr>
            <a:endParaRPr lang="en-US" sz="4800"/>
          </a:p>
          <a:p>
            <a:pPr marL="685800" indent="-685800">
              <a:spcBef>
                <a:spcPts val="100"/>
              </a:spcBef>
              <a:spcAft>
                <a:spcPts val="500"/>
              </a:spcAft>
              <a:buFont typeface="Arial" panose="020B0604020202020204" pitchFamily="34" charset="0"/>
              <a:buChar char="•"/>
            </a:pPr>
            <a:r>
              <a:rPr lang="en-US" sz="4800"/>
              <a:t>What is a stock out?  How are we reporting them?</a:t>
            </a:r>
          </a:p>
          <a:p>
            <a:pPr marL="685800" indent="-685800">
              <a:spcBef>
                <a:spcPts val="100"/>
              </a:spcBef>
              <a:spcAft>
                <a:spcPts val="500"/>
              </a:spcAft>
              <a:buFont typeface="Arial" panose="020B0604020202020204" pitchFamily="34" charset="0"/>
              <a:buChar char="•"/>
            </a:pPr>
            <a:endParaRPr lang="en-US" sz="4800"/>
          </a:p>
          <a:p>
            <a:pPr marL="685800" indent="-685800">
              <a:spcBef>
                <a:spcPts val="100"/>
              </a:spcBef>
              <a:spcAft>
                <a:spcPts val="500"/>
              </a:spcAft>
              <a:buFont typeface="Arial" panose="020B0604020202020204" pitchFamily="34" charset="0"/>
              <a:buChar char="•"/>
            </a:pPr>
            <a:r>
              <a:rPr lang="en-US" sz="4800">
                <a:ea typeface="Roboto Light"/>
                <a:cs typeface="Poppins Light"/>
              </a:rPr>
              <a:t>What is a </a:t>
            </a:r>
            <a:r>
              <a:rPr lang="en-US" sz="4800">
                <a:highlight>
                  <a:srgbClr val="FFFF00"/>
                </a:highlight>
                <a:ea typeface="Roboto Light"/>
                <a:cs typeface="Poppins Light"/>
              </a:rPr>
              <a:t>NAFDAC registration number</a:t>
            </a:r>
            <a:r>
              <a:rPr lang="en-US" sz="4800">
                <a:ea typeface="Roboto Light"/>
                <a:cs typeface="Poppins Light"/>
              </a:rPr>
              <a:t>? How do you find it? </a:t>
            </a:r>
          </a:p>
          <a:p>
            <a:pPr marL="685800" indent="-685800">
              <a:spcBef>
                <a:spcPts val="100"/>
              </a:spcBef>
              <a:spcAft>
                <a:spcPts val="500"/>
              </a:spcAft>
              <a:buFont typeface="Arial" panose="020B0604020202020204" pitchFamily="34" charset="0"/>
              <a:buChar char="•"/>
            </a:pPr>
            <a:endParaRPr lang="en-US" sz="4800"/>
          </a:p>
          <a:p>
            <a:pPr marL="685800" indent="-685800">
              <a:spcBef>
                <a:spcPts val="100"/>
              </a:spcBef>
              <a:spcAft>
                <a:spcPts val="500"/>
              </a:spcAft>
              <a:buFont typeface="Arial" panose="020B0604020202020204" pitchFamily="34" charset="0"/>
              <a:buChar char="•"/>
            </a:pPr>
            <a:r>
              <a:rPr lang="en-US" sz="4800">
                <a:ea typeface="Roboto Light"/>
                <a:cs typeface="Poppins Light"/>
              </a:rPr>
              <a:t>What is a </a:t>
            </a:r>
            <a:r>
              <a:rPr lang="en-US" sz="4800">
                <a:highlight>
                  <a:srgbClr val="FFFF00"/>
                </a:highlight>
                <a:ea typeface="Roboto Light"/>
                <a:cs typeface="Poppins Light"/>
              </a:rPr>
              <a:t>MAS code</a:t>
            </a:r>
            <a:r>
              <a:rPr lang="en-US" sz="4800">
                <a:ea typeface="Roboto Light"/>
                <a:cs typeface="Poppins Light"/>
              </a:rPr>
              <a:t>? How do you find it? </a:t>
            </a:r>
          </a:p>
        </p:txBody>
      </p:sp>
      <p:sp>
        <p:nvSpPr>
          <p:cNvPr id="6" name="TextBox 5">
            <a:extLst>
              <a:ext uri="{FF2B5EF4-FFF2-40B4-BE49-F238E27FC236}">
                <a16:creationId xmlns:a16="http://schemas.microsoft.com/office/drawing/2014/main" id="{25E442B8-637D-A24E-64F4-1F5D4A93BD27}"/>
              </a:ext>
            </a:extLst>
          </p:cNvPr>
          <p:cNvSpPr txBox="1"/>
          <p:nvPr/>
        </p:nvSpPr>
        <p:spPr>
          <a:xfrm>
            <a:off x="5422512" y="762595"/>
            <a:ext cx="15303887" cy="1569660"/>
          </a:xfrm>
          <a:prstGeom prst="rect">
            <a:avLst/>
          </a:prstGeom>
          <a:noFill/>
        </p:spPr>
        <p:txBody>
          <a:bodyPr wrap="square">
            <a:spAutoFit/>
          </a:bodyPr>
          <a:lstStyle/>
          <a:p>
            <a:r>
              <a:rPr lang="en-US" sz="4800" b="1">
                <a:solidFill>
                  <a:srgbClr val="C00000"/>
                </a:solidFill>
                <a:highlight>
                  <a:srgbClr val="FFFF00"/>
                </a:highlight>
              </a:rPr>
              <a:t>Note: Update this slide based on any regulatory specifications in your country. </a:t>
            </a:r>
          </a:p>
        </p:txBody>
      </p:sp>
    </p:spTree>
    <p:extLst>
      <p:ext uri="{BB962C8B-B14F-4D97-AF65-F5344CB8AC3E}">
        <p14:creationId xmlns:p14="http://schemas.microsoft.com/office/powerpoint/2010/main" val="361917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screen"/>
          <a:srcRect/>
          <a:stretch>
            <a:fillRect/>
          </a:stretch>
        </p:blipFill>
        <p:spPr bwMode="auto">
          <a:xfrm>
            <a:off x="11410952" y="3394902"/>
            <a:ext cx="9296400" cy="6553200"/>
          </a:xfrm>
          <a:prstGeom prst="rect">
            <a:avLst/>
          </a:prstGeom>
          <a:ln w="88900" cap="sq" cmpd="thickThin">
            <a:noFill/>
            <a:prstDash val="solid"/>
            <a:miter lim="800000"/>
          </a:ln>
          <a:effectLst>
            <a:innerShdw blurRad="76200">
              <a:srgbClr val="000000"/>
            </a:innerShdw>
          </a:effectLst>
        </p:spPr>
      </p:pic>
      <p:sp>
        <p:nvSpPr>
          <p:cNvPr id="14" name="Title 1">
            <a:extLst>
              <a:ext uri="{FF2B5EF4-FFF2-40B4-BE49-F238E27FC236}">
                <a16:creationId xmlns:a16="http://schemas.microsoft.com/office/drawing/2014/main" id="{6519EA2D-08B2-3C26-D62C-CEC05BA481B3}"/>
              </a:ext>
            </a:extLst>
          </p:cNvPr>
          <p:cNvSpPr txBox="1">
            <a:spLocks noGrp="1"/>
          </p:cNvSpPr>
          <p:nvPr>
            <p:ph type="title" idx="4294967295"/>
          </p:nvPr>
        </p:nvSpPr>
        <p:spPr bwMode="auto">
          <a:xfrm>
            <a:off x="490482" y="271420"/>
            <a:ext cx="17031143" cy="2318583"/>
          </a:xfrm>
          <a:prstGeom prst="rect">
            <a:avLst/>
          </a:prstGeom>
          <a:noFill/>
          <a:ln w="9525">
            <a:noFill/>
            <a:miter lim="800000"/>
            <a:headEnd/>
            <a:tailEnd/>
          </a:ln>
        </p:spPr>
        <p:txBody>
          <a:bodyPr anchor="ctr"/>
          <a:lstStyle/>
          <a:p>
            <a:pPr>
              <a:defRPr/>
            </a:pPr>
            <a:r>
              <a:rPr lang="en-US" sz="8000" kern="0">
                <a:ea typeface="MS PGothic" pitchFamily="34" charset="-128"/>
                <a:cs typeface="+mj-cs"/>
              </a:rPr>
              <a:t>Examples of brand names</a:t>
            </a:r>
          </a:p>
        </p:txBody>
      </p:sp>
      <p:sp>
        <p:nvSpPr>
          <p:cNvPr id="6" name="TextBox 5">
            <a:extLst>
              <a:ext uri="{FF2B5EF4-FFF2-40B4-BE49-F238E27FC236}">
                <a16:creationId xmlns:a16="http://schemas.microsoft.com/office/drawing/2014/main" id="{9585B2CF-5781-68F0-7C4B-95D09B8C53C6}"/>
              </a:ext>
            </a:extLst>
          </p:cNvPr>
          <p:cNvSpPr txBox="1"/>
          <p:nvPr/>
        </p:nvSpPr>
        <p:spPr>
          <a:xfrm>
            <a:off x="1161597" y="10321098"/>
            <a:ext cx="3113560" cy="1569660"/>
          </a:xfrm>
          <a:prstGeom prst="rect">
            <a:avLst/>
          </a:prstGeom>
          <a:noFill/>
        </p:spPr>
        <p:txBody>
          <a:bodyPr wrap="square" rtlCol="0">
            <a:spAutoFit/>
          </a:bodyPr>
          <a:lstStyle/>
          <a:p>
            <a:r>
              <a:rPr lang="en-US" sz="4800" b="1">
                <a:solidFill>
                  <a:schemeClr val="accent3"/>
                </a:solidFill>
              </a:rPr>
              <a:t>LARIMAL</a:t>
            </a:r>
          </a:p>
          <a:p>
            <a:r>
              <a:rPr lang="en-US" sz="4800" b="1">
                <a:solidFill>
                  <a:schemeClr val="accent3"/>
                </a:solidFill>
              </a:rPr>
              <a:t>CHILD </a:t>
            </a:r>
          </a:p>
        </p:txBody>
      </p:sp>
      <p:sp>
        <p:nvSpPr>
          <p:cNvPr id="10" name="TextBox 9">
            <a:extLst>
              <a:ext uri="{FF2B5EF4-FFF2-40B4-BE49-F238E27FC236}">
                <a16:creationId xmlns:a16="http://schemas.microsoft.com/office/drawing/2014/main" id="{ACD313C1-E958-532E-9CDB-94151A559825}"/>
              </a:ext>
            </a:extLst>
          </p:cNvPr>
          <p:cNvSpPr txBox="1"/>
          <p:nvPr/>
        </p:nvSpPr>
        <p:spPr>
          <a:xfrm>
            <a:off x="11410952" y="10321098"/>
            <a:ext cx="5638798" cy="1569660"/>
          </a:xfrm>
          <a:prstGeom prst="rect">
            <a:avLst/>
          </a:prstGeom>
          <a:noFill/>
        </p:spPr>
        <p:txBody>
          <a:bodyPr wrap="square" rtlCol="0">
            <a:spAutoFit/>
          </a:bodyPr>
          <a:lstStyle/>
          <a:p>
            <a:r>
              <a:rPr lang="en-US" sz="4800" b="1">
                <a:solidFill>
                  <a:schemeClr val="accent3"/>
                </a:solidFill>
              </a:rPr>
              <a:t>LARIMAL</a:t>
            </a:r>
          </a:p>
          <a:p>
            <a:r>
              <a:rPr lang="en-US" sz="4800" b="1">
                <a:solidFill>
                  <a:schemeClr val="accent3"/>
                </a:solidFill>
              </a:rPr>
              <a:t>ADULT</a:t>
            </a:r>
          </a:p>
        </p:txBody>
      </p:sp>
      <p:grpSp>
        <p:nvGrpSpPr>
          <p:cNvPr id="2" name="Group 1">
            <a:extLst>
              <a:ext uri="{FF2B5EF4-FFF2-40B4-BE49-F238E27FC236}">
                <a16:creationId xmlns:a16="http://schemas.microsoft.com/office/drawing/2014/main" id="{8DB84AAD-F07B-9E72-8683-1F97D91988F6}"/>
              </a:ext>
            </a:extLst>
          </p:cNvPr>
          <p:cNvGrpSpPr/>
          <p:nvPr/>
        </p:nvGrpSpPr>
        <p:grpSpPr>
          <a:xfrm>
            <a:off x="1315514" y="3472659"/>
            <a:ext cx="7315200" cy="6553200"/>
            <a:chOff x="3810000" y="3630708"/>
            <a:chExt cx="7315200" cy="6553200"/>
          </a:xfrm>
        </p:grpSpPr>
        <p:pic>
          <p:nvPicPr>
            <p:cNvPr id="5" name="Picture 4"/>
            <p:cNvPicPr>
              <a:picLocks noChangeAspect="1" noChangeArrowheads="1"/>
            </p:cNvPicPr>
            <p:nvPr/>
          </p:nvPicPr>
          <p:blipFill>
            <a:blip r:embed="rId4" cstate="screen"/>
            <a:srcRect/>
            <a:stretch>
              <a:fillRect/>
            </a:stretch>
          </p:blipFill>
          <p:spPr bwMode="auto">
            <a:xfrm>
              <a:off x="3810000" y="3630708"/>
              <a:ext cx="7315200" cy="6553200"/>
            </a:xfrm>
            <a:prstGeom prst="rect">
              <a:avLst/>
            </a:prstGeom>
            <a:ln w="88900" cap="sq" cmpd="thickThin">
              <a:noFill/>
              <a:prstDash val="solid"/>
              <a:miter lim="800000"/>
            </a:ln>
            <a:effectLst>
              <a:innerShdw blurRad="76200">
                <a:srgbClr val="000000"/>
              </a:innerShdw>
            </a:effectLst>
          </p:spPr>
        </p:pic>
        <p:sp>
          <p:nvSpPr>
            <p:cNvPr id="9" name="Oval 7">
              <a:extLst>
                <a:ext uri="{FF2B5EF4-FFF2-40B4-BE49-F238E27FC236}">
                  <a16:creationId xmlns:a16="http://schemas.microsoft.com/office/drawing/2014/main" id="{A35EBD15-4CF8-A749-4828-E3D7C548E659}"/>
                </a:ext>
              </a:extLst>
            </p:cNvPr>
            <p:cNvSpPr>
              <a:spLocks noChangeArrowheads="1"/>
            </p:cNvSpPr>
            <p:nvPr/>
          </p:nvSpPr>
          <p:spPr bwMode="auto">
            <a:xfrm>
              <a:off x="5212863" y="5868716"/>
              <a:ext cx="5105514" cy="192167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11" name="Oval 7">
              <a:extLst>
                <a:ext uri="{FF2B5EF4-FFF2-40B4-BE49-F238E27FC236}">
                  <a16:creationId xmlns:a16="http://schemas.microsoft.com/office/drawing/2014/main" id="{6747A617-CA6D-0A39-32AC-E61609AC94CE}"/>
                </a:ext>
              </a:extLst>
            </p:cNvPr>
            <p:cNvSpPr>
              <a:spLocks noChangeArrowheads="1"/>
            </p:cNvSpPr>
            <p:nvPr/>
          </p:nvSpPr>
          <p:spPr bwMode="auto">
            <a:xfrm>
              <a:off x="4412589" y="4371164"/>
              <a:ext cx="2024070" cy="192167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grpSp>
        <p:nvGrpSpPr>
          <p:cNvPr id="3" name="Group 2">
            <a:extLst>
              <a:ext uri="{FF2B5EF4-FFF2-40B4-BE49-F238E27FC236}">
                <a16:creationId xmlns:a16="http://schemas.microsoft.com/office/drawing/2014/main" id="{040C5DFF-1C27-3086-34BB-AB5F704928D8}"/>
              </a:ext>
            </a:extLst>
          </p:cNvPr>
          <p:cNvGrpSpPr/>
          <p:nvPr/>
        </p:nvGrpSpPr>
        <p:grpSpPr>
          <a:xfrm>
            <a:off x="12134590" y="4429004"/>
            <a:ext cx="7480186" cy="3281091"/>
            <a:chOff x="12134590" y="4429004"/>
            <a:chExt cx="7480186" cy="3281091"/>
          </a:xfrm>
        </p:grpSpPr>
        <p:sp>
          <p:nvSpPr>
            <p:cNvPr id="8" name="Oval 7">
              <a:extLst>
                <a:ext uri="{FF2B5EF4-FFF2-40B4-BE49-F238E27FC236}">
                  <a16:creationId xmlns:a16="http://schemas.microsoft.com/office/drawing/2014/main" id="{BAB07810-5070-562F-4B0F-6440C0770B75}"/>
                </a:ext>
              </a:extLst>
            </p:cNvPr>
            <p:cNvSpPr>
              <a:spLocks noChangeArrowheads="1"/>
            </p:cNvSpPr>
            <p:nvPr/>
          </p:nvSpPr>
          <p:spPr bwMode="auto">
            <a:xfrm>
              <a:off x="13146625" y="5788424"/>
              <a:ext cx="6468151" cy="192167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12" name="Oval 7">
              <a:extLst>
                <a:ext uri="{FF2B5EF4-FFF2-40B4-BE49-F238E27FC236}">
                  <a16:creationId xmlns:a16="http://schemas.microsoft.com/office/drawing/2014/main" id="{4A9F45B9-E2AB-B8EB-D68E-79DA64FF4678}"/>
                </a:ext>
              </a:extLst>
            </p:cNvPr>
            <p:cNvSpPr>
              <a:spLocks noChangeArrowheads="1"/>
            </p:cNvSpPr>
            <p:nvPr/>
          </p:nvSpPr>
          <p:spPr bwMode="auto">
            <a:xfrm>
              <a:off x="12134590" y="4429004"/>
              <a:ext cx="2024070" cy="192167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274764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28600" y="403386"/>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EX. PACKAGED TABLETS </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9828288" y="7829834"/>
            <a:ext cx="13868400" cy="311853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120000"/>
              </a:lnSpc>
              <a:spcBef>
                <a:spcPts val="1200"/>
              </a:spcBef>
              <a:buNone/>
            </a:pPr>
            <a:r>
              <a:rPr lang="fr-FR" sz="4800" kern="0">
                <a:solidFill>
                  <a:schemeClr val="tx1"/>
                </a:solidFill>
              </a:rPr>
              <a:t>One </a:t>
            </a:r>
            <a:r>
              <a:rPr lang="fr-FR" sz="4800" kern="0" err="1">
                <a:solidFill>
                  <a:schemeClr val="tx1"/>
                </a:solidFill>
              </a:rPr>
              <a:t>pharmacist</a:t>
            </a:r>
            <a:r>
              <a:rPr lang="fr-FR" sz="4800" kern="0">
                <a:solidFill>
                  <a:schemeClr val="tx1"/>
                </a:solidFill>
              </a:rPr>
              <a:t> </a:t>
            </a:r>
            <a:r>
              <a:rPr lang="fr-FR" sz="4800" kern="0" err="1">
                <a:solidFill>
                  <a:schemeClr val="tx1"/>
                </a:solidFill>
              </a:rPr>
              <a:t>says</a:t>
            </a:r>
            <a:r>
              <a:rPr lang="fr-FR" sz="4800" kern="0">
                <a:solidFill>
                  <a:schemeClr val="tx1"/>
                </a:solidFill>
              </a:rPr>
              <a:t> </a:t>
            </a:r>
            <a:r>
              <a:rPr lang="fr-FR" sz="4800" kern="0" err="1">
                <a:solidFill>
                  <a:schemeClr val="tx1"/>
                </a:solidFill>
              </a:rPr>
              <a:t>he</a:t>
            </a:r>
            <a:r>
              <a:rPr lang="fr-FR" sz="4800" kern="0">
                <a:solidFill>
                  <a:schemeClr val="tx1"/>
                </a:solidFill>
              </a:rPr>
              <a:t> has </a:t>
            </a:r>
            <a:r>
              <a:rPr lang="fr-FR" sz="4800" kern="0" err="1">
                <a:solidFill>
                  <a:schemeClr val="tx1"/>
                </a:solidFill>
              </a:rPr>
              <a:t>sold</a:t>
            </a:r>
            <a:r>
              <a:rPr lang="fr-FR" sz="4800" kern="0">
                <a:solidFill>
                  <a:schemeClr val="tx1"/>
                </a:solidFill>
              </a:rPr>
              <a:t> </a:t>
            </a:r>
            <a:r>
              <a:rPr lang="fr-FR" sz="4800" b="1" kern="0">
                <a:solidFill>
                  <a:schemeClr val="tx1"/>
                </a:solidFill>
              </a:rPr>
              <a:t>13 of </a:t>
            </a:r>
            <a:r>
              <a:rPr lang="fr-FR" sz="4800" b="1" kern="0" err="1">
                <a:solidFill>
                  <a:schemeClr val="tx1"/>
                </a:solidFill>
              </a:rPr>
              <a:t>these</a:t>
            </a:r>
            <a:r>
              <a:rPr lang="fr-FR" sz="4800" b="1" kern="0">
                <a:solidFill>
                  <a:schemeClr val="tx1"/>
                </a:solidFill>
              </a:rPr>
              <a:t> </a:t>
            </a:r>
            <a:r>
              <a:rPr lang="fr-FR" sz="4800" kern="0">
                <a:solidFill>
                  <a:schemeClr val="tx1"/>
                </a:solidFill>
              </a:rPr>
              <a:t>SP packs in the last 7 </a:t>
            </a:r>
            <a:r>
              <a:rPr lang="fr-FR" sz="4800" kern="0" err="1">
                <a:solidFill>
                  <a:schemeClr val="tx1"/>
                </a:solidFill>
              </a:rPr>
              <a:t>days</a:t>
            </a:r>
            <a:r>
              <a:rPr lang="fr-FR" sz="4800" kern="0">
                <a:solidFill>
                  <a:schemeClr val="tx1"/>
                </a:solidFill>
              </a:rPr>
              <a:t>.</a:t>
            </a:r>
          </a:p>
          <a:p>
            <a:pPr marL="0" lvl="1" indent="0">
              <a:lnSpc>
                <a:spcPct val="120000"/>
              </a:lnSpc>
              <a:spcBef>
                <a:spcPts val="1200"/>
              </a:spcBef>
              <a:buNone/>
            </a:pPr>
            <a:r>
              <a:rPr lang="fr-FR" sz="4800" kern="0">
                <a:solidFill>
                  <a:schemeClr val="tx1"/>
                </a:solidFill>
              </a:rPr>
              <a:t>The </a:t>
            </a:r>
            <a:r>
              <a:rPr lang="fr-FR" sz="4800" kern="0" err="1">
                <a:solidFill>
                  <a:schemeClr val="tx1"/>
                </a:solidFill>
              </a:rPr>
              <a:t>outlet</a:t>
            </a:r>
            <a:r>
              <a:rPr lang="fr-FR" sz="4800" kern="0">
                <a:solidFill>
                  <a:schemeClr val="tx1"/>
                </a:solidFill>
              </a:rPr>
              <a:t> </a:t>
            </a:r>
            <a:r>
              <a:rPr lang="fr-FR" sz="4800" kern="0" err="1">
                <a:solidFill>
                  <a:schemeClr val="tx1"/>
                </a:solidFill>
              </a:rPr>
              <a:t>does</a:t>
            </a:r>
            <a:r>
              <a:rPr lang="fr-FR" sz="4800" kern="0">
                <a:solidFill>
                  <a:schemeClr val="tx1"/>
                </a:solidFill>
              </a:rPr>
              <a:t> not </a:t>
            </a:r>
            <a:r>
              <a:rPr lang="fr-FR" sz="4800" kern="0" err="1">
                <a:solidFill>
                  <a:schemeClr val="tx1"/>
                </a:solidFill>
              </a:rPr>
              <a:t>sell</a:t>
            </a:r>
            <a:r>
              <a:rPr lang="fr-FR" sz="4800" kern="0">
                <a:solidFill>
                  <a:schemeClr val="tx1"/>
                </a:solidFill>
              </a:rPr>
              <a:t> </a:t>
            </a:r>
            <a:r>
              <a:rPr lang="fr-FR" sz="4800" kern="0" err="1">
                <a:solidFill>
                  <a:schemeClr val="tx1"/>
                </a:solidFill>
              </a:rPr>
              <a:t>products</a:t>
            </a:r>
            <a:r>
              <a:rPr lang="fr-FR" sz="4800" kern="0">
                <a:solidFill>
                  <a:schemeClr val="tx1"/>
                </a:solidFill>
              </a:rPr>
              <a:t> for </a:t>
            </a:r>
            <a:r>
              <a:rPr lang="fr-FR" sz="4800" kern="0" err="1">
                <a:solidFill>
                  <a:schemeClr val="tx1"/>
                </a:solidFill>
              </a:rPr>
              <a:t>wholesale</a:t>
            </a:r>
            <a:r>
              <a:rPr lang="fr-FR" sz="4800" kern="0">
                <a:solidFill>
                  <a:schemeClr val="tx1"/>
                </a:solidFill>
              </a:rPr>
              <a:t>/ resale. </a:t>
            </a:r>
          </a:p>
          <a:p>
            <a:pPr marL="0" lvl="1" indent="0">
              <a:lnSpc>
                <a:spcPct val="120000"/>
              </a:lnSpc>
              <a:spcBef>
                <a:spcPts val="1200"/>
              </a:spcBef>
              <a:buNone/>
            </a:pPr>
            <a:endParaRPr lang="fr-FR" sz="4800" kern="0">
              <a:solidFill>
                <a:schemeClr val="tx1"/>
              </a:solidFill>
            </a:endParaRPr>
          </a:p>
        </p:txBody>
      </p:sp>
      <p:pic>
        <p:nvPicPr>
          <p:cNvPr id="11" name="Picture 2">
            <a:extLst>
              <a:ext uri="{FF2B5EF4-FFF2-40B4-BE49-F238E27FC236}">
                <a16:creationId xmlns:a16="http://schemas.microsoft.com/office/drawing/2014/main" id="{5C894A0C-9508-96D9-4DDF-ABCA09CEFA1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a:xfrm>
            <a:off x="687312" y="8382284"/>
            <a:ext cx="8308976" cy="3962400"/>
          </a:xfrm>
          <a:prstGeom prst="rect">
            <a:avLst/>
          </a:prstGeom>
          <a:noFill/>
        </p:spPr>
      </p:pic>
      <p:sp>
        <p:nvSpPr>
          <p:cNvPr id="12" name="Rectangle 3">
            <a:extLst>
              <a:ext uri="{FF2B5EF4-FFF2-40B4-BE49-F238E27FC236}">
                <a16:creationId xmlns:a16="http://schemas.microsoft.com/office/drawing/2014/main" id="{08E6DAD1-A553-71A0-4558-A3A3F0BC97DD}"/>
              </a:ext>
            </a:extLst>
          </p:cNvPr>
          <p:cNvSpPr txBox="1">
            <a:spLocks noChangeArrowheads="1"/>
          </p:cNvSpPr>
          <p:nvPr/>
        </p:nvSpPr>
        <p:spPr bwMode="auto">
          <a:xfrm>
            <a:off x="9828288" y="11963684"/>
            <a:ext cx="14403312" cy="2360428"/>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120000"/>
              </a:lnSpc>
              <a:spcBef>
                <a:spcPts val="1200"/>
              </a:spcBef>
              <a:buNone/>
            </a:pPr>
            <a:r>
              <a:rPr lang="fr-FR" sz="4800" kern="0">
                <a:solidFill>
                  <a:schemeClr val="accent4"/>
                </a:solidFill>
              </a:rPr>
              <a:t>What </a:t>
            </a:r>
            <a:r>
              <a:rPr lang="fr-FR" sz="4800" kern="0" err="1">
                <a:solidFill>
                  <a:schemeClr val="accent4"/>
                </a:solidFill>
              </a:rPr>
              <a:t>is</a:t>
            </a:r>
            <a:r>
              <a:rPr lang="fr-FR" sz="4800" kern="0">
                <a:solidFill>
                  <a:schemeClr val="accent4"/>
                </a:solidFill>
              </a:rPr>
              <a:t> the </a:t>
            </a:r>
            <a:r>
              <a:rPr lang="fr-FR" sz="4800" kern="0" err="1">
                <a:solidFill>
                  <a:schemeClr val="accent4"/>
                </a:solidFill>
              </a:rPr>
              <a:t>quantity</a:t>
            </a:r>
            <a:r>
              <a:rPr lang="fr-FR" sz="4800" kern="0">
                <a:solidFill>
                  <a:schemeClr val="accent4"/>
                </a:solidFill>
              </a:rPr>
              <a:t> </a:t>
            </a:r>
            <a:r>
              <a:rPr lang="fr-FR" sz="4800" kern="0" err="1">
                <a:solidFill>
                  <a:schemeClr val="accent4"/>
                </a:solidFill>
              </a:rPr>
              <a:t>sold</a:t>
            </a:r>
            <a:r>
              <a:rPr lang="fr-FR" sz="4800" kern="0">
                <a:solidFill>
                  <a:schemeClr val="accent4"/>
                </a:solidFill>
              </a:rPr>
              <a:t> in the last 7 </a:t>
            </a:r>
            <a:r>
              <a:rPr lang="fr-FR" sz="4800" kern="0" err="1">
                <a:solidFill>
                  <a:schemeClr val="accent4"/>
                </a:solidFill>
              </a:rPr>
              <a:t>days</a:t>
            </a:r>
            <a:r>
              <a:rPr lang="fr-FR" sz="4800" kern="0">
                <a:solidFill>
                  <a:schemeClr val="accent4"/>
                </a:solidFill>
              </a:rPr>
              <a:t>?</a:t>
            </a:r>
          </a:p>
        </p:txBody>
      </p:sp>
      <p:graphicFrame>
        <p:nvGraphicFramePr>
          <p:cNvPr id="3" name="Table 2">
            <a:extLst>
              <a:ext uri="{FF2B5EF4-FFF2-40B4-BE49-F238E27FC236}">
                <a16:creationId xmlns:a16="http://schemas.microsoft.com/office/drawing/2014/main" id="{858B56CE-A5A9-B308-BF66-88F588F6FFF0}"/>
              </a:ext>
            </a:extLst>
          </p:cNvPr>
          <p:cNvGraphicFramePr>
            <a:graphicFrameLocks noGrp="1"/>
          </p:cNvGraphicFramePr>
          <p:nvPr>
            <p:extLst>
              <p:ext uri="{D42A27DB-BD31-4B8C-83A1-F6EECF244321}">
                <p14:modId xmlns:p14="http://schemas.microsoft.com/office/powerpoint/2010/main" val="1363261877"/>
              </p:ext>
            </p:extLst>
          </p:nvPr>
        </p:nvGraphicFramePr>
        <p:xfrm>
          <a:off x="512386" y="2481715"/>
          <a:ext cx="21128414" cy="4338828"/>
        </p:xfrm>
        <a:graphic>
          <a:graphicData uri="http://schemas.openxmlformats.org/drawingml/2006/table">
            <a:tbl>
              <a:tblPr firstRow="1" firstCol="1" bandRow="1"/>
              <a:tblGrid>
                <a:gridCol w="10662171">
                  <a:extLst>
                    <a:ext uri="{9D8B030D-6E8A-4147-A177-3AD203B41FA5}">
                      <a16:colId xmlns:a16="http://schemas.microsoft.com/office/drawing/2014/main" val="381377412"/>
                    </a:ext>
                  </a:extLst>
                </a:gridCol>
                <a:gridCol w="10466243">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4" name="Table 3">
            <a:extLst>
              <a:ext uri="{FF2B5EF4-FFF2-40B4-BE49-F238E27FC236}">
                <a16:creationId xmlns:a16="http://schemas.microsoft.com/office/drawing/2014/main" id="{F29F1557-9BC1-A9B4-8E7F-DF1807369E39}"/>
              </a:ext>
            </a:extLst>
          </p:cNvPr>
          <p:cNvGraphicFramePr>
            <a:graphicFrameLocks noGrp="1"/>
          </p:cNvGraphicFramePr>
          <p:nvPr>
            <p:extLst>
              <p:ext uri="{D42A27DB-BD31-4B8C-83A1-F6EECF244321}">
                <p14:modId xmlns:p14="http://schemas.microsoft.com/office/powerpoint/2010/main" val="1784344201"/>
              </p:ext>
            </p:extLst>
          </p:nvPr>
        </p:nvGraphicFramePr>
        <p:xfrm>
          <a:off x="512386" y="2228566"/>
          <a:ext cx="21357014" cy="4629434"/>
        </p:xfrm>
        <a:graphic>
          <a:graphicData uri="http://schemas.openxmlformats.org/drawingml/2006/table">
            <a:tbl>
              <a:tblPr firstRow="1" firstCol="1" bandRow="1"/>
              <a:tblGrid>
                <a:gridCol w="10777531">
                  <a:extLst>
                    <a:ext uri="{9D8B030D-6E8A-4147-A177-3AD203B41FA5}">
                      <a16:colId xmlns:a16="http://schemas.microsoft.com/office/drawing/2014/main" val="381377412"/>
                    </a:ext>
                  </a:extLst>
                </a:gridCol>
                <a:gridCol w="10579483">
                  <a:extLst>
                    <a:ext uri="{9D8B030D-6E8A-4147-A177-3AD203B41FA5}">
                      <a16:colId xmlns:a16="http://schemas.microsoft.com/office/drawing/2014/main" val="4279976313"/>
                    </a:ext>
                  </a:extLst>
                </a:gridCol>
              </a:tblGrid>
              <a:tr h="4629434">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[__13__]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=package</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r>
                        <a:rPr lang="en-US" sz="4800" b="0">
                          <a:solidFill>
                            <a:schemeClr val="tx1"/>
                          </a:solidFill>
                          <a:effectLst/>
                          <a:highlight>
                            <a:srgbClr val="FFFFFF"/>
                          </a:highlight>
                          <a:latin typeface="+mn-lt"/>
                          <a:ea typeface="Times New Roman" panose="02020603050405020304" pitchFamily="18" charset="0"/>
                          <a:cs typeface="Times New Roman" panose="02020603050405020304" pitchFamily="18" charset="0"/>
                        </a:rPr>
                        <a:t>r</a:t>
                      </a: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[_9998__]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34694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512386" y="237183"/>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E.G. BULK / BOX / JAR TABLETS </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6667500" y="8937889"/>
            <a:ext cx="15735300" cy="3019998"/>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tx1"/>
                </a:solidFill>
              </a:rPr>
              <a:t>A </a:t>
            </a:r>
            <a:r>
              <a:rPr lang="fr-FR" sz="4800" kern="0" err="1">
                <a:solidFill>
                  <a:schemeClr val="tx1"/>
                </a:solidFill>
              </a:rPr>
              <a:t>pharmacist</a:t>
            </a:r>
            <a:r>
              <a:rPr lang="fr-FR" sz="4800" kern="0">
                <a:solidFill>
                  <a:schemeClr val="tx1"/>
                </a:solidFill>
              </a:rPr>
              <a:t> </a:t>
            </a:r>
            <a:r>
              <a:rPr lang="fr-FR" sz="4800" kern="0" err="1">
                <a:solidFill>
                  <a:schemeClr val="tx1"/>
                </a:solidFill>
              </a:rPr>
              <a:t>says</a:t>
            </a:r>
            <a:r>
              <a:rPr lang="fr-FR" sz="4800" kern="0">
                <a:solidFill>
                  <a:schemeClr val="tx1"/>
                </a:solidFill>
              </a:rPr>
              <a:t> </a:t>
            </a:r>
            <a:r>
              <a:rPr lang="fr-FR" sz="4800" kern="0" err="1">
                <a:solidFill>
                  <a:schemeClr val="tx1"/>
                </a:solidFill>
              </a:rPr>
              <a:t>he</a:t>
            </a:r>
            <a:r>
              <a:rPr lang="fr-FR" sz="4800" kern="0">
                <a:solidFill>
                  <a:schemeClr val="tx1"/>
                </a:solidFill>
              </a:rPr>
              <a:t> has </a:t>
            </a:r>
            <a:r>
              <a:rPr lang="fr-FR" sz="4800" kern="0" err="1">
                <a:solidFill>
                  <a:schemeClr val="tx1"/>
                </a:solidFill>
              </a:rPr>
              <a:t>sold</a:t>
            </a:r>
            <a:r>
              <a:rPr lang="fr-FR" sz="4800" kern="0">
                <a:solidFill>
                  <a:schemeClr val="tx1"/>
                </a:solidFill>
              </a:rPr>
              <a:t> </a:t>
            </a:r>
            <a:r>
              <a:rPr lang="fr-FR" sz="4800" b="1" kern="0">
                <a:solidFill>
                  <a:schemeClr val="tx1"/>
                </a:solidFill>
              </a:rPr>
              <a:t>50 </a:t>
            </a:r>
            <a:r>
              <a:rPr lang="fr-FR" sz="4800" b="1" kern="0" err="1">
                <a:solidFill>
                  <a:schemeClr val="tx1"/>
                </a:solidFill>
              </a:rPr>
              <a:t>Mephaquin</a:t>
            </a:r>
            <a:r>
              <a:rPr lang="fr-FR" sz="4800" b="1" kern="0">
                <a:solidFill>
                  <a:schemeClr val="tx1"/>
                </a:solidFill>
              </a:rPr>
              <a:t> </a:t>
            </a:r>
            <a:r>
              <a:rPr lang="fr-FR" sz="4800" b="1" kern="0" err="1">
                <a:solidFill>
                  <a:schemeClr val="tx1"/>
                </a:solidFill>
              </a:rPr>
              <a:t>tablets</a:t>
            </a:r>
            <a:r>
              <a:rPr lang="fr-FR" sz="4800" b="1" kern="0">
                <a:solidFill>
                  <a:schemeClr val="tx1"/>
                </a:solidFill>
              </a:rPr>
              <a:t> in the </a:t>
            </a:r>
            <a:r>
              <a:rPr lang="fr-FR" sz="4800" kern="0">
                <a:solidFill>
                  <a:schemeClr val="tx1"/>
                </a:solidFill>
              </a:rPr>
              <a:t>last 7 </a:t>
            </a:r>
            <a:r>
              <a:rPr lang="fr-FR" sz="4800" kern="0" err="1">
                <a:solidFill>
                  <a:schemeClr val="tx1"/>
                </a:solidFill>
              </a:rPr>
              <a:t>days</a:t>
            </a:r>
            <a:r>
              <a:rPr lang="fr-FR" sz="4800" kern="0">
                <a:solidFill>
                  <a:schemeClr val="tx1"/>
                </a:solidFill>
              </a:rPr>
              <a:t>. </a:t>
            </a:r>
          </a:p>
          <a:p>
            <a:pPr marL="0" lvl="1" indent="0">
              <a:lnSpc>
                <a:spcPct val="90000"/>
              </a:lnSpc>
              <a:spcBef>
                <a:spcPts val="100"/>
              </a:spcBef>
              <a:spcAft>
                <a:spcPts val="500"/>
              </a:spcAft>
              <a:buNone/>
            </a:pPr>
            <a:endParaRPr lang="fr-FR" sz="4800" kern="0">
              <a:solidFill>
                <a:schemeClr val="tx1"/>
              </a:solidFill>
            </a:endParaRPr>
          </a:p>
          <a:p>
            <a:pPr marL="0" lvl="1" indent="0">
              <a:lnSpc>
                <a:spcPct val="90000"/>
              </a:lnSpc>
              <a:spcBef>
                <a:spcPts val="100"/>
              </a:spcBef>
              <a:spcAft>
                <a:spcPts val="500"/>
              </a:spcAft>
              <a:buNone/>
            </a:pPr>
            <a:r>
              <a:rPr lang="fr-FR" sz="4800" kern="0">
                <a:solidFill>
                  <a:schemeClr val="tx1"/>
                </a:solidFill>
              </a:rPr>
              <a:t>The </a:t>
            </a:r>
            <a:r>
              <a:rPr lang="fr-FR" sz="4800" kern="0" err="1">
                <a:solidFill>
                  <a:schemeClr val="tx1"/>
                </a:solidFill>
              </a:rPr>
              <a:t>outlet</a:t>
            </a:r>
            <a:r>
              <a:rPr lang="fr-FR" sz="4800" kern="0">
                <a:solidFill>
                  <a:schemeClr val="tx1"/>
                </a:solidFill>
              </a:rPr>
              <a:t> </a:t>
            </a:r>
            <a:r>
              <a:rPr lang="fr-FR" sz="4800" kern="0" err="1">
                <a:solidFill>
                  <a:schemeClr val="tx1"/>
                </a:solidFill>
              </a:rPr>
              <a:t>does</a:t>
            </a:r>
            <a:r>
              <a:rPr lang="fr-FR" sz="4800" kern="0">
                <a:solidFill>
                  <a:schemeClr val="tx1"/>
                </a:solidFill>
              </a:rPr>
              <a:t> not </a:t>
            </a:r>
            <a:r>
              <a:rPr lang="fr-FR" sz="4800" kern="0" err="1">
                <a:solidFill>
                  <a:schemeClr val="tx1"/>
                </a:solidFill>
              </a:rPr>
              <a:t>sell</a:t>
            </a:r>
            <a:r>
              <a:rPr lang="fr-FR" sz="4800" kern="0">
                <a:solidFill>
                  <a:schemeClr val="tx1"/>
                </a:solidFill>
              </a:rPr>
              <a:t> </a:t>
            </a:r>
            <a:r>
              <a:rPr lang="fr-FR" sz="4800" kern="0" err="1">
                <a:solidFill>
                  <a:schemeClr val="tx1"/>
                </a:solidFill>
              </a:rPr>
              <a:t>products</a:t>
            </a:r>
            <a:r>
              <a:rPr lang="fr-FR" sz="4800" kern="0">
                <a:solidFill>
                  <a:schemeClr val="tx1"/>
                </a:solidFill>
              </a:rPr>
              <a:t> for </a:t>
            </a:r>
            <a:r>
              <a:rPr lang="fr-FR" sz="4800" kern="0" err="1">
                <a:solidFill>
                  <a:schemeClr val="tx1"/>
                </a:solidFill>
              </a:rPr>
              <a:t>wholesale</a:t>
            </a:r>
            <a:r>
              <a:rPr lang="fr-FR" sz="4800" kern="0">
                <a:solidFill>
                  <a:schemeClr val="tx1"/>
                </a:solidFill>
              </a:rPr>
              <a:t>/ resale.</a:t>
            </a:r>
          </a:p>
        </p:txBody>
      </p:sp>
      <p:pic>
        <p:nvPicPr>
          <p:cNvPr id="3" name="Picture 2">
            <a:extLst>
              <a:ext uri="{FF2B5EF4-FFF2-40B4-BE49-F238E27FC236}">
                <a16:creationId xmlns:a16="http://schemas.microsoft.com/office/drawing/2014/main" id="{C624ECB7-97E8-8A88-E1C8-65DD218F6241}"/>
              </a:ext>
            </a:extLst>
          </p:cNvPr>
          <p:cNvPicPr>
            <a:picLocks noChangeAspect="1" noChangeArrowheads="1"/>
          </p:cNvPicPr>
          <p:nvPr/>
        </p:nvPicPr>
        <p:blipFill>
          <a:blip r:embed="rId3" cstate="print"/>
          <a:srcRect/>
          <a:stretch>
            <a:fillRect/>
          </a:stretch>
        </p:blipFill>
        <p:spPr bwMode="auto">
          <a:xfrm>
            <a:off x="2533421" y="7416959"/>
            <a:ext cx="3850099" cy="6061858"/>
          </a:xfrm>
          <a:prstGeom prst="rect">
            <a:avLst/>
          </a:prstGeom>
          <a:noFill/>
          <a:ln w="9525">
            <a:noFill/>
            <a:miter lim="800000"/>
            <a:headEnd/>
            <a:tailEnd/>
          </a:ln>
        </p:spPr>
      </p:pic>
      <p:graphicFrame>
        <p:nvGraphicFramePr>
          <p:cNvPr id="4" name="Table 3">
            <a:extLst>
              <a:ext uri="{FF2B5EF4-FFF2-40B4-BE49-F238E27FC236}">
                <a16:creationId xmlns:a16="http://schemas.microsoft.com/office/drawing/2014/main" id="{1ABB9D8D-E761-EBDC-A0A0-ED1EE78A7F83}"/>
              </a:ext>
            </a:extLst>
          </p:cNvPr>
          <p:cNvGraphicFramePr>
            <a:graphicFrameLocks noGrp="1"/>
          </p:cNvGraphicFramePr>
          <p:nvPr>
            <p:extLst>
              <p:ext uri="{D42A27DB-BD31-4B8C-83A1-F6EECF244321}">
                <p14:modId xmlns:p14="http://schemas.microsoft.com/office/powerpoint/2010/main" val="1139629449"/>
              </p:ext>
            </p:extLst>
          </p:nvPr>
        </p:nvGraphicFramePr>
        <p:xfrm>
          <a:off x="891043" y="2214473"/>
          <a:ext cx="21280814" cy="4338828"/>
        </p:xfrm>
        <a:graphic>
          <a:graphicData uri="http://schemas.openxmlformats.org/drawingml/2006/table">
            <a:tbl>
              <a:tblPr firstRow="1" firstCol="1" bandRow="1"/>
              <a:tblGrid>
                <a:gridCol w="10739078">
                  <a:extLst>
                    <a:ext uri="{9D8B030D-6E8A-4147-A177-3AD203B41FA5}">
                      <a16:colId xmlns:a16="http://schemas.microsoft.com/office/drawing/2014/main" val="381377412"/>
                    </a:ext>
                  </a:extLst>
                </a:gridCol>
                <a:gridCol w="1054173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in last 7 days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5" name="Table 4">
            <a:extLst>
              <a:ext uri="{FF2B5EF4-FFF2-40B4-BE49-F238E27FC236}">
                <a16:creationId xmlns:a16="http://schemas.microsoft.com/office/drawing/2014/main" id="{E1D51AFA-4EB7-1AE8-E6F0-7A7102906A41}"/>
              </a:ext>
            </a:extLst>
          </p:cNvPr>
          <p:cNvGraphicFramePr>
            <a:graphicFrameLocks noGrp="1"/>
          </p:cNvGraphicFramePr>
          <p:nvPr>
            <p:extLst>
              <p:ext uri="{D42A27DB-BD31-4B8C-83A1-F6EECF244321}">
                <p14:modId xmlns:p14="http://schemas.microsoft.com/office/powerpoint/2010/main" val="374258305"/>
              </p:ext>
            </p:extLst>
          </p:nvPr>
        </p:nvGraphicFramePr>
        <p:xfrm>
          <a:off x="891043" y="2101983"/>
          <a:ext cx="21280814" cy="5180076"/>
        </p:xfrm>
        <a:graphic>
          <a:graphicData uri="http://schemas.openxmlformats.org/drawingml/2006/table">
            <a:tbl>
              <a:tblPr firstRow="1" firstCol="1" bandRow="1"/>
              <a:tblGrid>
                <a:gridCol w="10739078">
                  <a:extLst>
                    <a:ext uri="{9D8B030D-6E8A-4147-A177-3AD203B41FA5}">
                      <a16:colId xmlns:a16="http://schemas.microsoft.com/office/drawing/2014/main" val="381377412"/>
                    </a:ext>
                  </a:extLst>
                </a:gridCol>
                <a:gridCol w="10541736">
                  <a:extLst>
                    <a:ext uri="{9D8B030D-6E8A-4147-A177-3AD203B41FA5}">
                      <a16:colId xmlns:a16="http://schemas.microsoft.com/office/drawing/2014/main" val="4279976313"/>
                    </a:ext>
                  </a:extLst>
                </a:gridCol>
              </a:tblGrid>
              <a:tr h="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[__50__]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=loose tablet</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in last 7 days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[_9998__]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415019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8539" y="237183"/>
            <a:ext cx="203454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E.G. BULK / BOX/ POT / JAR TABLETS </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7467600" y="8773103"/>
            <a:ext cx="15887700" cy="3019998"/>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tx1"/>
                </a:solidFill>
              </a:rPr>
              <a:t>A </a:t>
            </a:r>
            <a:r>
              <a:rPr lang="fr-FR" sz="4800" kern="0" err="1">
                <a:solidFill>
                  <a:schemeClr val="tx1"/>
                </a:solidFill>
              </a:rPr>
              <a:t>wholesaler</a:t>
            </a:r>
            <a:r>
              <a:rPr lang="fr-FR" sz="4800" kern="0">
                <a:solidFill>
                  <a:schemeClr val="tx1"/>
                </a:solidFill>
              </a:rPr>
              <a:t> </a:t>
            </a:r>
            <a:r>
              <a:rPr lang="fr-FR" sz="4800" kern="0" err="1">
                <a:solidFill>
                  <a:schemeClr val="tx1"/>
                </a:solidFill>
              </a:rPr>
              <a:t>says</a:t>
            </a:r>
            <a:r>
              <a:rPr lang="fr-FR" sz="4800" kern="0">
                <a:solidFill>
                  <a:schemeClr val="tx1"/>
                </a:solidFill>
              </a:rPr>
              <a:t> </a:t>
            </a:r>
            <a:r>
              <a:rPr lang="fr-FR" sz="4800" kern="0" err="1">
                <a:solidFill>
                  <a:schemeClr val="tx1"/>
                </a:solidFill>
              </a:rPr>
              <a:t>they</a:t>
            </a:r>
            <a:r>
              <a:rPr lang="fr-FR" sz="4800" kern="0">
                <a:solidFill>
                  <a:schemeClr val="tx1"/>
                </a:solidFill>
              </a:rPr>
              <a:t> </a:t>
            </a:r>
            <a:r>
              <a:rPr lang="fr-FR" sz="4800" kern="0" err="1">
                <a:solidFill>
                  <a:schemeClr val="tx1"/>
                </a:solidFill>
              </a:rPr>
              <a:t>sold</a:t>
            </a:r>
            <a:r>
              <a:rPr lang="fr-FR" sz="4800" kern="0">
                <a:solidFill>
                  <a:schemeClr val="tx1"/>
                </a:solidFill>
              </a:rPr>
              <a:t> one jar of </a:t>
            </a:r>
            <a:r>
              <a:rPr lang="fr-FR" sz="4800" kern="0" err="1">
                <a:solidFill>
                  <a:schemeClr val="tx1"/>
                </a:solidFill>
              </a:rPr>
              <a:t>that</a:t>
            </a:r>
            <a:r>
              <a:rPr lang="fr-FR" sz="4800" kern="0">
                <a:solidFill>
                  <a:schemeClr val="tx1"/>
                </a:solidFill>
              </a:rPr>
              <a:t> </a:t>
            </a:r>
            <a:r>
              <a:rPr lang="fr-FR" sz="4800" kern="0" err="1">
                <a:solidFill>
                  <a:schemeClr val="tx1"/>
                </a:solidFill>
              </a:rPr>
              <a:t>containes</a:t>
            </a:r>
            <a:r>
              <a:rPr lang="fr-FR" sz="4800" kern="0">
                <a:solidFill>
                  <a:schemeClr val="tx1"/>
                </a:solidFill>
              </a:rPr>
              <a:t> 500 </a:t>
            </a:r>
            <a:r>
              <a:rPr lang="fr-FR" sz="4800" kern="0" err="1">
                <a:solidFill>
                  <a:schemeClr val="tx1"/>
                </a:solidFill>
              </a:rPr>
              <a:t>tablets</a:t>
            </a:r>
            <a:r>
              <a:rPr lang="fr-FR" sz="4800" kern="0">
                <a:solidFill>
                  <a:schemeClr val="tx1"/>
                </a:solidFill>
              </a:rPr>
              <a:t>. </a:t>
            </a:r>
          </a:p>
          <a:p>
            <a:pPr marL="0" lvl="1" indent="0">
              <a:lnSpc>
                <a:spcPct val="90000"/>
              </a:lnSpc>
              <a:spcBef>
                <a:spcPts val="100"/>
              </a:spcBef>
              <a:spcAft>
                <a:spcPts val="500"/>
              </a:spcAft>
              <a:buNone/>
            </a:pPr>
            <a:endParaRPr lang="fr-FR" sz="4800" kern="0">
              <a:solidFill>
                <a:schemeClr val="tx1"/>
              </a:solidFill>
            </a:endParaRPr>
          </a:p>
          <a:p>
            <a:pPr marL="0" lvl="1" indent="0">
              <a:lnSpc>
                <a:spcPct val="90000"/>
              </a:lnSpc>
              <a:spcBef>
                <a:spcPts val="100"/>
              </a:spcBef>
              <a:spcAft>
                <a:spcPts val="500"/>
              </a:spcAft>
              <a:buNone/>
            </a:pPr>
            <a:r>
              <a:rPr lang="fr-FR" sz="4800" kern="0">
                <a:solidFill>
                  <a:schemeClr val="tx1"/>
                </a:solidFill>
              </a:rPr>
              <a:t>The </a:t>
            </a:r>
            <a:r>
              <a:rPr lang="fr-FR" sz="4800" kern="0" err="1">
                <a:solidFill>
                  <a:schemeClr val="tx1"/>
                </a:solidFill>
              </a:rPr>
              <a:t>outlet</a:t>
            </a:r>
            <a:r>
              <a:rPr lang="fr-FR" sz="4800" kern="0">
                <a:solidFill>
                  <a:schemeClr val="tx1"/>
                </a:solidFill>
              </a:rPr>
              <a:t> </a:t>
            </a:r>
            <a:r>
              <a:rPr lang="fr-FR" sz="4800" kern="0" err="1">
                <a:solidFill>
                  <a:schemeClr val="tx1"/>
                </a:solidFill>
              </a:rPr>
              <a:t>does</a:t>
            </a:r>
            <a:r>
              <a:rPr lang="fr-FR" sz="4800" kern="0">
                <a:solidFill>
                  <a:schemeClr val="tx1"/>
                </a:solidFill>
              </a:rPr>
              <a:t> not </a:t>
            </a:r>
            <a:r>
              <a:rPr lang="fr-FR" sz="4800" kern="0" err="1">
                <a:solidFill>
                  <a:schemeClr val="tx1"/>
                </a:solidFill>
              </a:rPr>
              <a:t>distribute</a:t>
            </a:r>
            <a:r>
              <a:rPr lang="fr-FR" sz="4800" kern="0">
                <a:solidFill>
                  <a:schemeClr val="tx1"/>
                </a:solidFill>
              </a:rPr>
              <a:t> to patients. </a:t>
            </a:r>
          </a:p>
          <a:p>
            <a:pPr marL="0" lvl="1" indent="0">
              <a:lnSpc>
                <a:spcPct val="90000"/>
              </a:lnSpc>
              <a:spcBef>
                <a:spcPts val="100"/>
              </a:spcBef>
              <a:spcAft>
                <a:spcPts val="500"/>
              </a:spcAft>
              <a:buNone/>
            </a:pPr>
            <a:endParaRPr lang="fr-FR" sz="4800" kern="0">
              <a:solidFill>
                <a:schemeClr val="tx1"/>
              </a:solidFill>
            </a:endParaRPr>
          </a:p>
          <a:p>
            <a:pPr marL="0" lvl="1" indent="0">
              <a:lnSpc>
                <a:spcPct val="90000"/>
              </a:lnSpc>
              <a:spcBef>
                <a:spcPts val="100"/>
              </a:spcBef>
              <a:spcAft>
                <a:spcPts val="500"/>
              </a:spcAft>
              <a:buNone/>
            </a:pPr>
            <a:endParaRPr lang="fr-FR" sz="4800" kern="0">
              <a:solidFill>
                <a:schemeClr val="tx1"/>
              </a:solidFill>
            </a:endParaRPr>
          </a:p>
        </p:txBody>
      </p:sp>
      <p:pic>
        <p:nvPicPr>
          <p:cNvPr id="3" name="Picture 2">
            <a:extLst>
              <a:ext uri="{FF2B5EF4-FFF2-40B4-BE49-F238E27FC236}">
                <a16:creationId xmlns:a16="http://schemas.microsoft.com/office/drawing/2014/main" id="{C624ECB7-97E8-8A88-E1C8-65DD218F6241}"/>
              </a:ext>
            </a:extLst>
          </p:cNvPr>
          <p:cNvPicPr>
            <a:picLocks noChangeAspect="1" noChangeArrowheads="1"/>
          </p:cNvPicPr>
          <p:nvPr/>
        </p:nvPicPr>
        <p:blipFill>
          <a:blip r:embed="rId3" cstate="print"/>
          <a:srcRect/>
          <a:stretch>
            <a:fillRect/>
          </a:stretch>
        </p:blipFill>
        <p:spPr bwMode="auto">
          <a:xfrm>
            <a:off x="2819399" y="7087388"/>
            <a:ext cx="4059421" cy="6391429"/>
          </a:xfrm>
          <a:prstGeom prst="rect">
            <a:avLst/>
          </a:prstGeom>
          <a:noFill/>
          <a:ln w="9525">
            <a:noFill/>
            <a:miter lim="800000"/>
            <a:headEnd/>
            <a:tailEnd/>
          </a:ln>
        </p:spPr>
      </p:pic>
      <p:graphicFrame>
        <p:nvGraphicFramePr>
          <p:cNvPr id="4" name="Table 3">
            <a:extLst>
              <a:ext uri="{FF2B5EF4-FFF2-40B4-BE49-F238E27FC236}">
                <a16:creationId xmlns:a16="http://schemas.microsoft.com/office/drawing/2014/main" id="{1ABB9D8D-E761-EBDC-A0A0-ED1EE78A7F83}"/>
              </a:ext>
            </a:extLst>
          </p:cNvPr>
          <p:cNvGraphicFramePr>
            <a:graphicFrameLocks noGrp="1"/>
          </p:cNvGraphicFramePr>
          <p:nvPr>
            <p:extLst>
              <p:ext uri="{D42A27DB-BD31-4B8C-83A1-F6EECF244321}">
                <p14:modId xmlns:p14="http://schemas.microsoft.com/office/powerpoint/2010/main" val="2771282325"/>
              </p:ext>
            </p:extLst>
          </p:nvPr>
        </p:nvGraphicFramePr>
        <p:xfrm>
          <a:off x="702886" y="2401672"/>
          <a:ext cx="21395114" cy="4338828"/>
        </p:xfrm>
        <a:graphic>
          <a:graphicData uri="http://schemas.openxmlformats.org/drawingml/2006/table">
            <a:tbl>
              <a:tblPr firstRow="1" firstCol="1" bandRow="1"/>
              <a:tblGrid>
                <a:gridCol w="10796758">
                  <a:extLst>
                    <a:ext uri="{9D8B030D-6E8A-4147-A177-3AD203B41FA5}">
                      <a16:colId xmlns:a16="http://schemas.microsoft.com/office/drawing/2014/main" val="381377412"/>
                    </a:ext>
                  </a:extLst>
                </a:gridCol>
                <a:gridCol w="1059835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lvl="0" indent="0" algn="l" defTabSz="1828800" rtl="0" eaLnBrk="1" fontAlgn="auto" latinLnBrk="0" hangingPunct="1">
                        <a:lnSpc>
                          <a:spcPct val="115000"/>
                        </a:lnSpc>
                        <a:spcBef>
                          <a:spcPts val="0"/>
                        </a:spcBef>
                        <a:spcAft>
                          <a:spcPts val="480"/>
                        </a:spcAft>
                        <a:buClrTx/>
                        <a:buSzTx/>
                        <a:buFontTx/>
                        <a:buNone/>
                        <a:tabLst/>
                        <a:defRPr/>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5" name="Table 4">
            <a:extLst>
              <a:ext uri="{FF2B5EF4-FFF2-40B4-BE49-F238E27FC236}">
                <a16:creationId xmlns:a16="http://schemas.microsoft.com/office/drawing/2014/main" id="{E1D51AFA-4EB7-1AE8-E6F0-7A7102906A41}"/>
              </a:ext>
            </a:extLst>
          </p:cNvPr>
          <p:cNvGraphicFramePr>
            <a:graphicFrameLocks noGrp="1"/>
          </p:cNvGraphicFramePr>
          <p:nvPr>
            <p:extLst>
              <p:ext uri="{D42A27DB-BD31-4B8C-83A1-F6EECF244321}">
                <p14:modId xmlns:p14="http://schemas.microsoft.com/office/powerpoint/2010/main" val="4036893221"/>
              </p:ext>
            </p:extLst>
          </p:nvPr>
        </p:nvGraphicFramePr>
        <p:xfrm>
          <a:off x="702886" y="2401672"/>
          <a:ext cx="21395114" cy="4338828"/>
        </p:xfrm>
        <a:graphic>
          <a:graphicData uri="http://schemas.openxmlformats.org/drawingml/2006/table">
            <a:tbl>
              <a:tblPr firstRow="1" firstCol="1" bandRow="1"/>
              <a:tblGrid>
                <a:gridCol w="10796757">
                  <a:extLst>
                    <a:ext uri="{9D8B030D-6E8A-4147-A177-3AD203B41FA5}">
                      <a16:colId xmlns:a16="http://schemas.microsoft.com/office/drawing/2014/main" val="381377412"/>
                    </a:ext>
                  </a:extLst>
                </a:gridCol>
                <a:gridCol w="10598357">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[__9998__]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lvl="0" indent="0" algn="l" defTabSz="1828800" rtl="0" eaLnBrk="1" fontAlgn="auto" latinLnBrk="0" hangingPunct="1">
                        <a:lnSpc>
                          <a:spcPct val="115000"/>
                        </a:lnSpc>
                        <a:spcBef>
                          <a:spcPts val="0"/>
                        </a:spcBef>
                        <a:spcAft>
                          <a:spcPts val="480"/>
                        </a:spcAft>
                        <a:buClrTx/>
                        <a:buSzTx/>
                        <a:buFontTx/>
                        <a:buNone/>
                        <a:tabLst/>
                        <a:defRPr/>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[_500__]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pack type = pot</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21247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09550" y="323135"/>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EX. SUSPENSION</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7600950" y="7441948"/>
            <a:ext cx="15163800" cy="203835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tx1"/>
                </a:solidFill>
              </a:rPr>
              <a:t>One </a:t>
            </a:r>
            <a:r>
              <a:rPr lang="fr-FR" sz="4800" kern="0" err="1">
                <a:solidFill>
                  <a:schemeClr val="tx1"/>
                </a:solidFill>
              </a:rPr>
              <a:t>pharmacist</a:t>
            </a:r>
            <a:r>
              <a:rPr lang="fr-FR" sz="4800" kern="0">
                <a:solidFill>
                  <a:schemeClr val="tx1"/>
                </a:solidFill>
              </a:rPr>
              <a:t> </a:t>
            </a:r>
            <a:r>
              <a:rPr lang="fr-FR" sz="4800" kern="0" err="1">
                <a:solidFill>
                  <a:schemeClr val="tx1"/>
                </a:solidFill>
              </a:rPr>
              <a:t>says</a:t>
            </a:r>
            <a:r>
              <a:rPr lang="fr-FR" sz="4800" kern="0">
                <a:solidFill>
                  <a:schemeClr val="tx1"/>
                </a:solidFill>
              </a:rPr>
              <a:t> </a:t>
            </a:r>
            <a:r>
              <a:rPr lang="fr-FR" sz="4800" kern="0" err="1">
                <a:solidFill>
                  <a:schemeClr val="tx1"/>
                </a:solidFill>
              </a:rPr>
              <a:t>he</a:t>
            </a:r>
            <a:r>
              <a:rPr lang="fr-FR" sz="4800" kern="0">
                <a:solidFill>
                  <a:schemeClr val="tx1"/>
                </a:solidFill>
              </a:rPr>
              <a:t> has </a:t>
            </a:r>
            <a:r>
              <a:rPr lang="fr-FR" sz="4800" kern="0" err="1">
                <a:solidFill>
                  <a:schemeClr val="tx1"/>
                </a:solidFill>
              </a:rPr>
              <a:t>sold</a:t>
            </a:r>
            <a:r>
              <a:rPr lang="fr-FR" sz="4800" kern="0">
                <a:solidFill>
                  <a:schemeClr val="tx1"/>
                </a:solidFill>
              </a:rPr>
              <a:t> </a:t>
            </a:r>
            <a:r>
              <a:rPr lang="fr-FR" sz="4800" b="1" kern="0">
                <a:solidFill>
                  <a:schemeClr val="tx1"/>
                </a:solidFill>
              </a:rPr>
              <a:t>10 </a:t>
            </a:r>
            <a:r>
              <a:rPr lang="fr-FR" sz="4800" b="1" kern="0" err="1">
                <a:solidFill>
                  <a:schemeClr val="tx1"/>
                </a:solidFill>
              </a:rPr>
              <a:t>bottles</a:t>
            </a:r>
            <a:r>
              <a:rPr lang="fr-FR" sz="4800" b="1" kern="0">
                <a:solidFill>
                  <a:schemeClr val="tx1"/>
                </a:solidFill>
              </a:rPr>
              <a:t> </a:t>
            </a:r>
            <a:r>
              <a:rPr lang="fr-FR" sz="4800" kern="0">
                <a:solidFill>
                  <a:schemeClr val="tx1"/>
                </a:solidFill>
              </a:rPr>
              <a:t>of </a:t>
            </a:r>
            <a:r>
              <a:rPr lang="fr-FR" sz="4800" kern="0" err="1">
                <a:solidFill>
                  <a:schemeClr val="tx1"/>
                </a:solidFill>
              </a:rPr>
              <a:t>Artesiane</a:t>
            </a:r>
            <a:r>
              <a:rPr lang="fr-FR" sz="4800" kern="0">
                <a:solidFill>
                  <a:schemeClr val="tx1"/>
                </a:solidFill>
              </a:rPr>
              <a:t> in the last 7 </a:t>
            </a:r>
            <a:r>
              <a:rPr lang="fr-FR" sz="4800" kern="0" err="1">
                <a:solidFill>
                  <a:schemeClr val="tx1"/>
                </a:solidFill>
              </a:rPr>
              <a:t>days</a:t>
            </a:r>
            <a:r>
              <a:rPr lang="fr-FR" sz="4800" kern="0">
                <a:solidFill>
                  <a:schemeClr val="tx1"/>
                </a:solidFill>
              </a:rPr>
              <a:t> to </a:t>
            </a:r>
            <a:r>
              <a:rPr lang="fr-FR" sz="4800" kern="0" err="1">
                <a:solidFill>
                  <a:schemeClr val="tx1"/>
                </a:solidFill>
              </a:rPr>
              <a:t>retail</a:t>
            </a:r>
            <a:r>
              <a:rPr lang="fr-FR" sz="4800" kern="0">
                <a:solidFill>
                  <a:schemeClr val="tx1"/>
                </a:solidFill>
              </a:rPr>
              <a:t> </a:t>
            </a:r>
            <a:r>
              <a:rPr lang="fr-FR" sz="4800" kern="0" err="1">
                <a:solidFill>
                  <a:schemeClr val="tx1"/>
                </a:solidFill>
              </a:rPr>
              <a:t>customers</a:t>
            </a:r>
            <a:r>
              <a:rPr lang="fr-FR" sz="4800" kern="0">
                <a:solidFill>
                  <a:schemeClr val="tx1"/>
                </a:solidFill>
              </a:rPr>
              <a:t>; no </a:t>
            </a:r>
            <a:r>
              <a:rPr lang="fr-FR" sz="4800" kern="0" err="1">
                <a:solidFill>
                  <a:schemeClr val="tx1"/>
                </a:solidFill>
              </a:rPr>
              <a:t>wholesale</a:t>
            </a:r>
            <a:r>
              <a:rPr lang="fr-FR" sz="4800" kern="0">
                <a:solidFill>
                  <a:schemeClr val="tx1"/>
                </a:solidFill>
              </a:rPr>
              <a:t>. </a:t>
            </a:r>
          </a:p>
        </p:txBody>
      </p:sp>
      <p:sp>
        <p:nvSpPr>
          <p:cNvPr id="12" name="Rectangle 3">
            <a:extLst>
              <a:ext uri="{FF2B5EF4-FFF2-40B4-BE49-F238E27FC236}">
                <a16:creationId xmlns:a16="http://schemas.microsoft.com/office/drawing/2014/main" id="{08E6DAD1-A553-71A0-4558-A3A3F0BC97DD}"/>
              </a:ext>
            </a:extLst>
          </p:cNvPr>
          <p:cNvSpPr txBox="1">
            <a:spLocks noChangeArrowheads="1"/>
          </p:cNvSpPr>
          <p:nvPr/>
        </p:nvSpPr>
        <p:spPr bwMode="auto">
          <a:xfrm>
            <a:off x="7600950" y="10705343"/>
            <a:ext cx="15163800" cy="1750671"/>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accent4"/>
                </a:solidFill>
              </a:rPr>
              <a:t>What </a:t>
            </a:r>
            <a:r>
              <a:rPr lang="fr-FR" sz="4800" kern="0" err="1">
                <a:solidFill>
                  <a:schemeClr val="accent4"/>
                </a:solidFill>
              </a:rPr>
              <a:t>is</a:t>
            </a:r>
            <a:r>
              <a:rPr lang="fr-FR" sz="4800" kern="0">
                <a:solidFill>
                  <a:schemeClr val="accent4"/>
                </a:solidFill>
              </a:rPr>
              <a:t> the </a:t>
            </a:r>
            <a:r>
              <a:rPr lang="fr-FR" sz="4800" b="1" kern="0">
                <a:solidFill>
                  <a:schemeClr val="accent4"/>
                </a:solidFill>
              </a:rPr>
              <a:t>packaging size </a:t>
            </a:r>
            <a:r>
              <a:rPr lang="fr-FR" sz="4800" kern="0">
                <a:solidFill>
                  <a:schemeClr val="accent4"/>
                </a:solidFill>
              </a:rPr>
              <a:t>and</a:t>
            </a:r>
            <a:br>
              <a:rPr lang="fr-FR" sz="4800" kern="0">
                <a:solidFill>
                  <a:schemeClr val="accent4"/>
                </a:solidFill>
              </a:rPr>
            </a:br>
            <a:r>
              <a:rPr lang="fr-FR" sz="4800" kern="0">
                <a:solidFill>
                  <a:schemeClr val="accent4"/>
                </a:solidFill>
              </a:rPr>
              <a:t>What </a:t>
            </a:r>
            <a:r>
              <a:rPr lang="fr-FR" sz="4800" kern="0" err="1">
                <a:solidFill>
                  <a:schemeClr val="accent4"/>
                </a:solidFill>
              </a:rPr>
              <a:t>is</a:t>
            </a:r>
            <a:r>
              <a:rPr lang="fr-FR" sz="4800" kern="0">
                <a:solidFill>
                  <a:schemeClr val="accent4"/>
                </a:solidFill>
              </a:rPr>
              <a:t> the </a:t>
            </a:r>
            <a:r>
              <a:rPr lang="fr-FR" sz="4800" b="1" kern="0" err="1">
                <a:solidFill>
                  <a:schemeClr val="accent4"/>
                </a:solidFill>
              </a:rPr>
              <a:t>quantity</a:t>
            </a:r>
            <a:r>
              <a:rPr lang="fr-FR" sz="4800" b="1" kern="0">
                <a:solidFill>
                  <a:schemeClr val="accent4"/>
                </a:solidFill>
              </a:rPr>
              <a:t> </a:t>
            </a:r>
            <a:r>
              <a:rPr lang="fr-FR" sz="4800" b="1" kern="0" err="1">
                <a:solidFill>
                  <a:schemeClr val="accent4"/>
                </a:solidFill>
              </a:rPr>
              <a:t>sold</a:t>
            </a:r>
            <a:r>
              <a:rPr lang="fr-FR" sz="4800" b="1" kern="0">
                <a:solidFill>
                  <a:schemeClr val="accent4"/>
                </a:solidFill>
              </a:rPr>
              <a:t> in the </a:t>
            </a:r>
            <a:r>
              <a:rPr lang="fr-FR" sz="4800" kern="0">
                <a:solidFill>
                  <a:schemeClr val="accent4"/>
                </a:solidFill>
              </a:rPr>
              <a:t>last 7 </a:t>
            </a:r>
            <a:r>
              <a:rPr lang="fr-FR" sz="4800" kern="0" err="1">
                <a:solidFill>
                  <a:schemeClr val="accent4"/>
                </a:solidFill>
              </a:rPr>
              <a:t>days</a:t>
            </a:r>
            <a:r>
              <a:rPr lang="fr-FR" sz="4800" kern="0">
                <a:solidFill>
                  <a:schemeClr val="accent4"/>
                </a:solidFill>
              </a:rPr>
              <a:t>?</a:t>
            </a:r>
          </a:p>
        </p:txBody>
      </p:sp>
      <p:pic>
        <p:nvPicPr>
          <p:cNvPr id="3" name="Picture 11">
            <a:extLst>
              <a:ext uri="{FF2B5EF4-FFF2-40B4-BE49-F238E27FC236}">
                <a16:creationId xmlns:a16="http://schemas.microsoft.com/office/drawing/2014/main" id="{13EE8712-14EB-6422-9769-6509A67F54F4}"/>
              </a:ext>
            </a:extLst>
          </p:cNvPr>
          <p:cNvPicPr>
            <a:picLocks noChangeAspect="1" noChangeArrowheads="1"/>
          </p:cNvPicPr>
          <p:nvPr/>
        </p:nvPicPr>
        <p:blipFill>
          <a:blip r:embed="rId3" cstate="print"/>
          <a:srcRect/>
          <a:stretch>
            <a:fillRect/>
          </a:stretch>
        </p:blipFill>
        <p:spPr bwMode="auto">
          <a:xfrm>
            <a:off x="3009900" y="6547749"/>
            <a:ext cx="3637436" cy="6706187"/>
          </a:xfrm>
          <a:prstGeom prst="rect">
            <a:avLst/>
          </a:prstGeom>
          <a:noFill/>
          <a:ln w="9525">
            <a:noFill/>
            <a:miter lim="800000"/>
            <a:headEnd/>
            <a:tailEnd/>
          </a:ln>
        </p:spPr>
      </p:pic>
      <p:graphicFrame>
        <p:nvGraphicFramePr>
          <p:cNvPr id="2" name="Table 1">
            <a:extLst>
              <a:ext uri="{FF2B5EF4-FFF2-40B4-BE49-F238E27FC236}">
                <a16:creationId xmlns:a16="http://schemas.microsoft.com/office/drawing/2014/main" id="{15A98113-81FE-0100-8546-5D797BAF76E2}"/>
              </a:ext>
            </a:extLst>
          </p:cNvPr>
          <p:cNvGraphicFramePr>
            <a:graphicFrameLocks noGrp="1"/>
          </p:cNvGraphicFramePr>
          <p:nvPr>
            <p:extLst>
              <p:ext uri="{D42A27DB-BD31-4B8C-83A1-F6EECF244321}">
                <p14:modId xmlns:p14="http://schemas.microsoft.com/office/powerpoint/2010/main" val="918541729"/>
              </p:ext>
            </p:extLst>
          </p:nvPr>
        </p:nvGraphicFramePr>
        <p:xfrm>
          <a:off x="524822" y="1878075"/>
          <a:ext cx="21897028" cy="4338828"/>
        </p:xfrm>
        <a:graphic>
          <a:graphicData uri="http://schemas.openxmlformats.org/drawingml/2006/table">
            <a:tbl>
              <a:tblPr firstRow="1" firstCol="1" bandRow="1"/>
              <a:tblGrid>
                <a:gridCol w="11050042">
                  <a:extLst>
                    <a:ext uri="{9D8B030D-6E8A-4147-A177-3AD203B41FA5}">
                      <a16:colId xmlns:a16="http://schemas.microsoft.com/office/drawing/2014/main" val="381377412"/>
                    </a:ext>
                  </a:extLst>
                </a:gridCol>
                <a:gridCol w="1084698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lvl="0" indent="0" algn="l" defTabSz="1828800" rtl="0" eaLnBrk="1" fontAlgn="auto" latinLnBrk="0" hangingPunct="1">
                        <a:lnSpc>
                          <a:spcPct val="115000"/>
                        </a:lnSpc>
                        <a:spcBef>
                          <a:spcPts val="0"/>
                        </a:spcBef>
                        <a:spcAft>
                          <a:spcPts val="480"/>
                        </a:spcAft>
                        <a:buClrTx/>
                        <a:buSzTx/>
                        <a:buFontTx/>
                        <a:buNone/>
                        <a:tabLst/>
                        <a:defRPr/>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5" name="Table 4">
            <a:extLst>
              <a:ext uri="{FF2B5EF4-FFF2-40B4-BE49-F238E27FC236}">
                <a16:creationId xmlns:a16="http://schemas.microsoft.com/office/drawing/2014/main" id="{5A0BD5D1-3464-2643-D6A7-C627BE6733F1}"/>
              </a:ext>
            </a:extLst>
          </p:cNvPr>
          <p:cNvGraphicFramePr>
            <a:graphicFrameLocks noGrp="1"/>
          </p:cNvGraphicFramePr>
          <p:nvPr>
            <p:extLst>
              <p:ext uri="{D42A27DB-BD31-4B8C-83A1-F6EECF244321}">
                <p14:modId xmlns:p14="http://schemas.microsoft.com/office/powerpoint/2010/main" val="3768106304"/>
              </p:ext>
            </p:extLst>
          </p:nvPr>
        </p:nvGraphicFramePr>
        <p:xfrm>
          <a:off x="367186" y="1878075"/>
          <a:ext cx="22212300" cy="4338828"/>
        </p:xfrm>
        <a:graphic>
          <a:graphicData uri="http://schemas.openxmlformats.org/drawingml/2006/table">
            <a:tbl>
              <a:tblPr firstRow="1" firstCol="1" bandRow="1"/>
              <a:tblGrid>
                <a:gridCol w="11209139">
                  <a:extLst>
                    <a:ext uri="{9D8B030D-6E8A-4147-A177-3AD203B41FA5}">
                      <a16:colId xmlns:a16="http://schemas.microsoft.com/office/drawing/2014/main" val="381377412"/>
                    </a:ext>
                  </a:extLst>
                </a:gridCol>
                <a:gridCol w="11003161">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[__10__]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pack type = bottle</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lvl="0" indent="0" algn="l" defTabSz="1828800" rtl="0" eaLnBrk="1" fontAlgn="auto" latinLnBrk="0" hangingPunct="1">
                        <a:lnSpc>
                          <a:spcPct val="115000"/>
                        </a:lnSpc>
                        <a:spcBef>
                          <a:spcPts val="0"/>
                        </a:spcBef>
                        <a:spcAft>
                          <a:spcPts val="480"/>
                        </a:spcAft>
                        <a:buClrTx/>
                        <a:buSzTx/>
                        <a:buFontTx/>
                        <a:buNone/>
                        <a:tabLst/>
                        <a:defRPr/>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resale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[_9998__]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163006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47650" y="387828"/>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EX. INJECTABLE</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12192001" y="8411062"/>
            <a:ext cx="10079414" cy="2360428"/>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tx1"/>
                </a:solidFill>
                <a:cs typeface="Arial"/>
              </a:rPr>
              <a:t>The </a:t>
            </a:r>
            <a:r>
              <a:rPr lang="fr-FR" sz="4800" kern="0" err="1">
                <a:solidFill>
                  <a:schemeClr val="tx1"/>
                </a:solidFill>
                <a:cs typeface="Arial"/>
              </a:rPr>
              <a:t>pharmacist</a:t>
            </a:r>
            <a:r>
              <a:rPr lang="fr-FR" sz="4800" kern="0">
                <a:solidFill>
                  <a:schemeClr val="tx1"/>
                </a:solidFill>
                <a:cs typeface="Arial"/>
              </a:rPr>
              <a:t> has </a:t>
            </a:r>
            <a:r>
              <a:rPr lang="fr-FR" sz="4800" kern="0" err="1">
                <a:solidFill>
                  <a:schemeClr val="tx1"/>
                </a:solidFill>
                <a:cs typeface="Arial"/>
              </a:rPr>
              <a:t>told</a:t>
            </a:r>
            <a:r>
              <a:rPr lang="fr-FR" sz="4800" kern="0">
                <a:solidFill>
                  <a:schemeClr val="tx1"/>
                </a:solidFill>
                <a:cs typeface="Arial"/>
              </a:rPr>
              <a:t> </a:t>
            </a:r>
            <a:r>
              <a:rPr lang="fr-FR" sz="4800" kern="0" err="1">
                <a:solidFill>
                  <a:schemeClr val="tx1"/>
                </a:solidFill>
                <a:cs typeface="Arial"/>
              </a:rPr>
              <a:t>you</a:t>
            </a:r>
            <a:r>
              <a:rPr lang="fr-FR" sz="4800" kern="0">
                <a:solidFill>
                  <a:schemeClr val="tx1"/>
                </a:solidFill>
                <a:cs typeface="Arial"/>
              </a:rPr>
              <a:t> </a:t>
            </a:r>
            <a:r>
              <a:rPr lang="fr-FR" sz="4800" kern="0" err="1">
                <a:solidFill>
                  <a:schemeClr val="tx1"/>
                </a:solidFill>
                <a:cs typeface="Arial"/>
              </a:rPr>
              <a:t>that</a:t>
            </a:r>
            <a:r>
              <a:rPr lang="fr-FR" sz="4800" kern="0">
                <a:solidFill>
                  <a:schemeClr val="tx1"/>
                </a:solidFill>
                <a:cs typeface="Arial"/>
              </a:rPr>
              <a:t> </a:t>
            </a:r>
            <a:r>
              <a:rPr lang="fr-FR" sz="4800" kern="0" err="1">
                <a:solidFill>
                  <a:schemeClr val="tx1"/>
                </a:solidFill>
                <a:cs typeface="Arial"/>
              </a:rPr>
              <a:t>he</a:t>
            </a:r>
            <a:r>
              <a:rPr lang="fr-FR" sz="4800" kern="0">
                <a:solidFill>
                  <a:schemeClr val="tx1"/>
                </a:solidFill>
                <a:cs typeface="Arial"/>
              </a:rPr>
              <a:t> has </a:t>
            </a:r>
            <a:r>
              <a:rPr lang="fr-FR" sz="4800" kern="0" err="1">
                <a:solidFill>
                  <a:schemeClr val="tx1"/>
                </a:solidFill>
                <a:cs typeface="Arial"/>
              </a:rPr>
              <a:t>sold</a:t>
            </a:r>
            <a:r>
              <a:rPr lang="fr-FR" sz="4800" kern="0">
                <a:solidFill>
                  <a:schemeClr val="tx1"/>
                </a:solidFill>
                <a:cs typeface="Arial"/>
              </a:rPr>
              <a:t> </a:t>
            </a:r>
            <a:r>
              <a:rPr lang="fr-FR" sz="4800" b="1" kern="0">
                <a:solidFill>
                  <a:schemeClr val="tx1"/>
                </a:solidFill>
                <a:cs typeface="Arial"/>
              </a:rPr>
              <a:t>one box and a </a:t>
            </a:r>
            <a:r>
              <a:rPr lang="fr-FR" sz="4800" b="1" kern="0" err="1">
                <a:solidFill>
                  <a:schemeClr val="tx1"/>
                </a:solidFill>
                <a:cs typeface="Arial"/>
              </a:rPr>
              <a:t>half</a:t>
            </a:r>
            <a:r>
              <a:rPr lang="fr-FR" sz="4800" b="1" kern="0">
                <a:solidFill>
                  <a:schemeClr val="tx1"/>
                </a:solidFill>
                <a:cs typeface="Arial"/>
              </a:rPr>
              <a:t> </a:t>
            </a:r>
            <a:r>
              <a:rPr lang="fr-FR" sz="4800" kern="0">
                <a:solidFill>
                  <a:schemeClr val="tx1"/>
                </a:solidFill>
                <a:cs typeface="Arial"/>
              </a:rPr>
              <a:t>of </a:t>
            </a:r>
            <a:r>
              <a:rPr lang="fr-FR" sz="4800" kern="0" err="1">
                <a:solidFill>
                  <a:schemeClr val="tx1"/>
                </a:solidFill>
                <a:cs typeface="Arial"/>
              </a:rPr>
              <a:t>this</a:t>
            </a:r>
            <a:r>
              <a:rPr lang="fr-FR" sz="4800" kern="0">
                <a:solidFill>
                  <a:schemeClr val="tx1"/>
                </a:solidFill>
                <a:cs typeface="Arial"/>
              </a:rPr>
              <a:t> </a:t>
            </a:r>
            <a:r>
              <a:rPr lang="fr-FR" sz="4800" kern="0" err="1">
                <a:solidFill>
                  <a:schemeClr val="tx1"/>
                </a:solidFill>
                <a:cs typeface="Arial"/>
              </a:rPr>
              <a:t>drug</a:t>
            </a:r>
            <a:r>
              <a:rPr lang="fr-FR" sz="4800" kern="0">
                <a:solidFill>
                  <a:schemeClr val="tx1"/>
                </a:solidFill>
                <a:cs typeface="Arial"/>
              </a:rPr>
              <a:t> in the last 7 </a:t>
            </a:r>
            <a:r>
              <a:rPr lang="fr-FR" sz="4800" kern="0" err="1">
                <a:solidFill>
                  <a:schemeClr val="tx1"/>
                </a:solidFill>
                <a:cs typeface="Arial"/>
              </a:rPr>
              <a:t>days</a:t>
            </a:r>
            <a:r>
              <a:rPr lang="fr-FR" sz="4800" kern="0">
                <a:solidFill>
                  <a:schemeClr val="tx1"/>
                </a:solidFill>
                <a:cs typeface="Arial"/>
              </a:rPr>
              <a:t> to </a:t>
            </a:r>
            <a:r>
              <a:rPr lang="fr-FR" sz="4800" kern="0" err="1">
                <a:solidFill>
                  <a:schemeClr val="tx1"/>
                </a:solidFill>
                <a:cs typeface="Arial"/>
              </a:rPr>
              <a:t>retail</a:t>
            </a:r>
            <a:r>
              <a:rPr lang="fr-FR" sz="4800" kern="0">
                <a:solidFill>
                  <a:schemeClr val="tx1"/>
                </a:solidFill>
                <a:cs typeface="Arial"/>
              </a:rPr>
              <a:t> </a:t>
            </a:r>
            <a:r>
              <a:rPr lang="fr-FR" sz="4800" kern="0" err="1">
                <a:solidFill>
                  <a:schemeClr val="tx1"/>
                </a:solidFill>
                <a:cs typeface="Arial"/>
              </a:rPr>
              <a:t>customers</a:t>
            </a:r>
            <a:r>
              <a:rPr lang="fr-FR" sz="4800" kern="0">
                <a:solidFill>
                  <a:schemeClr val="tx1"/>
                </a:solidFill>
                <a:cs typeface="Arial"/>
              </a:rPr>
              <a:t>; no </a:t>
            </a:r>
            <a:r>
              <a:rPr lang="fr-FR" sz="4800" kern="0" err="1">
                <a:solidFill>
                  <a:schemeClr val="tx1"/>
                </a:solidFill>
                <a:cs typeface="Arial"/>
              </a:rPr>
              <a:t>wholesale</a:t>
            </a:r>
            <a:r>
              <a:rPr lang="fr-FR" sz="4800" kern="0">
                <a:solidFill>
                  <a:schemeClr val="tx1"/>
                </a:solidFill>
                <a:cs typeface="Arial"/>
              </a:rPr>
              <a:t>.</a:t>
            </a:r>
          </a:p>
        </p:txBody>
      </p:sp>
      <p:pic>
        <p:nvPicPr>
          <p:cNvPr id="2" name="Picture 2" descr="C:\Users\Stephen\Desktop\ACTwatch\Photos\Antimalarials\Temp-Drug Database(RUTH)\Drug PICS\Qunine-30th april\DSC0005- Quinine Dihydrochloride.JPG">
            <a:extLst>
              <a:ext uri="{FF2B5EF4-FFF2-40B4-BE49-F238E27FC236}">
                <a16:creationId xmlns:a16="http://schemas.microsoft.com/office/drawing/2014/main" id="{0C4DA6F7-9BD5-250D-01A3-13EFE0A15E6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4850" y="7361590"/>
            <a:ext cx="11008619" cy="5679049"/>
          </a:xfrm>
          <a:prstGeom prst="rect">
            <a:avLst/>
          </a:prstGeom>
          <a:noFill/>
          <a:ln w="9525">
            <a:noFill/>
            <a:miter lim="800000"/>
            <a:headEnd/>
            <a:tailEnd/>
          </a:ln>
        </p:spPr>
      </p:pic>
      <p:graphicFrame>
        <p:nvGraphicFramePr>
          <p:cNvPr id="3" name="Table 2">
            <a:extLst>
              <a:ext uri="{FF2B5EF4-FFF2-40B4-BE49-F238E27FC236}">
                <a16:creationId xmlns:a16="http://schemas.microsoft.com/office/drawing/2014/main" id="{2B543EAE-2595-8149-106B-FDFA5D73E233}"/>
              </a:ext>
            </a:extLst>
          </p:cNvPr>
          <p:cNvGraphicFramePr>
            <a:graphicFrameLocks noGrp="1"/>
          </p:cNvGraphicFramePr>
          <p:nvPr>
            <p:extLst>
              <p:ext uri="{D42A27DB-BD31-4B8C-83A1-F6EECF244321}">
                <p14:modId xmlns:p14="http://schemas.microsoft.com/office/powerpoint/2010/main" val="4166059699"/>
              </p:ext>
            </p:extLst>
          </p:nvPr>
        </p:nvGraphicFramePr>
        <p:xfrm>
          <a:off x="704850" y="2186819"/>
          <a:ext cx="21566564" cy="4425252"/>
        </p:xfrm>
        <a:graphic>
          <a:graphicData uri="http://schemas.openxmlformats.org/drawingml/2006/table">
            <a:tbl>
              <a:tblPr firstRow="1" firstCol="1" bandRow="1"/>
              <a:tblGrid>
                <a:gridCol w="10883278">
                  <a:extLst>
                    <a:ext uri="{9D8B030D-6E8A-4147-A177-3AD203B41FA5}">
                      <a16:colId xmlns:a16="http://schemas.microsoft.com/office/drawing/2014/main" val="381377412"/>
                    </a:ext>
                  </a:extLst>
                </a:gridCol>
                <a:gridCol w="1068328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9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9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9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9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9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9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9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900" b="1">
                          <a:effectLst/>
                          <a:highlight>
                            <a:srgbClr val="FFFFFF"/>
                          </a:highlight>
                          <a:latin typeface="+mn-lt"/>
                          <a:ea typeface="Times New Roman" panose="02020603050405020304" pitchFamily="18" charset="0"/>
                          <a:cs typeface="Times New Roman" panose="02020603050405020304" pitchFamily="18" charset="0"/>
                        </a:rPr>
                        <a:t> </a:t>
                      </a:r>
                      <a:endParaRPr lang="en-US" sz="49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9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r>
                        <a:rPr lang="en-US" sz="4900" b="0">
                          <a:solidFill>
                            <a:schemeClr val="tx1"/>
                          </a:solidFill>
                          <a:effectLst/>
                          <a:highlight>
                            <a:srgbClr val="FFFFFF"/>
                          </a:highlight>
                          <a:latin typeface="+mn-lt"/>
                          <a:ea typeface="Times New Roman" panose="02020603050405020304" pitchFamily="18" charset="0"/>
                          <a:cs typeface="Times New Roman" panose="02020603050405020304" pitchFamily="18" charset="0"/>
                        </a:rPr>
                        <a:t>r</a:t>
                      </a:r>
                      <a:r>
                        <a:rPr lang="en-US" sz="49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esale in the last 7 days</a:t>
                      </a:r>
                      <a:endParaRPr lang="en-US" sz="49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9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9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900" b="1">
                          <a:effectLst/>
                          <a:highlight>
                            <a:srgbClr val="FFFFFF"/>
                          </a:highlight>
                          <a:latin typeface="+mn-lt"/>
                          <a:ea typeface="Times New Roman" panose="02020603050405020304" pitchFamily="18" charset="0"/>
                          <a:cs typeface="Times New Roman" panose="02020603050405020304" pitchFamily="18" charset="0"/>
                        </a:rPr>
                        <a:t> </a:t>
                      </a:r>
                      <a:endParaRPr lang="en-US" sz="49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4" name="Table 3">
            <a:extLst>
              <a:ext uri="{FF2B5EF4-FFF2-40B4-BE49-F238E27FC236}">
                <a16:creationId xmlns:a16="http://schemas.microsoft.com/office/drawing/2014/main" id="{FC45867E-5A47-8337-94F0-E069A86815E9}"/>
              </a:ext>
            </a:extLst>
          </p:cNvPr>
          <p:cNvGraphicFramePr>
            <a:graphicFrameLocks noGrp="1"/>
          </p:cNvGraphicFramePr>
          <p:nvPr>
            <p:extLst>
              <p:ext uri="{D42A27DB-BD31-4B8C-83A1-F6EECF244321}">
                <p14:modId xmlns:p14="http://schemas.microsoft.com/office/powerpoint/2010/main" val="3418710157"/>
              </p:ext>
            </p:extLst>
          </p:nvPr>
        </p:nvGraphicFramePr>
        <p:xfrm>
          <a:off x="704850" y="2186819"/>
          <a:ext cx="21566564" cy="4671181"/>
        </p:xfrm>
        <a:graphic>
          <a:graphicData uri="http://schemas.openxmlformats.org/drawingml/2006/table">
            <a:tbl>
              <a:tblPr firstRow="1" firstCol="1" bandRow="1"/>
              <a:tblGrid>
                <a:gridCol w="10883278">
                  <a:extLst>
                    <a:ext uri="{9D8B030D-6E8A-4147-A177-3AD203B41FA5}">
                      <a16:colId xmlns:a16="http://schemas.microsoft.com/office/drawing/2014/main" val="381377412"/>
                    </a:ext>
                  </a:extLst>
                </a:gridCol>
                <a:gridCol w="10683286">
                  <a:extLst>
                    <a:ext uri="{9D8B030D-6E8A-4147-A177-3AD203B41FA5}">
                      <a16:colId xmlns:a16="http://schemas.microsoft.com/office/drawing/2014/main" val="4279976313"/>
                    </a:ext>
                  </a:extLst>
                </a:gridCol>
              </a:tblGrid>
              <a:tr h="4671181">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[__15__]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=ampoule</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r>
                        <a:rPr lang="en-US" sz="4800" b="0">
                          <a:solidFill>
                            <a:schemeClr val="tx1"/>
                          </a:solidFill>
                          <a:effectLst/>
                          <a:highlight>
                            <a:srgbClr val="FFFFFF"/>
                          </a:highlight>
                          <a:latin typeface="+mn-lt"/>
                          <a:ea typeface="Times New Roman" panose="02020603050405020304" pitchFamily="18" charset="0"/>
                          <a:cs typeface="Times New Roman" panose="02020603050405020304" pitchFamily="18" charset="0"/>
                        </a:rPr>
                        <a:t>r</a:t>
                      </a: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esale in the last 7 days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[_9998__]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42132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190500" y="36195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 EX. INJECTABLE</a:t>
            </a:r>
            <a:endParaRPr lang="en-US" sz="8000" b="1" kern="0">
              <a:latin typeface="+mj-lt"/>
            </a:endParaRPr>
          </a:p>
        </p:txBody>
      </p:sp>
      <p:sp>
        <p:nvSpPr>
          <p:cNvPr id="6" name="Rectangle 3">
            <a:extLst>
              <a:ext uri="{FF2B5EF4-FFF2-40B4-BE49-F238E27FC236}">
                <a16:creationId xmlns:a16="http://schemas.microsoft.com/office/drawing/2014/main" id="{C47D3A35-0958-DDF6-4AFE-4AB227840B74}"/>
              </a:ext>
            </a:extLst>
          </p:cNvPr>
          <p:cNvSpPr txBox="1">
            <a:spLocks noChangeArrowheads="1"/>
          </p:cNvSpPr>
          <p:nvPr/>
        </p:nvSpPr>
        <p:spPr bwMode="auto">
          <a:xfrm>
            <a:off x="11514743" y="8180379"/>
            <a:ext cx="10811857" cy="2360428"/>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lvl="1" indent="0">
              <a:lnSpc>
                <a:spcPct val="90000"/>
              </a:lnSpc>
              <a:spcBef>
                <a:spcPts val="100"/>
              </a:spcBef>
              <a:spcAft>
                <a:spcPts val="500"/>
              </a:spcAft>
              <a:buNone/>
            </a:pPr>
            <a:r>
              <a:rPr lang="fr-FR" sz="4800" kern="0">
                <a:solidFill>
                  <a:schemeClr val="tx1"/>
                </a:solidFill>
              </a:rPr>
              <a:t>One provider </a:t>
            </a:r>
            <a:r>
              <a:rPr lang="fr-FR" sz="4800" kern="0" err="1">
                <a:solidFill>
                  <a:schemeClr val="tx1"/>
                </a:solidFill>
              </a:rPr>
              <a:t>says</a:t>
            </a:r>
            <a:r>
              <a:rPr lang="fr-FR" sz="4800" kern="0">
                <a:solidFill>
                  <a:schemeClr val="tx1"/>
                </a:solidFill>
              </a:rPr>
              <a:t> </a:t>
            </a:r>
            <a:r>
              <a:rPr lang="fr-FR" sz="4800" kern="0" err="1">
                <a:solidFill>
                  <a:schemeClr val="tx1"/>
                </a:solidFill>
              </a:rPr>
              <a:t>he</a:t>
            </a:r>
            <a:r>
              <a:rPr lang="fr-FR" sz="4800" kern="0">
                <a:solidFill>
                  <a:schemeClr val="tx1"/>
                </a:solidFill>
              </a:rPr>
              <a:t> has </a:t>
            </a:r>
            <a:r>
              <a:rPr lang="fr-FR" sz="4800" kern="0" err="1">
                <a:solidFill>
                  <a:schemeClr val="tx1"/>
                </a:solidFill>
              </a:rPr>
              <a:t>sold</a:t>
            </a:r>
            <a:r>
              <a:rPr lang="fr-FR" sz="4800" kern="0">
                <a:solidFill>
                  <a:schemeClr val="tx1"/>
                </a:solidFill>
              </a:rPr>
              <a:t> 6 ampoules in the last 7 </a:t>
            </a:r>
            <a:r>
              <a:rPr lang="fr-FR" sz="4800" kern="0" err="1">
                <a:solidFill>
                  <a:schemeClr val="tx1"/>
                </a:solidFill>
              </a:rPr>
              <a:t>days</a:t>
            </a:r>
            <a:r>
              <a:rPr lang="fr-FR" sz="4800" kern="0">
                <a:solidFill>
                  <a:schemeClr val="tx1"/>
                </a:solidFill>
              </a:rPr>
              <a:t> to </a:t>
            </a:r>
            <a:r>
              <a:rPr lang="fr-FR" sz="4800" kern="0" err="1">
                <a:solidFill>
                  <a:schemeClr val="tx1"/>
                </a:solidFill>
              </a:rPr>
              <a:t>retail</a:t>
            </a:r>
            <a:r>
              <a:rPr lang="fr-FR" sz="4800" kern="0">
                <a:solidFill>
                  <a:schemeClr val="tx1"/>
                </a:solidFill>
              </a:rPr>
              <a:t> </a:t>
            </a:r>
            <a:r>
              <a:rPr lang="fr-FR" sz="4800" kern="0" err="1">
                <a:solidFill>
                  <a:schemeClr val="tx1"/>
                </a:solidFill>
              </a:rPr>
              <a:t>customers</a:t>
            </a:r>
            <a:r>
              <a:rPr lang="fr-FR" sz="4800" kern="0">
                <a:solidFill>
                  <a:schemeClr val="tx1"/>
                </a:solidFill>
              </a:rPr>
              <a:t> and 10 boxes of </a:t>
            </a:r>
            <a:r>
              <a:rPr lang="fr-FR" sz="4800" kern="0" err="1">
                <a:solidFill>
                  <a:schemeClr val="tx1"/>
                </a:solidFill>
              </a:rPr>
              <a:t>these</a:t>
            </a:r>
            <a:r>
              <a:rPr lang="fr-FR" sz="4800" kern="0">
                <a:solidFill>
                  <a:schemeClr val="tx1"/>
                </a:solidFill>
              </a:rPr>
              <a:t> ampoules to a </a:t>
            </a:r>
            <a:r>
              <a:rPr lang="fr-FR" sz="4800" kern="0" err="1">
                <a:solidFill>
                  <a:schemeClr val="tx1"/>
                </a:solidFill>
              </a:rPr>
              <a:t>wholesale</a:t>
            </a:r>
            <a:r>
              <a:rPr lang="fr-FR" sz="4800" kern="0">
                <a:solidFill>
                  <a:schemeClr val="tx1"/>
                </a:solidFill>
              </a:rPr>
              <a:t> </a:t>
            </a:r>
            <a:r>
              <a:rPr lang="fr-FR" sz="4800" kern="0" err="1">
                <a:solidFill>
                  <a:schemeClr val="tx1"/>
                </a:solidFill>
              </a:rPr>
              <a:t>customer</a:t>
            </a:r>
            <a:endParaRPr lang="fr-FR" sz="4800" kern="0">
              <a:solidFill>
                <a:schemeClr val="tx1"/>
              </a:solidFill>
            </a:endParaRPr>
          </a:p>
        </p:txBody>
      </p:sp>
      <p:pic>
        <p:nvPicPr>
          <p:cNvPr id="3" name="Picture 7">
            <a:extLst>
              <a:ext uri="{FF2B5EF4-FFF2-40B4-BE49-F238E27FC236}">
                <a16:creationId xmlns:a16="http://schemas.microsoft.com/office/drawing/2014/main" id="{F22B2291-5F11-A705-0294-F4F3BF9707F6}"/>
              </a:ext>
            </a:extLst>
          </p:cNvPr>
          <p:cNvPicPr>
            <a:picLocks noChangeAspect="1" noChangeArrowheads="1"/>
          </p:cNvPicPr>
          <p:nvPr/>
        </p:nvPicPr>
        <p:blipFill>
          <a:blip r:embed="rId3" cstate="print"/>
          <a:srcRect/>
          <a:stretch>
            <a:fillRect/>
          </a:stretch>
        </p:blipFill>
        <p:spPr bwMode="auto">
          <a:xfrm>
            <a:off x="762000" y="6672283"/>
            <a:ext cx="10450285" cy="6583680"/>
          </a:xfrm>
          <a:prstGeom prst="rect">
            <a:avLst/>
          </a:prstGeom>
          <a:noFill/>
          <a:ln w="9525">
            <a:noFill/>
            <a:miter lim="800000"/>
            <a:headEnd/>
            <a:tailEnd/>
          </a:ln>
        </p:spPr>
      </p:pic>
      <p:graphicFrame>
        <p:nvGraphicFramePr>
          <p:cNvPr id="2" name="Table 1">
            <a:extLst>
              <a:ext uri="{FF2B5EF4-FFF2-40B4-BE49-F238E27FC236}">
                <a16:creationId xmlns:a16="http://schemas.microsoft.com/office/drawing/2014/main" id="{7B2F83BB-A081-7E37-20F9-737B134EE6C5}"/>
              </a:ext>
            </a:extLst>
          </p:cNvPr>
          <p:cNvGraphicFramePr>
            <a:graphicFrameLocks noGrp="1"/>
          </p:cNvGraphicFramePr>
          <p:nvPr>
            <p:extLst>
              <p:ext uri="{D42A27DB-BD31-4B8C-83A1-F6EECF244321}">
                <p14:modId xmlns:p14="http://schemas.microsoft.com/office/powerpoint/2010/main" val="3458310569"/>
              </p:ext>
            </p:extLst>
          </p:nvPr>
        </p:nvGraphicFramePr>
        <p:xfrm>
          <a:off x="702886" y="2024083"/>
          <a:ext cx="21623714" cy="4338828"/>
        </p:xfrm>
        <a:graphic>
          <a:graphicData uri="http://schemas.openxmlformats.org/drawingml/2006/table">
            <a:tbl>
              <a:tblPr firstRow="1" firstCol="1" bandRow="1"/>
              <a:tblGrid>
                <a:gridCol w="10912118">
                  <a:extLst>
                    <a:ext uri="{9D8B030D-6E8A-4147-A177-3AD203B41FA5}">
                      <a16:colId xmlns:a16="http://schemas.microsoft.com/office/drawing/2014/main" val="381377412"/>
                    </a:ext>
                  </a:extLst>
                </a:gridCol>
                <a:gridCol w="1071159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a:t>
                      </a:r>
                      <a:r>
                        <a:rPr lang="en-US" sz="4800" b="0">
                          <a:solidFill>
                            <a:schemeClr val="tx1"/>
                          </a:solidFill>
                          <a:effectLst/>
                          <a:highlight>
                            <a:srgbClr val="FFFFFF"/>
                          </a:highlight>
                          <a:latin typeface="+mn-lt"/>
                          <a:ea typeface="Times New Roman" panose="02020603050405020304" pitchFamily="18" charset="0"/>
                          <a:cs typeface="Times New Roman" panose="02020603050405020304" pitchFamily="18" charset="0"/>
                        </a:rPr>
                        <a:t>r</a:t>
                      </a: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esale in the last 7 days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[___|___|___|___] of each [pack type]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graphicFrame>
        <p:nvGraphicFramePr>
          <p:cNvPr id="4" name="Table 3">
            <a:extLst>
              <a:ext uri="{FF2B5EF4-FFF2-40B4-BE49-F238E27FC236}">
                <a16:creationId xmlns:a16="http://schemas.microsoft.com/office/drawing/2014/main" id="{1C02F5FF-AD20-5FDA-3B26-A1EDA0DDA1E8}"/>
              </a:ext>
            </a:extLst>
          </p:cNvPr>
          <p:cNvGraphicFramePr>
            <a:graphicFrameLocks noGrp="1"/>
          </p:cNvGraphicFramePr>
          <p:nvPr>
            <p:extLst>
              <p:ext uri="{D42A27DB-BD31-4B8C-83A1-F6EECF244321}">
                <p14:modId xmlns:p14="http://schemas.microsoft.com/office/powerpoint/2010/main" val="535854883"/>
              </p:ext>
            </p:extLst>
          </p:nvPr>
        </p:nvGraphicFramePr>
        <p:xfrm>
          <a:off x="702886" y="2046254"/>
          <a:ext cx="21623714" cy="4338828"/>
        </p:xfrm>
        <a:graphic>
          <a:graphicData uri="http://schemas.openxmlformats.org/drawingml/2006/table">
            <a:tbl>
              <a:tblPr firstRow="1" firstCol="1" bandRow="1"/>
              <a:tblGrid>
                <a:gridCol w="10912118">
                  <a:extLst>
                    <a:ext uri="{9D8B030D-6E8A-4147-A177-3AD203B41FA5}">
                      <a16:colId xmlns:a16="http://schemas.microsoft.com/office/drawing/2014/main" val="381377412"/>
                    </a:ext>
                  </a:extLst>
                </a:gridCol>
                <a:gridCol w="10711596">
                  <a:extLst>
                    <a:ext uri="{9D8B030D-6E8A-4147-A177-3AD203B41FA5}">
                      <a16:colId xmlns:a16="http://schemas.microsoft.com/office/drawing/2014/main" val="4279976313"/>
                    </a:ext>
                  </a:extLst>
                </a:gridCol>
              </a:tblGrid>
              <a:tr h="4114800">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to retail customers in the </a:t>
                      </a:r>
                      <a:r>
                        <a:rPr lang="en-US" sz="4800" b="1" u="sng">
                          <a:solidFill>
                            <a:srgbClr val="000000"/>
                          </a:solidFill>
                          <a:effectLst/>
                          <a:highlight>
                            <a:srgbClr val="FFFFFF"/>
                          </a:highlight>
                          <a:latin typeface="+mn-lt"/>
                          <a:ea typeface="Times New Roman" panose="02020603050405020304" pitchFamily="18" charset="0"/>
                          <a:cs typeface="Times New Roman" panose="02020603050405020304" pitchFamily="18" charset="0"/>
                        </a:rPr>
                        <a:t>last 7 days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u="none" strike="noStrike">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[__6__]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=ampoule</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354330">
                        <a:lnSpc>
                          <a:spcPct val="115000"/>
                        </a:lnSpc>
                        <a:spcBef>
                          <a:spcPts val="0"/>
                        </a:spcBef>
                        <a:spcAft>
                          <a:spcPts val="48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Quantity sold/ distributed at wholesale or for resale in the last 7 days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[_100__] </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of each [pack type</a:t>
                      </a:r>
                      <a:r>
                        <a:rPr lang="en-US" sz="4800">
                          <a:solidFill>
                            <a:schemeClr val="accent4"/>
                          </a:solidFill>
                          <a:effectLst/>
                          <a:highlight>
                            <a:srgbClr val="FFFFFF"/>
                          </a:highlight>
                          <a:latin typeface="+mn-lt"/>
                          <a:ea typeface="Times New Roman" panose="02020603050405020304" pitchFamily="18" charset="0"/>
                          <a:cs typeface="Times New Roman" panose="02020603050405020304" pitchFamily="18" charset="0"/>
                        </a:rPr>
                        <a:t>=ampoule</a:t>
                      </a: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3659490"/>
                  </a:ext>
                </a:extLst>
              </a:tr>
            </a:tbl>
          </a:graphicData>
        </a:graphic>
      </p:graphicFrame>
    </p:spTree>
    <p:extLst>
      <p:ext uri="{BB962C8B-B14F-4D97-AF65-F5344CB8AC3E}">
        <p14:creationId xmlns:p14="http://schemas.microsoft.com/office/powerpoint/2010/main" val="33623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sz="quarter" idx="12"/>
          </p:nvPr>
        </p:nvSpPr>
        <p:spPr>
          <a:xfrm>
            <a:off x="846431" y="2719672"/>
            <a:ext cx="21346819" cy="3100336"/>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lvl="1" indent="0">
              <a:spcBef>
                <a:spcPts val="100"/>
              </a:spcBef>
              <a:spcAft>
                <a:spcPts val="900"/>
              </a:spcAft>
              <a:buNone/>
            </a:pPr>
            <a:r>
              <a:rPr lang="fr-FR" sz="4800">
                <a:solidFill>
                  <a:schemeClr val="accent6"/>
                </a:solidFill>
              </a:rPr>
              <a:t>A </a:t>
            </a:r>
            <a:r>
              <a:rPr lang="fr-FR" sz="4800" err="1">
                <a:solidFill>
                  <a:schemeClr val="accent6"/>
                </a:solidFill>
              </a:rPr>
              <a:t>pharmacy</a:t>
            </a:r>
            <a:r>
              <a:rPr lang="fr-FR" sz="4800">
                <a:solidFill>
                  <a:schemeClr val="accent6"/>
                </a:solidFill>
              </a:rPr>
              <a:t> provider tells </a:t>
            </a:r>
            <a:r>
              <a:rPr lang="fr-FR" sz="4800" err="1">
                <a:solidFill>
                  <a:schemeClr val="accent6"/>
                </a:solidFill>
              </a:rPr>
              <a:t>you</a:t>
            </a:r>
            <a:r>
              <a:rPr lang="fr-FR" sz="4800">
                <a:solidFill>
                  <a:schemeClr val="accent6"/>
                </a:solidFill>
              </a:rPr>
              <a:t> </a:t>
            </a:r>
            <a:r>
              <a:rPr lang="fr-FR" sz="4800" err="1">
                <a:solidFill>
                  <a:schemeClr val="accent6"/>
                </a:solidFill>
              </a:rPr>
              <a:t>that</a:t>
            </a:r>
            <a:r>
              <a:rPr lang="fr-FR" sz="4800">
                <a:solidFill>
                  <a:schemeClr val="accent6"/>
                </a:solidFill>
              </a:rPr>
              <a:t> </a:t>
            </a:r>
            <a:r>
              <a:rPr lang="fr-FR" sz="4800" err="1">
                <a:solidFill>
                  <a:schemeClr val="accent6"/>
                </a:solidFill>
              </a:rPr>
              <a:t>he's</a:t>
            </a:r>
            <a:r>
              <a:rPr lang="fr-FR" sz="4800">
                <a:solidFill>
                  <a:schemeClr val="accent6"/>
                </a:solidFill>
              </a:rPr>
              <a:t> </a:t>
            </a:r>
            <a:r>
              <a:rPr lang="fr-FR" sz="4800" err="1">
                <a:solidFill>
                  <a:schemeClr val="accent6"/>
                </a:solidFill>
              </a:rPr>
              <a:t>had</a:t>
            </a:r>
            <a:r>
              <a:rPr lang="fr-FR" sz="4800">
                <a:solidFill>
                  <a:schemeClr val="accent6"/>
                </a:solidFill>
              </a:rPr>
              <a:t> </a:t>
            </a:r>
            <a:r>
              <a:rPr lang="fr-FR" sz="4800" err="1">
                <a:solidFill>
                  <a:schemeClr val="accent6"/>
                </a:solidFill>
              </a:rPr>
              <a:t>Artefan</a:t>
            </a:r>
            <a:r>
              <a:rPr lang="fr-FR" sz="4800">
                <a:solidFill>
                  <a:schemeClr val="accent6"/>
                </a:solidFill>
              </a:rPr>
              <a:t> 20/120 </a:t>
            </a:r>
            <a:r>
              <a:rPr lang="fr-FR" sz="4800" err="1">
                <a:solidFill>
                  <a:schemeClr val="accent6"/>
                </a:solidFill>
              </a:rPr>
              <a:t>tablets</a:t>
            </a:r>
            <a:r>
              <a:rPr lang="fr-FR" sz="4800">
                <a:solidFill>
                  <a:schemeClr val="accent6"/>
                </a:solidFill>
              </a:rPr>
              <a:t> in the last </a:t>
            </a:r>
            <a:r>
              <a:rPr lang="fr-FR" sz="4800" err="1">
                <a:solidFill>
                  <a:schemeClr val="accent6"/>
                </a:solidFill>
              </a:rPr>
              <a:t>month</a:t>
            </a:r>
            <a:r>
              <a:rPr lang="fr-FR" sz="4800">
                <a:solidFill>
                  <a:schemeClr val="accent6"/>
                </a:solidFill>
              </a:rPr>
              <a:t>, but </a:t>
            </a:r>
            <a:r>
              <a:rPr lang="fr-FR" sz="4800" err="1">
                <a:solidFill>
                  <a:schemeClr val="accent6"/>
                </a:solidFill>
              </a:rPr>
              <a:t>before</a:t>
            </a:r>
            <a:r>
              <a:rPr lang="fr-FR" sz="4800">
                <a:solidFill>
                  <a:schemeClr val="accent6"/>
                </a:solidFill>
              </a:rPr>
              <a:t> </a:t>
            </a:r>
            <a:r>
              <a:rPr lang="fr-FR" sz="4800" err="1">
                <a:solidFill>
                  <a:schemeClr val="accent6"/>
                </a:solidFill>
              </a:rPr>
              <a:t>that</a:t>
            </a:r>
            <a:r>
              <a:rPr lang="fr-FR" sz="4800">
                <a:solidFill>
                  <a:schemeClr val="accent6"/>
                </a:solidFill>
              </a:rPr>
              <a:t> </a:t>
            </a:r>
            <a:r>
              <a:rPr lang="fr-FR" sz="4800" err="1">
                <a:solidFill>
                  <a:schemeClr val="accent6"/>
                </a:solidFill>
              </a:rPr>
              <a:t>he</a:t>
            </a:r>
            <a:r>
              <a:rPr lang="fr-FR" sz="4800">
                <a:solidFill>
                  <a:schemeClr val="accent6"/>
                </a:solidFill>
              </a:rPr>
              <a:t> </a:t>
            </a:r>
            <a:r>
              <a:rPr lang="fr-FR" sz="4800" err="1">
                <a:solidFill>
                  <a:schemeClr val="accent6"/>
                </a:solidFill>
              </a:rPr>
              <a:t>hadn't</a:t>
            </a:r>
            <a:r>
              <a:rPr lang="fr-FR" sz="4800">
                <a:solidFill>
                  <a:schemeClr val="accent6"/>
                </a:solidFill>
              </a:rPr>
              <a:t> </a:t>
            </a:r>
            <a:r>
              <a:rPr lang="fr-FR" sz="4800" err="1">
                <a:solidFill>
                  <a:schemeClr val="accent6"/>
                </a:solidFill>
              </a:rPr>
              <a:t>had</a:t>
            </a:r>
            <a:r>
              <a:rPr lang="fr-FR" sz="4800">
                <a:solidFill>
                  <a:schemeClr val="accent6"/>
                </a:solidFill>
              </a:rPr>
              <a:t> </a:t>
            </a:r>
            <a:r>
              <a:rPr lang="fr-FR" sz="4800" err="1">
                <a:solidFill>
                  <a:schemeClr val="accent6"/>
                </a:solidFill>
              </a:rPr>
              <a:t>any</a:t>
            </a:r>
            <a:r>
              <a:rPr lang="fr-FR" sz="4800">
                <a:solidFill>
                  <a:schemeClr val="accent6"/>
                </a:solidFill>
              </a:rPr>
              <a:t> for a few </a:t>
            </a:r>
            <a:r>
              <a:rPr lang="fr-FR" sz="4800" err="1">
                <a:solidFill>
                  <a:schemeClr val="accent6"/>
                </a:solidFill>
              </a:rPr>
              <a:t>weeks</a:t>
            </a:r>
            <a:r>
              <a:rPr lang="fr-FR" sz="4800">
                <a:solidFill>
                  <a:schemeClr val="accent6"/>
                </a:solidFill>
              </a:rPr>
              <a:t>. </a:t>
            </a:r>
          </a:p>
          <a:p>
            <a:pPr marL="0" lvl="1" indent="0">
              <a:spcBef>
                <a:spcPts val="100"/>
              </a:spcBef>
              <a:spcAft>
                <a:spcPts val="900"/>
              </a:spcAft>
              <a:buNone/>
            </a:pPr>
            <a:endParaRPr lang="fr-FR" sz="4800">
              <a:solidFill>
                <a:schemeClr val="accent6"/>
              </a:solidFill>
            </a:endParaRPr>
          </a:p>
          <a:p>
            <a:pPr marL="0" lvl="1" indent="0">
              <a:spcBef>
                <a:spcPts val="100"/>
              </a:spcBef>
              <a:spcAft>
                <a:spcPts val="900"/>
              </a:spcAft>
              <a:buNone/>
            </a:pPr>
            <a:r>
              <a:rPr lang="fr-FR" sz="4800">
                <a:solidFill>
                  <a:schemeClr val="accent6"/>
                </a:solidFill>
              </a:rPr>
              <a:t>How do </a:t>
            </a:r>
            <a:r>
              <a:rPr lang="fr-FR" sz="4800" err="1">
                <a:solidFill>
                  <a:schemeClr val="accent6"/>
                </a:solidFill>
              </a:rPr>
              <a:t>you</a:t>
            </a:r>
            <a:r>
              <a:rPr lang="fr-FR" sz="4800">
                <a:solidFill>
                  <a:schemeClr val="accent6"/>
                </a:solidFill>
              </a:rPr>
              <a:t> </a:t>
            </a:r>
            <a:r>
              <a:rPr lang="fr-FR" sz="4800" err="1">
                <a:solidFill>
                  <a:schemeClr val="accent6"/>
                </a:solidFill>
              </a:rPr>
              <a:t>fill</a:t>
            </a:r>
            <a:r>
              <a:rPr lang="fr-FR" sz="4800">
                <a:solidFill>
                  <a:schemeClr val="accent6"/>
                </a:solidFill>
              </a:rPr>
              <a:t> in the stock out question?</a:t>
            </a:r>
          </a:p>
        </p:txBody>
      </p:sp>
      <p:sp>
        <p:nvSpPr>
          <p:cNvPr id="9" name="Title 1"/>
          <p:cNvSpPr txBox="1">
            <a:spLocks/>
          </p:cNvSpPr>
          <p:nvPr/>
        </p:nvSpPr>
        <p:spPr bwMode="auto">
          <a:xfrm>
            <a:off x="365521" y="469058"/>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en-US" sz="8000" b="1" kern="0">
                <a:solidFill>
                  <a:schemeClr val="accent6"/>
                </a:solidFill>
                <a:latin typeface="+mj-lt"/>
                <a:cs typeface="Arial"/>
              </a:rPr>
              <a:t> EXAMPLE : OUT OF STOCK</a:t>
            </a:r>
          </a:p>
        </p:txBody>
      </p:sp>
      <p:pic>
        <p:nvPicPr>
          <p:cNvPr id="4" name="Picture 5">
            <a:extLst>
              <a:ext uri="{FF2B5EF4-FFF2-40B4-BE49-F238E27FC236}">
                <a16:creationId xmlns:a16="http://schemas.microsoft.com/office/drawing/2014/main" id="{F16FC359-B46E-BD90-0566-6815EA4F9ADD}"/>
              </a:ext>
            </a:extLst>
          </p:cNvPr>
          <p:cNvPicPr>
            <a:picLocks noChangeAspect="1" noChangeArrowheads="1"/>
          </p:cNvPicPr>
          <p:nvPr/>
        </p:nvPicPr>
        <p:blipFill>
          <a:blip r:embed="rId3" cstate="print"/>
          <a:srcRect/>
          <a:stretch>
            <a:fillRect/>
          </a:stretch>
        </p:blipFill>
        <p:spPr bwMode="auto">
          <a:xfrm>
            <a:off x="1030851" y="7333615"/>
            <a:ext cx="7654924" cy="4870450"/>
          </a:xfrm>
          <a:prstGeom prst="rect">
            <a:avLst/>
          </a:prstGeom>
          <a:noFill/>
          <a:ln w="3175">
            <a:solidFill>
              <a:schemeClr val="tx1"/>
            </a:solidFill>
            <a:miter lim="800000"/>
            <a:headEnd/>
            <a:tailEnd/>
          </a:ln>
        </p:spPr>
      </p:pic>
      <p:graphicFrame>
        <p:nvGraphicFramePr>
          <p:cNvPr id="2" name="Table 1">
            <a:extLst>
              <a:ext uri="{FF2B5EF4-FFF2-40B4-BE49-F238E27FC236}">
                <a16:creationId xmlns:a16="http://schemas.microsoft.com/office/drawing/2014/main" id="{8E28B0EC-7DD0-0EE5-F4C3-8B3CF752DC97}"/>
              </a:ext>
            </a:extLst>
          </p:cNvPr>
          <p:cNvGraphicFramePr>
            <a:graphicFrameLocks noGrp="1"/>
          </p:cNvGraphicFramePr>
          <p:nvPr>
            <p:extLst>
              <p:ext uri="{D42A27DB-BD31-4B8C-83A1-F6EECF244321}">
                <p14:modId xmlns:p14="http://schemas.microsoft.com/office/powerpoint/2010/main" val="3212383176"/>
              </p:ext>
            </p:extLst>
          </p:nvPr>
        </p:nvGraphicFramePr>
        <p:xfrm>
          <a:off x="11759292" y="7333615"/>
          <a:ext cx="8338457" cy="3497580"/>
        </p:xfrm>
        <a:graphic>
          <a:graphicData uri="http://schemas.openxmlformats.org/drawingml/2006/table">
            <a:tbl>
              <a:tblPr firstRow="1" firstCol="1" bandRow="1"/>
              <a:tblGrid>
                <a:gridCol w="8338457">
                  <a:extLst>
                    <a:ext uri="{9D8B030D-6E8A-4147-A177-3AD203B41FA5}">
                      <a16:colId xmlns:a16="http://schemas.microsoft.com/office/drawing/2014/main" val="1338504685"/>
                    </a:ext>
                  </a:extLst>
                </a:gridCol>
              </a:tblGrid>
              <a:tr h="0">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Stocked out in last 3 months?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5821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1 = Yes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5821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0 = No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panose="02020603050405020304" pitchFamily="18" charset="0"/>
                        </a:rPr>
                        <a:t>8 = Do not know</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45192361"/>
                  </a:ext>
                </a:extLst>
              </a:tr>
            </a:tbl>
          </a:graphicData>
        </a:graphic>
      </p:graphicFrame>
      <p:sp>
        <p:nvSpPr>
          <p:cNvPr id="3" name="Oval 2">
            <a:extLst>
              <a:ext uri="{FF2B5EF4-FFF2-40B4-BE49-F238E27FC236}">
                <a16:creationId xmlns:a16="http://schemas.microsoft.com/office/drawing/2014/main" id="{C99B7AE8-37DA-22A2-E930-91063171BCC6}"/>
              </a:ext>
            </a:extLst>
          </p:cNvPr>
          <p:cNvSpPr/>
          <p:nvPr/>
        </p:nvSpPr>
        <p:spPr>
          <a:xfrm>
            <a:off x="11206843" y="8095173"/>
            <a:ext cx="3331028" cy="10596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6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sz="quarter" idx="12"/>
          </p:nvPr>
        </p:nvSpPr>
        <p:spPr>
          <a:xfrm>
            <a:off x="323850" y="2297308"/>
            <a:ext cx="21175369" cy="4481227"/>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lvl="1" indent="0">
              <a:spcBef>
                <a:spcPts val="100"/>
              </a:spcBef>
              <a:spcAft>
                <a:spcPts val="500"/>
              </a:spcAft>
              <a:buNone/>
            </a:pPr>
            <a:r>
              <a:rPr lang="fr-FR" sz="4800">
                <a:solidFill>
                  <a:schemeClr val="accent6"/>
                </a:solidFill>
              </a:rPr>
              <a:t>You are </a:t>
            </a:r>
            <a:r>
              <a:rPr lang="fr-FR" sz="4800" err="1">
                <a:solidFill>
                  <a:schemeClr val="accent6"/>
                </a:solidFill>
              </a:rPr>
              <a:t>capturing</a:t>
            </a:r>
            <a:r>
              <a:rPr lang="fr-FR" sz="4800">
                <a:solidFill>
                  <a:schemeClr val="accent6"/>
                </a:solidFill>
              </a:rPr>
              <a:t> data for </a:t>
            </a:r>
            <a:r>
              <a:rPr lang="fr-FR" sz="4800" b="1" err="1">
                <a:solidFill>
                  <a:schemeClr val="accent6"/>
                </a:solidFill>
              </a:rPr>
              <a:t>Artefan</a:t>
            </a:r>
            <a:r>
              <a:rPr lang="fr-FR" sz="4800" b="1">
                <a:solidFill>
                  <a:schemeClr val="accent6"/>
                </a:solidFill>
              </a:rPr>
              <a:t> 20/120</a:t>
            </a:r>
            <a:r>
              <a:rPr lang="fr-FR" sz="4800">
                <a:solidFill>
                  <a:schemeClr val="accent6"/>
                </a:solidFill>
              </a:rPr>
              <a:t>.</a:t>
            </a:r>
          </a:p>
          <a:p>
            <a:pPr marL="0" lvl="1" indent="0">
              <a:spcBef>
                <a:spcPts val="100"/>
              </a:spcBef>
              <a:spcAft>
                <a:spcPts val="500"/>
              </a:spcAft>
              <a:buNone/>
            </a:pPr>
            <a:endParaRPr lang="fr-FR" sz="4800">
              <a:solidFill>
                <a:schemeClr val="accent6"/>
              </a:solidFill>
            </a:endParaRPr>
          </a:p>
          <a:p>
            <a:pPr marL="0" lvl="1" indent="0">
              <a:spcBef>
                <a:spcPts val="100"/>
              </a:spcBef>
              <a:spcAft>
                <a:spcPts val="500"/>
              </a:spcAft>
              <a:buNone/>
            </a:pPr>
            <a:r>
              <a:rPr lang="fr-FR" sz="4800">
                <a:solidFill>
                  <a:schemeClr val="accent6"/>
                </a:solidFill>
              </a:rPr>
              <a:t>The provider tells </a:t>
            </a:r>
            <a:r>
              <a:rPr lang="fr-FR" sz="4800" err="1">
                <a:solidFill>
                  <a:schemeClr val="accent6"/>
                </a:solidFill>
              </a:rPr>
              <a:t>you</a:t>
            </a:r>
            <a:r>
              <a:rPr lang="fr-FR" sz="4800">
                <a:solidFill>
                  <a:schemeClr val="accent6"/>
                </a:solidFill>
              </a:rPr>
              <a:t> </a:t>
            </a:r>
            <a:r>
              <a:rPr lang="fr-FR" sz="4800" err="1">
                <a:solidFill>
                  <a:schemeClr val="accent6"/>
                </a:solidFill>
              </a:rPr>
              <a:t>that</a:t>
            </a:r>
            <a:r>
              <a:rPr lang="fr-FR" sz="4800">
                <a:solidFill>
                  <a:schemeClr val="accent6"/>
                </a:solidFill>
              </a:rPr>
              <a:t> </a:t>
            </a:r>
            <a:r>
              <a:rPr lang="fr-FR" sz="4800" err="1">
                <a:solidFill>
                  <a:schemeClr val="accent6"/>
                </a:solidFill>
              </a:rPr>
              <a:t>he</a:t>
            </a:r>
            <a:r>
              <a:rPr lang="fr-FR" sz="4800">
                <a:solidFill>
                  <a:schemeClr val="accent6"/>
                </a:solidFill>
              </a:rPr>
              <a:t> </a:t>
            </a:r>
            <a:r>
              <a:rPr lang="fr-FR" sz="4800" err="1">
                <a:solidFill>
                  <a:schemeClr val="accent6"/>
                </a:solidFill>
              </a:rPr>
              <a:t>was</a:t>
            </a:r>
            <a:r>
              <a:rPr lang="fr-FR" sz="4800">
                <a:solidFill>
                  <a:schemeClr val="accent6"/>
                </a:solidFill>
              </a:rPr>
              <a:t> out of stock last </a:t>
            </a:r>
            <a:r>
              <a:rPr lang="fr-FR" sz="4800" err="1">
                <a:solidFill>
                  <a:schemeClr val="accent6"/>
                </a:solidFill>
              </a:rPr>
              <a:t>month</a:t>
            </a:r>
            <a:r>
              <a:rPr lang="fr-FR" sz="4800">
                <a:solidFill>
                  <a:schemeClr val="accent6"/>
                </a:solidFill>
              </a:rPr>
              <a:t> for a few </a:t>
            </a:r>
            <a:r>
              <a:rPr lang="fr-FR" sz="4800" err="1">
                <a:solidFill>
                  <a:schemeClr val="accent6"/>
                </a:solidFill>
              </a:rPr>
              <a:t>weeks</a:t>
            </a:r>
            <a:r>
              <a:rPr lang="fr-FR" sz="4800">
                <a:solidFill>
                  <a:schemeClr val="accent6"/>
                </a:solidFill>
              </a:rPr>
              <a:t>, but has </a:t>
            </a:r>
            <a:r>
              <a:rPr lang="fr-FR" sz="4800" err="1">
                <a:solidFill>
                  <a:schemeClr val="accent6"/>
                </a:solidFill>
              </a:rPr>
              <a:t>had</a:t>
            </a:r>
            <a:r>
              <a:rPr lang="fr-FR" sz="4800">
                <a:solidFill>
                  <a:schemeClr val="accent6"/>
                </a:solidFill>
              </a:rPr>
              <a:t> </a:t>
            </a:r>
            <a:r>
              <a:rPr lang="fr-FR" sz="4800" err="1">
                <a:solidFill>
                  <a:schemeClr val="accent6"/>
                </a:solidFill>
              </a:rPr>
              <a:t>Artefan</a:t>
            </a:r>
            <a:r>
              <a:rPr lang="fr-FR" sz="4800">
                <a:solidFill>
                  <a:schemeClr val="accent6"/>
                </a:solidFill>
              </a:rPr>
              <a:t> 40/240 in stock </a:t>
            </a:r>
            <a:r>
              <a:rPr lang="fr-FR" sz="4800" err="1">
                <a:solidFill>
                  <a:schemeClr val="accent6"/>
                </a:solidFill>
              </a:rPr>
              <a:t>since</a:t>
            </a:r>
            <a:r>
              <a:rPr lang="fr-FR" sz="4800">
                <a:solidFill>
                  <a:schemeClr val="accent6"/>
                </a:solidFill>
              </a:rPr>
              <a:t> </a:t>
            </a:r>
            <a:r>
              <a:rPr lang="fr-FR" sz="4800" err="1">
                <a:solidFill>
                  <a:schemeClr val="accent6"/>
                </a:solidFill>
              </a:rPr>
              <a:t>November</a:t>
            </a:r>
            <a:r>
              <a:rPr lang="fr-FR" sz="4800">
                <a:solidFill>
                  <a:schemeClr val="accent6"/>
                </a:solidFill>
              </a:rPr>
              <a:t>.</a:t>
            </a:r>
          </a:p>
          <a:p>
            <a:pPr marL="0" lvl="1" indent="0">
              <a:spcBef>
                <a:spcPts val="100"/>
              </a:spcBef>
              <a:spcAft>
                <a:spcPts val="500"/>
              </a:spcAft>
              <a:buNone/>
            </a:pPr>
            <a:endParaRPr lang="fr-FR" sz="4800">
              <a:solidFill>
                <a:schemeClr val="accent6"/>
              </a:solidFill>
            </a:endParaRPr>
          </a:p>
          <a:p>
            <a:pPr marL="0" lvl="1" indent="0">
              <a:spcBef>
                <a:spcPts val="100"/>
              </a:spcBef>
              <a:spcAft>
                <a:spcPts val="500"/>
              </a:spcAft>
              <a:buNone/>
            </a:pPr>
            <a:r>
              <a:rPr lang="fr-FR" sz="4800">
                <a:solidFill>
                  <a:schemeClr val="accent6"/>
                </a:solidFill>
              </a:rPr>
              <a:t>How do I </a:t>
            </a:r>
            <a:r>
              <a:rPr lang="fr-FR" sz="4800" err="1">
                <a:solidFill>
                  <a:schemeClr val="accent6"/>
                </a:solidFill>
              </a:rPr>
              <a:t>fill</a:t>
            </a:r>
            <a:r>
              <a:rPr lang="fr-FR" sz="4800">
                <a:solidFill>
                  <a:schemeClr val="accent6"/>
                </a:solidFill>
              </a:rPr>
              <a:t> in the stock out question for </a:t>
            </a:r>
            <a:r>
              <a:rPr lang="fr-FR" sz="4800" err="1">
                <a:solidFill>
                  <a:schemeClr val="accent6"/>
                </a:solidFill>
              </a:rPr>
              <a:t>Artefan</a:t>
            </a:r>
            <a:r>
              <a:rPr lang="fr-FR" sz="4800">
                <a:solidFill>
                  <a:schemeClr val="accent6"/>
                </a:solidFill>
              </a:rPr>
              <a:t> 20/120?</a:t>
            </a:r>
          </a:p>
        </p:txBody>
      </p:sp>
      <p:sp>
        <p:nvSpPr>
          <p:cNvPr id="9" name="Title 1"/>
          <p:cNvSpPr txBox="1">
            <a:spLocks/>
          </p:cNvSpPr>
          <p:nvPr/>
        </p:nvSpPr>
        <p:spPr bwMode="auto">
          <a:xfrm>
            <a:off x="28380" y="432508"/>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en-US" sz="8000" b="1" kern="0">
                <a:solidFill>
                  <a:schemeClr val="accent6"/>
                </a:solidFill>
                <a:latin typeface="+mj-lt"/>
              </a:rPr>
              <a:t> EXAMPLE: OUT OF STOCK</a:t>
            </a:r>
          </a:p>
        </p:txBody>
      </p:sp>
      <p:pic>
        <p:nvPicPr>
          <p:cNvPr id="4" name="Picture 5">
            <a:extLst>
              <a:ext uri="{FF2B5EF4-FFF2-40B4-BE49-F238E27FC236}">
                <a16:creationId xmlns:a16="http://schemas.microsoft.com/office/drawing/2014/main" id="{F16FC359-B46E-BD90-0566-6815EA4F9ADD}"/>
              </a:ext>
            </a:extLst>
          </p:cNvPr>
          <p:cNvPicPr>
            <a:picLocks noChangeAspect="1" noChangeArrowheads="1"/>
          </p:cNvPicPr>
          <p:nvPr/>
        </p:nvPicPr>
        <p:blipFill>
          <a:blip r:embed="rId3" cstate="print"/>
          <a:srcRect/>
          <a:stretch>
            <a:fillRect/>
          </a:stretch>
        </p:blipFill>
        <p:spPr bwMode="auto">
          <a:xfrm>
            <a:off x="723900" y="7810500"/>
            <a:ext cx="6175736" cy="3929315"/>
          </a:xfrm>
          <a:prstGeom prst="rect">
            <a:avLst/>
          </a:prstGeom>
          <a:noFill/>
          <a:ln w="3175">
            <a:solidFill>
              <a:schemeClr val="tx1"/>
            </a:solidFill>
            <a:miter lim="800000"/>
            <a:headEnd/>
            <a:tailEnd/>
          </a:ln>
        </p:spPr>
      </p:pic>
      <p:pic>
        <p:nvPicPr>
          <p:cNvPr id="8" name="Picture 7">
            <a:extLst>
              <a:ext uri="{FF2B5EF4-FFF2-40B4-BE49-F238E27FC236}">
                <a16:creationId xmlns:a16="http://schemas.microsoft.com/office/drawing/2014/main" id="{D9B480CA-CACC-B28F-541E-6F1362EE59D0}"/>
              </a:ext>
            </a:extLst>
          </p:cNvPr>
          <p:cNvPicPr>
            <a:picLocks noChangeAspect="1"/>
          </p:cNvPicPr>
          <p:nvPr/>
        </p:nvPicPr>
        <p:blipFill>
          <a:blip r:embed="rId4"/>
          <a:stretch>
            <a:fillRect/>
          </a:stretch>
        </p:blipFill>
        <p:spPr>
          <a:xfrm>
            <a:off x="7366414" y="7810500"/>
            <a:ext cx="5610561" cy="3929315"/>
          </a:xfrm>
          <a:prstGeom prst="rect">
            <a:avLst/>
          </a:prstGeom>
        </p:spPr>
      </p:pic>
      <p:graphicFrame>
        <p:nvGraphicFramePr>
          <p:cNvPr id="3" name="Table 2">
            <a:extLst>
              <a:ext uri="{FF2B5EF4-FFF2-40B4-BE49-F238E27FC236}">
                <a16:creationId xmlns:a16="http://schemas.microsoft.com/office/drawing/2014/main" id="{2CE6FDBC-CA7C-C524-1EF3-529C5866A6FF}"/>
              </a:ext>
            </a:extLst>
          </p:cNvPr>
          <p:cNvGraphicFramePr>
            <a:graphicFrameLocks noGrp="1"/>
          </p:cNvGraphicFramePr>
          <p:nvPr>
            <p:extLst>
              <p:ext uri="{D42A27DB-BD31-4B8C-83A1-F6EECF244321}">
                <p14:modId xmlns:p14="http://schemas.microsoft.com/office/powerpoint/2010/main" val="882421063"/>
              </p:ext>
            </p:extLst>
          </p:nvPr>
        </p:nvGraphicFramePr>
        <p:xfrm>
          <a:off x="14091130" y="8026367"/>
          <a:ext cx="9226070" cy="3497580"/>
        </p:xfrm>
        <a:graphic>
          <a:graphicData uri="http://schemas.openxmlformats.org/drawingml/2006/table">
            <a:tbl>
              <a:tblPr firstRow="1" firstCol="1" bandRow="1"/>
              <a:tblGrid>
                <a:gridCol w="9226070">
                  <a:extLst>
                    <a:ext uri="{9D8B030D-6E8A-4147-A177-3AD203B41FA5}">
                      <a16:colId xmlns:a16="http://schemas.microsoft.com/office/drawing/2014/main" val="1338504685"/>
                    </a:ext>
                  </a:extLst>
                </a:gridCol>
              </a:tblGrid>
              <a:tr h="0">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a:rPr>
                        <a:t>Stocked out in last 3 months?</a:t>
                      </a:r>
                      <a:endParaRPr lang="en-US" sz="4800">
                        <a:effectLst/>
                        <a:highlight>
                          <a:srgbClr val="FFFFFF"/>
                        </a:highlight>
                        <a:latin typeface="+mn-lt"/>
                        <a:ea typeface="Times New Roman" panose="02020603050405020304" pitchFamily="18" charset="0"/>
                        <a:cs typeface="Times New Roman"/>
                      </a:endParaRPr>
                    </a:p>
                    <a:p>
                      <a:pPr marL="0" marR="0">
                        <a:lnSpc>
                          <a:spcPct val="115000"/>
                        </a:lnSpc>
                        <a:spcBef>
                          <a:spcPts val="0"/>
                        </a:spcBef>
                        <a:spcAft>
                          <a:spcPts val="480"/>
                        </a:spcAft>
                        <a:tabLst>
                          <a:tab pos="958215" algn="l"/>
                        </a:tabLst>
                      </a:pPr>
                      <a:r>
                        <a:rPr lang="en-US" sz="4800">
                          <a:solidFill>
                            <a:srgbClr val="000000"/>
                          </a:solidFill>
                          <a:effectLst/>
                          <a:highlight>
                            <a:srgbClr val="FFFFFF"/>
                          </a:highlight>
                          <a:latin typeface="+mn-lt"/>
                          <a:ea typeface="Times New Roman" panose="02020603050405020304" pitchFamily="18" charset="0"/>
                          <a:cs typeface="Times New Roman"/>
                        </a:rPr>
                        <a:t>1 = Yes   </a:t>
                      </a:r>
                      <a:endParaRPr lang="en-US" sz="4800">
                        <a:effectLst/>
                        <a:highlight>
                          <a:srgbClr val="FFFFFF"/>
                        </a:highlight>
                        <a:latin typeface="+mn-lt"/>
                        <a:ea typeface="Times New Roman" panose="02020603050405020304" pitchFamily="18" charset="0"/>
                        <a:cs typeface="Times New Roman"/>
                      </a:endParaRPr>
                    </a:p>
                    <a:p>
                      <a:pPr marL="0" marR="0">
                        <a:lnSpc>
                          <a:spcPct val="115000"/>
                        </a:lnSpc>
                        <a:spcBef>
                          <a:spcPts val="0"/>
                        </a:spcBef>
                        <a:spcAft>
                          <a:spcPts val="480"/>
                        </a:spcAft>
                        <a:tabLst>
                          <a:tab pos="958215" algn="l"/>
                        </a:tabLst>
                      </a:pPr>
                      <a:r>
                        <a:rPr lang="en-US" sz="4800">
                          <a:solidFill>
                            <a:srgbClr val="000000"/>
                          </a:solidFill>
                          <a:effectLst/>
                          <a:highlight>
                            <a:srgbClr val="FFFFFF"/>
                          </a:highlight>
                          <a:latin typeface="+mn-lt"/>
                          <a:ea typeface="Times New Roman" panose="02020603050405020304" pitchFamily="18" charset="0"/>
                          <a:cs typeface="Times New Roman"/>
                        </a:rPr>
                        <a:t>0 = No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a:solidFill>
                            <a:srgbClr val="000000"/>
                          </a:solidFill>
                          <a:effectLst/>
                          <a:highlight>
                            <a:srgbClr val="FFFFFF"/>
                          </a:highlight>
                          <a:latin typeface="+mn-lt"/>
                          <a:ea typeface="Times New Roman" panose="02020603050405020304" pitchFamily="18" charset="0"/>
                          <a:cs typeface="Times New Roman"/>
                        </a:rPr>
                        <a:t>8 = Do not know</a:t>
                      </a:r>
                      <a:endParaRPr lang="en-US" sz="4800">
                        <a:effectLst/>
                        <a:highlight>
                          <a:srgbClr val="FFFFFF"/>
                        </a:highlight>
                        <a:latin typeface="+mn-lt"/>
                        <a:ea typeface="Times New Roman" panose="02020603050405020304" pitchFamily="18" charset="0"/>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45192361"/>
                  </a:ext>
                </a:extLst>
              </a:tr>
            </a:tbl>
          </a:graphicData>
        </a:graphic>
      </p:graphicFrame>
      <p:sp>
        <p:nvSpPr>
          <p:cNvPr id="2" name="Oval 1">
            <a:extLst>
              <a:ext uri="{FF2B5EF4-FFF2-40B4-BE49-F238E27FC236}">
                <a16:creationId xmlns:a16="http://schemas.microsoft.com/office/drawing/2014/main" id="{D7A1716F-6FE9-B192-041C-586D4345D982}"/>
              </a:ext>
            </a:extLst>
          </p:cNvPr>
          <p:cNvSpPr/>
          <p:nvPr/>
        </p:nvSpPr>
        <p:spPr>
          <a:xfrm>
            <a:off x="13747102" y="8796382"/>
            <a:ext cx="3331028" cy="10596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5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8188363" y="770822"/>
            <a:ext cx="8591036" cy="1210588"/>
          </a:xfrm>
        </p:spPr>
        <p:txBody>
          <a:bodyPr/>
          <a:lstStyle/>
          <a:p>
            <a:pPr algn="ctr"/>
            <a:r>
              <a:rPr lang="en-US" sz="8000">
                <a:solidFill>
                  <a:schemeClr val="accent6"/>
                </a:solidFill>
              </a:rPr>
              <a:t>Activity 4</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
        <p:nvSpPr>
          <p:cNvPr id="2" name="Rectangle 3">
            <a:extLst>
              <a:ext uri="{FF2B5EF4-FFF2-40B4-BE49-F238E27FC236}">
                <a16:creationId xmlns:a16="http://schemas.microsoft.com/office/drawing/2014/main" id="{03EE7F24-A166-B70E-DE7C-F74682EC3D75}"/>
              </a:ext>
            </a:extLst>
          </p:cNvPr>
          <p:cNvSpPr txBox="1">
            <a:spLocks noChangeArrowheads="1"/>
          </p:cNvSpPr>
          <p:nvPr/>
        </p:nvSpPr>
        <p:spPr>
          <a:xfrm>
            <a:off x="13000217" y="6088160"/>
            <a:ext cx="11185672" cy="6460230"/>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None/>
            </a:pPr>
            <a:r>
              <a:rPr lang="en-US" sz="4800">
                <a:solidFill>
                  <a:schemeClr val="accent4"/>
                </a:solidFill>
              </a:rPr>
              <a:t>Note for facilitators:</a:t>
            </a:r>
          </a:p>
          <a:p>
            <a:pPr>
              <a:spcBef>
                <a:spcPts val="100"/>
              </a:spcBef>
              <a:spcAft>
                <a:spcPts val="500"/>
              </a:spcAft>
            </a:pPr>
            <a:r>
              <a:rPr lang="en-US" sz="4800">
                <a:solidFill>
                  <a:schemeClr val="accent4"/>
                </a:solidFill>
                <a:ea typeface="Roboto Light"/>
                <a:cs typeface="Poppins Light"/>
              </a:rPr>
              <a:t>Use the images that follow the instructions on the next slide. </a:t>
            </a:r>
          </a:p>
          <a:p>
            <a:pPr>
              <a:spcBef>
                <a:spcPts val="100"/>
              </a:spcBef>
              <a:spcAft>
                <a:spcPts val="500"/>
              </a:spcAft>
            </a:pPr>
            <a:r>
              <a:rPr lang="en-US" sz="4800">
                <a:solidFill>
                  <a:schemeClr val="accent4"/>
                </a:solidFill>
                <a:ea typeface="Roboto Light"/>
                <a:cs typeface="Poppins Light"/>
              </a:rPr>
              <a:t>Give approx. 5 minutes per product</a:t>
            </a:r>
          </a:p>
          <a:p>
            <a:pPr>
              <a:spcBef>
                <a:spcPts val="100"/>
              </a:spcBef>
              <a:spcAft>
                <a:spcPts val="500"/>
              </a:spcAft>
            </a:pPr>
            <a:r>
              <a:rPr lang="en-US" sz="4800">
                <a:solidFill>
                  <a:schemeClr val="accent4"/>
                </a:solidFill>
              </a:rPr>
              <a:t>The correct information is provided after the images</a:t>
            </a:r>
          </a:p>
          <a:p>
            <a:pPr>
              <a:spcBef>
                <a:spcPts val="100"/>
              </a:spcBef>
              <a:spcAft>
                <a:spcPts val="500"/>
              </a:spcAft>
            </a:pPr>
            <a:r>
              <a:rPr lang="en-US" sz="4800">
                <a:solidFill>
                  <a:schemeClr val="accent4"/>
                </a:solidFill>
                <a:ea typeface="Roboto Light"/>
                <a:cs typeface="Poppins Light"/>
              </a:rPr>
              <a:t>Ask data collectors to complete “worksheet 4”</a:t>
            </a:r>
          </a:p>
          <a:p>
            <a:pPr marL="0" indent="0">
              <a:spcBef>
                <a:spcPts val="100"/>
              </a:spcBef>
              <a:spcAft>
                <a:spcPts val="500"/>
              </a:spcAft>
              <a:buNone/>
            </a:pPr>
            <a:endParaRPr lang="en-US" sz="4800">
              <a:solidFill>
                <a:schemeClr val="accent4"/>
              </a:solidFill>
            </a:endParaRPr>
          </a:p>
        </p:txBody>
      </p:sp>
      <p:sp>
        <p:nvSpPr>
          <p:cNvPr id="4" name="Rectangle 3">
            <a:extLst>
              <a:ext uri="{FF2B5EF4-FFF2-40B4-BE49-F238E27FC236}">
                <a16:creationId xmlns:a16="http://schemas.microsoft.com/office/drawing/2014/main" id="{AD93D130-985C-7EEA-BA2A-E272F76B2993}"/>
              </a:ext>
            </a:extLst>
          </p:cNvPr>
          <p:cNvSpPr txBox="1">
            <a:spLocks noChangeArrowheads="1"/>
          </p:cNvSpPr>
          <p:nvPr/>
        </p:nvSpPr>
        <p:spPr>
          <a:xfrm>
            <a:off x="9485975" y="2427338"/>
            <a:ext cx="13282549" cy="1575816"/>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a:t>Complete “worksheet 4”</a:t>
            </a:r>
          </a:p>
          <a:p>
            <a:pPr marL="0" indent="0">
              <a:buNone/>
            </a:pPr>
            <a:endParaRPr lang="en-US" sz="4800"/>
          </a:p>
        </p:txBody>
      </p:sp>
    </p:spTree>
    <p:extLst>
      <p:ext uri="{BB962C8B-B14F-4D97-AF65-F5344CB8AC3E}">
        <p14:creationId xmlns:p14="http://schemas.microsoft.com/office/powerpoint/2010/main" val="12362869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sz="quarter" idx="12"/>
          </p:nvPr>
        </p:nvSpPr>
        <p:spPr>
          <a:xfrm>
            <a:off x="636881" y="493169"/>
            <a:ext cx="19994269" cy="7063660"/>
          </a:xfrm>
        </p:spPr>
        <p:txBody>
          <a:bodyPr>
            <a:noAutofit/>
          </a:bodyPr>
          <a:lstStyle/>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Sold: </a:t>
            </a:r>
          </a:p>
          <a:p>
            <a:pPr marL="0" indent="0">
              <a:spcBef>
                <a:spcPts val="100"/>
              </a:spcBef>
              <a:spcAft>
                <a:spcPts val="500"/>
              </a:spcAft>
              <a:buNone/>
            </a:pPr>
            <a:r>
              <a:rPr lang="en-US" sz="4800">
                <a:latin typeface="Roboto Light" panose="02000000000000000000" pitchFamily="2" charset="0"/>
                <a:cs typeface="Roboto Light" panose="02000000000000000000" pitchFamily="2" charset="0"/>
              </a:rPr>
              <a:t>37 boxes in the past month according to their accounts. Says average 10 per week</a:t>
            </a:r>
          </a:p>
          <a:p>
            <a:pPr marL="0" indent="0">
              <a:spcBef>
                <a:spcPts val="100"/>
              </a:spcBef>
              <a:spcAft>
                <a:spcPts val="500"/>
              </a:spcAft>
              <a:buNone/>
            </a:pP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Stock out:</a:t>
            </a:r>
          </a:p>
          <a:p>
            <a:pPr marL="0" indent="0">
              <a:spcBef>
                <a:spcPts val="100"/>
              </a:spcBef>
              <a:spcAft>
                <a:spcPts val="500"/>
              </a:spcAft>
              <a:buNone/>
            </a:pPr>
            <a:r>
              <a:rPr lang="en-US" sz="4800">
                <a:latin typeface="Roboto Light" panose="02000000000000000000" pitchFamily="2" charset="0"/>
                <a:cs typeface="Roboto Light" panose="02000000000000000000" pitchFamily="2" charset="0"/>
              </a:rPr>
              <a:t>Frequently stocks out when malaria season is high like now but then they sell people a different dose form until they restock</a:t>
            </a:r>
          </a:p>
          <a:p>
            <a:pPr marL="0" indent="0">
              <a:spcBef>
                <a:spcPts val="100"/>
              </a:spcBef>
              <a:spcAft>
                <a:spcPts val="500"/>
              </a:spcAft>
              <a:buNone/>
            </a:pPr>
            <a:endParaRPr lang="en-US" sz="4800">
              <a:latin typeface="Roboto Light" panose="02000000000000000000" pitchFamily="2" charset="0"/>
              <a:cs typeface="Roboto Light" panose="02000000000000000000" pitchFamily="2" charset="0"/>
            </a:endParaRPr>
          </a:p>
        </p:txBody>
      </p:sp>
      <p:pic>
        <p:nvPicPr>
          <p:cNvPr id="6" name="Picture 5" descr="A close up of a box&#10;&#10;Description automatically generated">
            <a:extLst>
              <a:ext uri="{FF2B5EF4-FFF2-40B4-BE49-F238E27FC236}">
                <a16:creationId xmlns:a16="http://schemas.microsoft.com/office/drawing/2014/main" id="{41AFB8D9-50C6-10F4-0D7D-63C84D6C1F1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2173717" y="5363379"/>
            <a:ext cx="6710155" cy="8992388"/>
          </a:xfrm>
          <a:prstGeom prst="rect">
            <a:avLst/>
          </a:prstGeom>
        </p:spPr>
      </p:pic>
      <p:pic>
        <p:nvPicPr>
          <p:cNvPr id="8" name="Picture 7" descr="A box of pills on a black surface&#10;&#10;Description automatically generated">
            <a:extLst>
              <a:ext uri="{FF2B5EF4-FFF2-40B4-BE49-F238E27FC236}">
                <a16:creationId xmlns:a16="http://schemas.microsoft.com/office/drawing/2014/main" id="{631C5E6B-7D33-2E3B-FA56-43F2BE6EC1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14203047" y="5013229"/>
            <a:ext cx="6467282" cy="9449814"/>
          </a:xfrm>
          <a:prstGeom prst="rect">
            <a:avLst/>
          </a:prstGeom>
        </p:spPr>
      </p:pic>
    </p:spTree>
    <p:extLst>
      <p:ext uri="{BB962C8B-B14F-4D97-AF65-F5344CB8AC3E}">
        <p14:creationId xmlns:p14="http://schemas.microsoft.com/office/powerpoint/2010/main" val="2431467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D6CBC64-B96A-24C5-54AC-4D0554747DDD}"/>
              </a:ext>
            </a:extLst>
          </p:cNvPr>
          <p:cNvSpPr txBox="1">
            <a:spLocks noGrp="1"/>
          </p:cNvSpPr>
          <p:nvPr>
            <p:ph type="title" idx="4294967295"/>
          </p:nvPr>
        </p:nvSpPr>
        <p:spPr bwMode="auto">
          <a:xfrm>
            <a:off x="578108" y="282029"/>
            <a:ext cx="16818936" cy="2318583"/>
          </a:xfrm>
          <a:prstGeom prst="rect">
            <a:avLst/>
          </a:prstGeom>
          <a:noFill/>
          <a:ln w="9525">
            <a:noFill/>
            <a:miter lim="800000"/>
            <a:headEnd/>
            <a:tailEnd/>
          </a:ln>
        </p:spPr>
        <p:txBody>
          <a:bodyPr anchor="ctr"/>
          <a:lstStyle/>
          <a:p>
            <a:pPr>
              <a:defRPr/>
            </a:pPr>
            <a:r>
              <a:rPr lang="en-US" sz="8000" kern="0">
                <a:ea typeface="MS PGothic" pitchFamily="34" charset="-128"/>
                <a:cs typeface="+mj-cs"/>
              </a:rPr>
              <a:t>Examples of brand names</a:t>
            </a:r>
          </a:p>
        </p:txBody>
      </p:sp>
      <p:sp>
        <p:nvSpPr>
          <p:cNvPr id="4" name="TextBox 3">
            <a:extLst>
              <a:ext uri="{FF2B5EF4-FFF2-40B4-BE49-F238E27FC236}">
                <a16:creationId xmlns:a16="http://schemas.microsoft.com/office/drawing/2014/main" id="{A250A53D-D5A4-C37A-6C53-D419BE8C47F1}"/>
              </a:ext>
            </a:extLst>
          </p:cNvPr>
          <p:cNvSpPr txBox="1"/>
          <p:nvPr/>
        </p:nvSpPr>
        <p:spPr>
          <a:xfrm>
            <a:off x="949570" y="11758186"/>
            <a:ext cx="11853740" cy="2308324"/>
          </a:xfrm>
          <a:prstGeom prst="rect">
            <a:avLst/>
          </a:prstGeom>
          <a:noFill/>
        </p:spPr>
        <p:txBody>
          <a:bodyPr wrap="square" rtlCol="0">
            <a:spAutoFit/>
          </a:bodyPr>
          <a:lstStyle/>
          <a:p>
            <a:r>
              <a:rPr lang="en-US" sz="4800" b="1">
                <a:solidFill>
                  <a:schemeClr val="accent3"/>
                </a:solidFill>
              </a:rPr>
              <a:t>ARSUAMOON 50 MG+150MG  7-13 YEARS </a:t>
            </a:r>
          </a:p>
          <a:p>
            <a:r>
              <a:rPr lang="en-US" sz="4800" b="1">
                <a:solidFill>
                  <a:schemeClr val="accent3"/>
                </a:solidFill>
              </a:rPr>
              <a:t>WEIGHT 21-40KG</a:t>
            </a:r>
          </a:p>
          <a:p>
            <a:endParaRPr lang="en-US" sz="4800" b="1">
              <a:solidFill>
                <a:schemeClr val="accent3"/>
              </a:solidFill>
            </a:endParaRPr>
          </a:p>
        </p:txBody>
      </p:sp>
      <p:grpSp>
        <p:nvGrpSpPr>
          <p:cNvPr id="3" name="Group 2">
            <a:extLst>
              <a:ext uri="{FF2B5EF4-FFF2-40B4-BE49-F238E27FC236}">
                <a16:creationId xmlns:a16="http://schemas.microsoft.com/office/drawing/2014/main" id="{2FFB1214-084C-6D5B-511D-B094E14FE184}"/>
              </a:ext>
            </a:extLst>
          </p:cNvPr>
          <p:cNvGrpSpPr/>
          <p:nvPr/>
        </p:nvGrpSpPr>
        <p:grpSpPr>
          <a:xfrm>
            <a:off x="14679259" y="2554337"/>
            <a:ext cx="8755171" cy="8991600"/>
            <a:chOff x="13055832" y="3048000"/>
            <a:chExt cx="8755171" cy="8991600"/>
          </a:xfrm>
        </p:grpSpPr>
        <p:pic>
          <p:nvPicPr>
            <p:cNvPr id="7" name="Picture 8"/>
            <p:cNvPicPr>
              <a:picLocks noChangeAspect="1" noChangeArrowheads="1"/>
            </p:cNvPicPr>
            <p:nvPr/>
          </p:nvPicPr>
          <p:blipFill>
            <a:blip r:embed="rId2" cstate="screen"/>
            <a:srcRect/>
            <a:stretch>
              <a:fillRect/>
            </a:stretch>
          </p:blipFill>
          <p:spPr bwMode="auto">
            <a:xfrm>
              <a:off x="13055832" y="3048000"/>
              <a:ext cx="7924800" cy="8991600"/>
            </a:xfrm>
            <a:prstGeom prst="rect">
              <a:avLst/>
            </a:prstGeom>
            <a:ln w="88900" cap="sq" cmpd="thickThin">
              <a:noFill/>
              <a:prstDash val="solid"/>
              <a:miter lim="800000"/>
            </a:ln>
            <a:effectLst>
              <a:innerShdw blurRad="76200">
                <a:srgbClr val="000000"/>
              </a:innerShdw>
            </a:effectLst>
          </p:spPr>
        </p:pic>
        <p:sp>
          <p:nvSpPr>
            <p:cNvPr id="5" name="Oval 7">
              <a:extLst>
                <a:ext uri="{FF2B5EF4-FFF2-40B4-BE49-F238E27FC236}">
                  <a16:creationId xmlns:a16="http://schemas.microsoft.com/office/drawing/2014/main" id="{94B40F2C-1896-B7B6-3345-8CD0D1ADB326}"/>
                </a:ext>
              </a:extLst>
            </p:cNvPr>
            <p:cNvSpPr>
              <a:spLocks noChangeArrowheads="1"/>
            </p:cNvSpPr>
            <p:nvPr/>
          </p:nvSpPr>
          <p:spPr bwMode="auto">
            <a:xfrm>
              <a:off x="15281032" y="6119446"/>
              <a:ext cx="6529971" cy="1348154"/>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
        <p:nvSpPr>
          <p:cNvPr id="8" name="TextBox 7">
            <a:extLst>
              <a:ext uri="{FF2B5EF4-FFF2-40B4-BE49-F238E27FC236}">
                <a16:creationId xmlns:a16="http://schemas.microsoft.com/office/drawing/2014/main" id="{BC582EE2-F6E0-B784-45D0-A07921676AC5}"/>
              </a:ext>
            </a:extLst>
          </p:cNvPr>
          <p:cNvSpPr txBox="1"/>
          <p:nvPr/>
        </p:nvSpPr>
        <p:spPr>
          <a:xfrm>
            <a:off x="14679259" y="11758186"/>
            <a:ext cx="5021153" cy="1569660"/>
          </a:xfrm>
          <a:prstGeom prst="rect">
            <a:avLst/>
          </a:prstGeom>
          <a:noFill/>
        </p:spPr>
        <p:txBody>
          <a:bodyPr wrap="square" rtlCol="0">
            <a:spAutoFit/>
          </a:bodyPr>
          <a:lstStyle/>
          <a:p>
            <a:r>
              <a:rPr lang="en-US" sz="4800" b="1">
                <a:solidFill>
                  <a:schemeClr val="accent3"/>
                </a:solidFill>
              </a:rPr>
              <a:t>ARTEFAN </a:t>
            </a:r>
          </a:p>
          <a:p>
            <a:r>
              <a:rPr lang="en-US" sz="4800" b="1">
                <a:solidFill>
                  <a:schemeClr val="accent3"/>
                </a:solidFill>
              </a:rPr>
              <a:t>20/120</a:t>
            </a:r>
          </a:p>
        </p:txBody>
      </p:sp>
      <p:grpSp>
        <p:nvGrpSpPr>
          <p:cNvPr id="2" name="Group 1">
            <a:extLst>
              <a:ext uri="{FF2B5EF4-FFF2-40B4-BE49-F238E27FC236}">
                <a16:creationId xmlns:a16="http://schemas.microsoft.com/office/drawing/2014/main" id="{DA1658CC-6A67-56B0-0722-98AD88C5CF07}"/>
              </a:ext>
            </a:extLst>
          </p:cNvPr>
          <p:cNvGrpSpPr/>
          <p:nvPr/>
        </p:nvGrpSpPr>
        <p:grpSpPr>
          <a:xfrm>
            <a:off x="578108" y="2706737"/>
            <a:ext cx="8905862" cy="8839200"/>
            <a:chOff x="3778508" y="3048000"/>
            <a:chExt cx="8905862" cy="8839200"/>
          </a:xfrm>
        </p:grpSpPr>
        <p:pic>
          <p:nvPicPr>
            <p:cNvPr id="6" name="Picture 10"/>
            <p:cNvPicPr>
              <a:picLocks noChangeAspect="1" noChangeArrowheads="1"/>
            </p:cNvPicPr>
            <p:nvPr/>
          </p:nvPicPr>
          <p:blipFill>
            <a:blip r:embed="rId3" cstate="screen"/>
            <a:srcRect/>
            <a:stretch>
              <a:fillRect/>
            </a:stretch>
          </p:blipFill>
          <p:spPr bwMode="auto">
            <a:xfrm>
              <a:off x="4149970" y="3048000"/>
              <a:ext cx="8534400" cy="8839200"/>
            </a:xfrm>
            <a:prstGeom prst="rect">
              <a:avLst/>
            </a:prstGeom>
            <a:ln w="88900" cap="sq" cmpd="thickThin">
              <a:noFill/>
              <a:prstDash val="solid"/>
              <a:miter lim="800000"/>
            </a:ln>
            <a:effectLst>
              <a:innerShdw blurRad="76200">
                <a:srgbClr val="000000"/>
              </a:innerShdw>
            </a:effectLst>
          </p:spPr>
        </p:pic>
        <p:sp>
          <p:nvSpPr>
            <p:cNvPr id="9" name="Oval 7">
              <a:extLst>
                <a:ext uri="{FF2B5EF4-FFF2-40B4-BE49-F238E27FC236}">
                  <a16:creationId xmlns:a16="http://schemas.microsoft.com/office/drawing/2014/main" id="{2477F35F-AEBA-F4BA-6A6E-50E17BC9BBBC}"/>
                </a:ext>
              </a:extLst>
            </p:cNvPr>
            <p:cNvSpPr>
              <a:spLocks noChangeArrowheads="1"/>
            </p:cNvSpPr>
            <p:nvPr/>
          </p:nvSpPr>
          <p:spPr bwMode="auto">
            <a:xfrm>
              <a:off x="3778508" y="3529560"/>
              <a:ext cx="8755171" cy="1921671"/>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235584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ox with black text&#10;&#10;Description automatically generated">
            <a:extLst>
              <a:ext uri="{FF2B5EF4-FFF2-40B4-BE49-F238E27FC236}">
                <a16:creationId xmlns:a16="http://schemas.microsoft.com/office/drawing/2014/main" id="{E336F430-73E9-EA5A-20B0-B0B2187C0F3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5400609" y="6001307"/>
            <a:ext cx="2299458" cy="11283324"/>
          </a:xfrm>
          <a:prstGeom prst="rect">
            <a:avLst/>
          </a:prstGeom>
        </p:spPr>
      </p:pic>
      <p:pic>
        <p:nvPicPr>
          <p:cNvPr id="6" name="Picture 5" descr="A white box with blue text&#10;&#10;Description automatically generated">
            <a:extLst>
              <a:ext uri="{FF2B5EF4-FFF2-40B4-BE49-F238E27FC236}">
                <a16:creationId xmlns:a16="http://schemas.microsoft.com/office/drawing/2014/main" id="{0E9E278A-1BFE-30C2-10C1-1DB852FADC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49052" y="2409630"/>
            <a:ext cx="5018482" cy="10383068"/>
          </a:xfrm>
          <a:prstGeom prst="rect">
            <a:avLst/>
          </a:prstGeom>
        </p:spPr>
      </p:pic>
      <p:pic>
        <p:nvPicPr>
          <p:cNvPr id="8" name="Picture 7" descr="A white box with blue and yellow text&#10;&#10;Description automatically generated">
            <a:extLst>
              <a:ext uri="{FF2B5EF4-FFF2-40B4-BE49-F238E27FC236}">
                <a16:creationId xmlns:a16="http://schemas.microsoft.com/office/drawing/2014/main" id="{6EC3007C-C0DB-8236-6084-AE6476BFD3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16200000">
            <a:off x="3763618" y="1671394"/>
            <a:ext cx="5592416" cy="11264348"/>
          </a:xfrm>
          <a:prstGeom prst="rect">
            <a:avLst/>
          </a:prstGeom>
        </p:spPr>
      </p:pic>
      <p:sp>
        <p:nvSpPr>
          <p:cNvPr id="2" name="Content Placeholder 2">
            <a:extLst>
              <a:ext uri="{FF2B5EF4-FFF2-40B4-BE49-F238E27FC236}">
                <a16:creationId xmlns:a16="http://schemas.microsoft.com/office/drawing/2014/main" id="{EB16864F-C0C9-9421-15E8-DC733F442474}"/>
              </a:ext>
            </a:extLst>
          </p:cNvPr>
          <p:cNvSpPr txBox="1">
            <a:spLocks/>
          </p:cNvSpPr>
          <p:nvPr/>
        </p:nvSpPr>
        <p:spPr>
          <a:xfrm>
            <a:off x="495300" y="387020"/>
            <a:ext cx="21891457" cy="9906000"/>
          </a:xfrm>
          <a:prstGeom prst="rect">
            <a:avLst/>
          </a:prstGeom>
        </p:spPr>
        <p:txBody>
          <a:bodyPr vert="horz" wrap="square" lIns="91440" tIns="45720" rIns="91440" bIns="45720" rtlCol="0">
            <a:norm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800" b="1">
                <a:latin typeface="Roboto Light" panose="02000000000000000000" pitchFamily="2" charset="0"/>
                <a:cs typeface="Roboto Light" panose="02000000000000000000" pitchFamily="2" charset="0"/>
              </a:rPr>
              <a:t>Sold: </a:t>
            </a:r>
          </a:p>
          <a:p>
            <a:pPr marL="0" indent="0">
              <a:spcBef>
                <a:spcPts val="100"/>
              </a:spcBef>
              <a:spcAft>
                <a:spcPts val="500"/>
              </a:spcAft>
              <a:buFont typeface="Arial" panose="020B0604020202020204" pitchFamily="34" charset="0"/>
              <a:buNone/>
            </a:pPr>
            <a:r>
              <a:rPr lang="en-US" sz="4800">
                <a:latin typeface="Roboto Light" panose="02000000000000000000" pitchFamily="2" charset="0"/>
                <a:cs typeface="Roboto Light" panose="02000000000000000000" pitchFamily="2" charset="0"/>
              </a:rPr>
              <a:t>Doesn’t keep records and doesn’t remember any sales but is not sure</a:t>
            </a:r>
          </a:p>
          <a:p>
            <a:pPr marL="0" indent="0">
              <a:spcBef>
                <a:spcPts val="100"/>
              </a:spcBef>
              <a:spcAft>
                <a:spcPts val="500"/>
              </a:spcAft>
              <a:buFont typeface="Arial" panose="020B0604020202020204" pitchFamily="34" charset="0"/>
              <a:buNone/>
            </a:pP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800" b="1">
                <a:latin typeface="Roboto Light" panose="02000000000000000000" pitchFamily="2" charset="0"/>
                <a:cs typeface="Roboto Light" panose="02000000000000000000" pitchFamily="2" charset="0"/>
              </a:rPr>
              <a:t>Stock out:</a:t>
            </a:r>
          </a:p>
          <a:p>
            <a:pPr marL="0" indent="0">
              <a:spcBef>
                <a:spcPts val="100"/>
              </a:spcBef>
              <a:spcAft>
                <a:spcPts val="500"/>
              </a:spcAft>
              <a:buFont typeface="Arial" panose="020B0604020202020204" pitchFamily="34" charset="0"/>
              <a:buNone/>
            </a:pPr>
            <a:r>
              <a:rPr lang="en-US" sz="4800">
                <a:latin typeface="Roboto Light" panose="02000000000000000000" pitchFamily="2" charset="0"/>
                <a:cs typeface="Roboto Light" panose="02000000000000000000" pitchFamily="2" charset="0"/>
              </a:rPr>
              <a:t>People rarely buy this</a:t>
            </a:r>
          </a:p>
          <a:p>
            <a:pPr marL="0" indent="0">
              <a:spcBef>
                <a:spcPts val="100"/>
              </a:spcBef>
              <a:spcAft>
                <a:spcPts val="500"/>
              </a:spcAft>
              <a:buFont typeface="Arial" panose="020B0604020202020204" pitchFamily="34" charset="0"/>
              <a:buNone/>
            </a:pPr>
            <a:endParaRPr lang="en-US" sz="4800">
              <a:latin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8394059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2145BD-E435-E89B-8418-778DB6A4F7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2634422" y="6563223"/>
            <a:ext cx="8976974" cy="6352674"/>
          </a:xfrm>
          <a:prstGeom prst="rect">
            <a:avLst/>
          </a:prstGeom>
        </p:spPr>
      </p:pic>
      <p:pic>
        <p:nvPicPr>
          <p:cNvPr id="6" name="Picture 5">
            <a:extLst>
              <a:ext uri="{FF2B5EF4-FFF2-40B4-BE49-F238E27FC236}">
                <a16:creationId xmlns:a16="http://schemas.microsoft.com/office/drawing/2014/main" id="{BB54503F-5BC8-B9CE-F5F5-4D0865BD4C2F}"/>
              </a:ext>
            </a:extLst>
          </p:cNvPr>
          <p:cNvPicPr>
            <a:picLocks noChangeAspect="1"/>
          </p:cNvPicPr>
          <p:nvPr/>
        </p:nvPicPr>
        <p:blipFill>
          <a:blip r:embed="rId3"/>
          <a:stretch>
            <a:fillRect/>
          </a:stretch>
        </p:blipFill>
        <p:spPr>
          <a:xfrm rot="10800000">
            <a:off x="12634422" y="4815073"/>
            <a:ext cx="8839654" cy="1257364"/>
          </a:xfrm>
          <a:prstGeom prst="rect">
            <a:avLst/>
          </a:prstGeom>
        </p:spPr>
      </p:pic>
      <p:pic>
        <p:nvPicPr>
          <p:cNvPr id="8" name="Picture 7">
            <a:extLst>
              <a:ext uri="{FF2B5EF4-FFF2-40B4-BE49-F238E27FC236}">
                <a16:creationId xmlns:a16="http://schemas.microsoft.com/office/drawing/2014/main" id="{094031EB-B074-27F0-3555-918DEDF16E48}"/>
              </a:ext>
            </a:extLst>
          </p:cNvPr>
          <p:cNvPicPr>
            <a:picLocks noChangeAspect="1"/>
          </p:cNvPicPr>
          <p:nvPr/>
        </p:nvPicPr>
        <p:blipFill>
          <a:blip r:embed="rId4"/>
          <a:stretch>
            <a:fillRect/>
          </a:stretch>
        </p:blipFill>
        <p:spPr>
          <a:xfrm rot="10800000">
            <a:off x="1019432" y="5850955"/>
            <a:ext cx="9914920" cy="7064942"/>
          </a:xfrm>
          <a:prstGeom prst="rect">
            <a:avLst/>
          </a:prstGeom>
        </p:spPr>
      </p:pic>
      <p:sp>
        <p:nvSpPr>
          <p:cNvPr id="7" name="Content Placeholder 2">
            <a:extLst>
              <a:ext uri="{FF2B5EF4-FFF2-40B4-BE49-F238E27FC236}">
                <a16:creationId xmlns:a16="http://schemas.microsoft.com/office/drawing/2014/main" id="{4411FFEE-61E9-BD74-1904-0135B8BAC575}"/>
              </a:ext>
            </a:extLst>
          </p:cNvPr>
          <p:cNvSpPr txBox="1">
            <a:spLocks/>
          </p:cNvSpPr>
          <p:nvPr/>
        </p:nvSpPr>
        <p:spPr>
          <a:xfrm>
            <a:off x="400050" y="356136"/>
            <a:ext cx="20421600" cy="5225514"/>
          </a:xfrm>
          <a:prstGeom prst="rect">
            <a:avLst/>
          </a:prstGeom>
        </p:spPr>
        <p:txBody>
          <a:bodyPr vert="horz" wrap="square" lIns="91440" tIns="45720" rIns="91440" bIns="45720" rtlCol="0">
            <a:norm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800" b="1">
                <a:latin typeface="Roboto Light" panose="02000000000000000000" pitchFamily="2" charset="0"/>
                <a:cs typeface="Roboto Light" panose="02000000000000000000" pitchFamily="2" charset="0"/>
              </a:rPr>
              <a:t>Sold: </a:t>
            </a:r>
          </a:p>
          <a:p>
            <a:pPr marL="0" indent="0">
              <a:spcBef>
                <a:spcPts val="100"/>
              </a:spcBef>
              <a:spcAft>
                <a:spcPts val="500"/>
              </a:spcAft>
              <a:buFont typeface="Arial" panose="020B0604020202020204" pitchFamily="34" charset="0"/>
              <a:buNone/>
            </a:pPr>
            <a:r>
              <a:rPr lang="en-US" sz="4800">
                <a:latin typeface="Roboto Light" panose="02000000000000000000" pitchFamily="2" charset="0"/>
                <a:cs typeface="Roboto Light" panose="02000000000000000000" pitchFamily="2" charset="0"/>
              </a:rPr>
              <a:t>Buys in big boxes with 10 packs in each box. </a:t>
            </a:r>
          </a:p>
          <a:p>
            <a:pPr marL="0" indent="0">
              <a:spcBef>
                <a:spcPts val="100"/>
              </a:spcBef>
              <a:spcAft>
                <a:spcPts val="500"/>
              </a:spcAft>
              <a:buFont typeface="Arial" panose="020B0604020202020204" pitchFamily="34" charset="0"/>
              <a:buNone/>
            </a:pPr>
            <a:r>
              <a:rPr lang="en-US" sz="4800">
                <a:latin typeface="Roboto Light" panose="02000000000000000000" pitchFamily="2" charset="0"/>
                <a:cs typeface="Roboto Light" panose="02000000000000000000" pitchFamily="2" charset="0"/>
              </a:rPr>
              <a:t>Has gone through 4 boxes in the last month and reports selling about the same amount every day or week of the last month.</a:t>
            </a:r>
          </a:p>
          <a:p>
            <a:pPr marL="0" indent="0">
              <a:spcBef>
                <a:spcPts val="100"/>
              </a:spcBef>
              <a:spcAft>
                <a:spcPts val="500"/>
              </a:spcAft>
              <a:buFont typeface="Arial" panose="020B0604020202020204" pitchFamily="34" charset="0"/>
              <a:buNone/>
            </a:pP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Font typeface="Arial" panose="020B0604020202020204" pitchFamily="34" charset="0"/>
              <a:buNone/>
            </a:pPr>
            <a:r>
              <a:rPr lang="en-US" sz="4800" b="1">
                <a:latin typeface="Roboto Light" panose="02000000000000000000" pitchFamily="2" charset="0"/>
                <a:cs typeface="Roboto Light" panose="02000000000000000000" pitchFamily="2" charset="0"/>
              </a:rPr>
              <a:t>Stock out:</a:t>
            </a:r>
          </a:p>
          <a:p>
            <a:pPr marL="0" indent="0">
              <a:spcBef>
                <a:spcPts val="100"/>
              </a:spcBef>
              <a:spcAft>
                <a:spcPts val="500"/>
              </a:spcAft>
              <a:buFont typeface="Arial" panose="020B0604020202020204" pitchFamily="34" charset="0"/>
              <a:buNone/>
            </a:pPr>
            <a:r>
              <a:rPr lang="en-US" sz="4800">
                <a:latin typeface="Roboto Light" panose="02000000000000000000" pitchFamily="2" charset="0"/>
                <a:cs typeface="Roboto Light" panose="02000000000000000000" pitchFamily="2" charset="0"/>
              </a:rPr>
              <a:t>Has not stocked out since last month</a:t>
            </a:r>
          </a:p>
        </p:txBody>
      </p:sp>
    </p:spTree>
    <p:extLst>
      <p:ext uri="{BB962C8B-B14F-4D97-AF65-F5344CB8AC3E}">
        <p14:creationId xmlns:p14="http://schemas.microsoft.com/office/powerpoint/2010/main" val="2245193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sz="quarter" idx="12"/>
          </p:nvPr>
        </p:nvSpPr>
        <p:spPr>
          <a:xfrm>
            <a:off x="463613" y="700412"/>
            <a:ext cx="10526419" cy="535531"/>
          </a:xfrm>
        </p:spPr>
        <p:txBody>
          <a:bodyPr>
            <a:noAutofit/>
          </a:bodyPr>
          <a:lstStyle/>
          <a:p>
            <a:pPr marL="0" indent="0">
              <a:spcBef>
                <a:spcPts val="100"/>
              </a:spcBef>
              <a:spcAft>
                <a:spcPts val="500"/>
              </a:spcAft>
              <a:buNone/>
            </a:pPr>
            <a:r>
              <a:rPr lang="en-US" sz="4800" b="1">
                <a:cs typeface="Roboto Light" panose="02000000000000000000" pitchFamily="2" charset="0"/>
              </a:rPr>
              <a:t>Dosage form: </a:t>
            </a:r>
            <a:r>
              <a:rPr lang="en-US" sz="4800">
                <a:cs typeface="Roboto Light" panose="02000000000000000000" pitchFamily="2" charset="0"/>
              </a:rPr>
              <a:t>Tablets</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Brand: </a:t>
            </a:r>
            <a:r>
              <a:rPr lang="en-US" sz="4800">
                <a:cs typeface="Roboto Light" panose="02000000000000000000" pitchFamily="2" charset="0"/>
              </a:rPr>
              <a:t>P-ALAXIN TS</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Manufacturer: </a:t>
            </a:r>
            <a:r>
              <a:rPr lang="en-US" sz="4800">
                <a:cs typeface="Roboto Light" panose="02000000000000000000" pitchFamily="2" charset="0"/>
              </a:rPr>
              <a:t>Bliss GVS Pharma LTD</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Country of manufacture: </a:t>
            </a:r>
            <a:r>
              <a:rPr lang="en-US" sz="4800">
                <a:cs typeface="Roboto Light" panose="02000000000000000000" pitchFamily="2" charset="0"/>
              </a:rPr>
              <a:t>India</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Active ingredient 1: </a:t>
            </a:r>
            <a:r>
              <a:rPr lang="en-US" sz="4800" err="1">
                <a:cs typeface="Roboto Light" panose="02000000000000000000" pitchFamily="2" charset="0"/>
              </a:rPr>
              <a:t>Dihydroartemisin</a:t>
            </a:r>
            <a:r>
              <a:rPr lang="en-US" sz="4800">
                <a:cs typeface="Roboto Light" panose="02000000000000000000" pitchFamily="2" charset="0"/>
              </a:rPr>
              <a:t> </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Strength: </a:t>
            </a:r>
            <a:r>
              <a:rPr lang="en-US" sz="4800">
                <a:cs typeface="Roboto Light" panose="02000000000000000000" pitchFamily="2" charset="0"/>
              </a:rPr>
              <a:t>120 mg</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Active ingredient 2: </a:t>
            </a:r>
            <a:r>
              <a:rPr lang="en-US" sz="4800">
                <a:cs typeface="Roboto Light" panose="02000000000000000000" pitchFamily="2" charset="0"/>
              </a:rPr>
              <a:t>Piperaquine</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Strength: </a:t>
            </a:r>
            <a:r>
              <a:rPr lang="en-US" sz="4800">
                <a:cs typeface="Roboto Light" panose="02000000000000000000" pitchFamily="2" charset="0"/>
              </a:rPr>
              <a:t>960 mg</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Active ingredient 3: </a:t>
            </a:r>
            <a:r>
              <a:rPr lang="en-US" sz="4800">
                <a:cs typeface="Roboto Light" panose="02000000000000000000" pitchFamily="2" charset="0"/>
              </a:rPr>
              <a:t>n/a</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Strength: </a:t>
            </a:r>
            <a:r>
              <a:rPr lang="en-US" sz="4800">
                <a:cs typeface="Roboto Light" panose="02000000000000000000" pitchFamily="2" charset="0"/>
              </a:rPr>
              <a:t>n/a</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Salts: </a:t>
            </a:r>
            <a:r>
              <a:rPr lang="en-US" sz="4800">
                <a:cs typeface="Roboto Light" panose="02000000000000000000" pitchFamily="2" charset="0"/>
              </a:rPr>
              <a:t>Phosphate</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Pack type: </a:t>
            </a:r>
            <a:r>
              <a:rPr lang="en-US" sz="4800">
                <a:cs typeface="Roboto Light" panose="02000000000000000000" pitchFamily="2" charset="0"/>
              </a:rPr>
              <a:t>Individual packet</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Size: </a:t>
            </a:r>
            <a:r>
              <a:rPr lang="en-US" sz="4800">
                <a:cs typeface="Roboto Light" panose="02000000000000000000" pitchFamily="2" charset="0"/>
              </a:rPr>
              <a:t>3 tablets</a:t>
            </a: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FDC: </a:t>
            </a:r>
            <a:r>
              <a:rPr lang="en-US" sz="4800">
                <a:cs typeface="Roboto Light" panose="02000000000000000000" pitchFamily="2" charset="0"/>
              </a:rPr>
              <a:t>yes</a:t>
            </a:r>
          </a:p>
          <a:p>
            <a:pPr marL="0" indent="0">
              <a:spcBef>
                <a:spcPts val="100"/>
              </a:spcBef>
              <a:spcAft>
                <a:spcPts val="500"/>
              </a:spcAft>
              <a:buNone/>
            </a:pPr>
            <a:endParaRPr lang="en-US" sz="4800" b="1">
              <a:cs typeface="Roboto Light" panose="02000000000000000000" pitchFamily="2" charset="0"/>
            </a:endParaRPr>
          </a:p>
          <a:p>
            <a:pPr marL="0" indent="0">
              <a:spcBef>
                <a:spcPts val="100"/>
              </a:spcBef>
              <a:spcAft>
                <a:spcPts val="500"/>
              </a:spcAft>
              <a:buNone/>
            </a:pPr>
            <a:r>
              <a:rPr lang="en-US" sz="4800" b="1">
                <a:cs typeface="Roboto Light" panose="02000000000000000000" pitchFamily="2" charset="0"/>
              </a:rPr>
              <a:t>Sold:  </a:t>
            </a:r>
            <a:r>
              <a:rPr lang="en-US" sz="4800"/>
              <a:t>10 or ‘Don’t know’</a:t>
            </a:r>
          </a:p>
          <a:p>
            <a:pPr marL="0" indent="0">
              <a:spcBef>
                <a:spcPts val="100"/>
              </a:spcBef>
              <a:spcAft>
                <a:spcPts val="500"/>
              </a:spcAft>
              <a:buNone/>
            </a:pPr>
            <a:r>
              <a:rPr lang="en-US" sz="4800" b="1">
                <a:cs typeface="Roboto Light" panose="02000000000000000000" pitchFamily="2" charset="0"/>
              </a:rPr>
              <a:t>Stocked out:  </a:t>
            </a:r>
            <a:r>
              <a:rPr lang="en-US" sz="4800">
                <a:cs typeface="Roboto Light" panose="02000000000000000000" pitchFamily="2" charset="0"/>
              </a:rPr>
              <a:t>Yes </a:t>
            </a:r>
          </a:p>
          <a:p>
            <a:pPr marL="0" indent="0">
              <a:spcBef>
                <a:spcPts val="100"/>
              </a:spcBef>
              <a:spcAft>
                <a:spcPts val="500"/>
              </a:spcAft>
              <a:buNone/>
            </a:pPr>
            <a:endParaRPr lang="en-US" sz="4800">
              <a:cs typeface="Roboto Light" panose="02000000000000000000" pitchFamily="2" charset="0"/>
            </a:endParaRPr>
          </a:p>
        </p:txBody>
      </p:sp>
      <p:pic>
        <p:nvPicPr>
          <p:cNvPr id="6" name="Picture 5" descr="A close up of a box&#10;&#10;Description automatically generated">
            <a:extLst>
              <a:ext uri="{FF2B5EF4-FFF2-40B4-BE49-F238E27FC236}">
                <a16:creationId xmlns:a16="http://schemas.microsoft.com/office/drawing/2014/main" id="{41AFB8D9-50C6-10F4-0D7D-63C84D6C1F1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3485316" y="5581456"/>
            <a:ext cx="6610350" cy="8858638"/>
          </a:xfrm>
          <a:prstGeom prst="rect">
            <a:avLst/>
          </a:prstGeom>
        </p:spPr>
      </p:pic>
      <p:pic>
        <p:nvPicPr>
          <p:cNvPr id="8" name="Picture 7" descr="A box of pills on a black surface&#10;&#10;Description automatically generated">
            <a:extLst>
              <a:ext uri="{FF2B5EF4-FFF2-40B4-BE49-F238E27FC236}">
                <a16:creationId xmlns:a16="http://schemas.microsoft.com/office/drawing/2014/main" id="{631C5E6B-7D33-2E3B-FA56-43F2BE6EC1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13670428" y="-608843"/>
            <a:ext cx="5677944" cy="8296455"/>
          </a:xfrm>
          <a:prstGeom prst="rect">
            <a:avLst/>
          </a:prstGeom>
        </p:spPr>
      </p:pic>
    </p:spTree>
    <p:extLst>
      <p:ext uri="{BB962C8B-B14F-4D97-AF65-F5344CB8AC3E}">
        <p14:creationId xmlns:p14="http://schemas.microsoft.com/office/powerpoint/2010/main" val="37263975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sz="quarter" idx="12"/>
          </p:nvPr>
        </p:nvSpPr>
        <p:spPr>
          <a:xfrm>
            <a:off x="356930" y="270830"/>
            <a:ext cx="10526419" cy="535531"/>
          </a:xfrm>
        </p:spPr>
        <p:txBody>
          <a:bodyPr>
            <a:noAutofit/>
          </a:bodyPr>
          <a:lstStyle/>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Dosage form: </a:t>
            </a:r>
            <a:r>
              <a:rPr lang="en-US" sz="4800">
                <a:latin typeface="Roboto Light" panose="02000000000000000000" pitchFamily="2" charset="0"/>
                <a:cs typeface="Roboto Light" panose="02000000000000000000" pitchFamily="2" charset="0"/>
              </a:rPr>
              <a:t>Tablets</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Brand: </a:t>
            </a:r>
            <a:r>
              <a:rPr lang="en-US" sz="4800">
                <a:latin typeface="Roboto Light" panose="02000000000000000000" pitchFamily="2" charset="0"/>
                <a:cs typeface="Roboto Light" panose="02000000000000000000" pitchFamily="2" charset="0"/>
              </a:rPr>
              <a:t>SWIDAR</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Manufacturer:</a:t>
            </a:r>
            <a:r>
              <a:rPr lang="en-US" sz="4800">
                <a:latin typeface="Roboto Light" panose="02000000000000000000" pitchFamily="2" charset="0"/>
                <a:cs typeface="Roboto Light" panose="02000000000000000000" pitchFamily="2" charset="0"/>
              </a:rPr>
              <a:t> Swiss Pharma Nigeria Ltd</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Country of manufacture: </a:t>
            </a:r>
            <a:r>
              <a:rPr lang="en-US" sz="4800">
                <a:latin typeface="Roboto Light" panose="02000000000000000000" pitchFamily="2" charset="0"/>
                <a:cs typeface="Roboto Light" panose="02000000000000000000" pitchFamily="2" charset="0"/>
              </a:rPr>
              <a:t>Nigeria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1: </a:t>
            </a:r>
            <a:r>
              <a:rPr lang="en-US" sz="4800" err="1">
                <a:latin typeface="Roboto Light" panose="02000000000000000000" pitchFamily="2" charset="0"/>
                <a:cs typeface="Roboto Light" panose="02000000000000000000" pitchFamily="2" charset="0"/>
              </a:rPr>
              <a:t>Sulfadoxine</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500 mg</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2: </a:t>
            </a:r>
            <a:r>
              <a:rPr lang="en-US" sz="4800">
                <a:latin typeface="Roboto Light" panose="02000000000000000000" pitchFamily="2" charset="0"/>
                <a:cs typeface="Roboto Light" panose="02000000000000000000" pitchFamily="2" charset="0"/>
              </a:rPr>
              <a:t>Pyrimethamine</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25 mg</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3: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Salts: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Pack type: </a:t>
            </a:r>
            <a:r>
              <a:rPr lang="en-US" sz="4800">
                <a:latin typeface="Roboto Light" panose="02000000000000000000" pitchFamily="2" charset="0"/>
                <a:cs typeface="Roboto Light" panose="02000000000000000000" pitchFamily="2" charset="0"/>
              </a:rPr>
              <a:t>individual packet </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Size: </a:t>
            </a:r>
            <a:r>
              <a:rPr lang="en-US" sz="4800">
                <a:latin typeface="Roboto Light" panose="02000000000000000000" pitchFamily="2" charset="0"/>
                <a:cs typeface="Roboto Light" panose="02000000000000000000" pitchFamily="2" charset="0"/>
              </a:rPr>
              <a:t>3 tablets</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FDC: </a:t>
            </a:r>
            <a:r>
              <a:rPr lang="en-US" sz="4800">
                <a:latin typeface="Roboto Light" panose="02000000000000000000" pitchFamily="2" charset="0"/>
                <a:cs typeface="Roboto Light" panose="02000000000000000000" pitchFamily="2" charset="0"/>
              </a:rPr>
              <a:t>yes</a:t>
            </a:r>
          </a:p>
          <a:p>
            <a:pPr marL="0" indent="0">
              <a:spcBef>
                <a:spcPts val="100"/>
              </a:spcBef>
              <a:spcAft>
                <a:spcPts val="500"/>
              </a:spcAft>
              <a:buNone/>
            </a:pP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Sold: don’t know/ don’t remember </a:t>
            </a: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Stock out: no </a:t>
            </a:r>
          </a:p>
          <a:p>
            <a:pPr marL="0" indent="0">
              <a:spcBef>
                <a:spcPts val="100"/>
              </a:spcBef>
              <a:spcAft>
                <a:spcPts val="500"/>
              </a:spcAft>
              <a:buNone/>
            </a:pPr>
            <a:endParaRPr lang="en-US" sz="4800" b="1">
              <a:latin typeface="Roboto Light" panose="02000000000000000000" pitchFamily="2" charset="0"/>
              <a:cs typeface="Roboto Light" panose="02000000000000000000" pitchFamily="2" charset="0"/>
            </a:endParaRPr>
          </a:p>
        </p:txBody>
      </p:sp>
      <p:pic>
        <p:nvPicPr>
          <p:cNvPr id="4" name="Picture 3" descr="A white box with black text&#10;&#10;Description automatically generated">
            <a:extLst>
              <a:ext uri="{FF2B5EF4-FFF2-40B4-BE49-F238E27FC236}">
                <a16:creationId xmlns:a16="http://schemas.microsoft.com/office/drawing/2014/main" id="{E336F430-73E9-EA5A-20B0-B0B2187C0F3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5579113" y="-2378092"/>
            <a:ext cx="2299458" cy="11283324"/>
          </a:xfrm>
          <a:prstGeom prst="rect">
            <a:avLst/>
          </a:prstGeom>
        </p:spPr>
      </p:pic>
      <p:pic>
        <p:nvPicPr>
          <p:cNvPr id="6" name="Picture 5" descr="A white box with blue text&#10;&#10;Description automatically generated">
            <a:extLst>
              <a:ext uri="{FF2B5EF4-FFF2-40B4-BE49-F238E27FC236}">
                <a16:creationId xmlns:a16="http://schemas.microsoft.com/office/drawing/2014/main" id="{0E9E278A-1BFE-30C2-10C1-1DB852FADC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87180" y="5125107"/>
            <a:ext cx="3923515" cy="8117618"/>
          </a:xfrm>
          <a:prstGeom prst="rect">
            <a:avLst/>
          </a:prstGeom>
        </p:spPr>
      </p:pic>
      <p:pic>
        <p:nvPicPr>
          <p:cNvPr id="8" name="Picture 7" descr="A white box with blue and yellow text&#10;&#10;Description automatically generated">
            <a:extLst>
              <a:ext uri="{FF2B5EF4-FFF2-40B4-BE49-F238E27FC236}">
                <a16:creationId xmlns:a16="http://schemas.microsoft.com/office/drawing/2014/main" id="{6EC3007C-C0DB-8236-6084-AE6476BFD3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16200000">
            <a:off x="17908105" y="3028503"/>
            <a:ext cx="4134424" cy="8327633"/>
          </a:xfrm>
          <a:prstGeom prst="rect">
            <a:avLst/>
          </a:prstGeom>
        </p:spPr>
      </p:pic>
    </p:spTree>
    <p:extLst>
      <p:ext uri="{BB962C8B-B14F-4D97-AF65-F5344CB8AC3E}">
        <p14:creationId xmlns:p14="http://schemas.microsoft.com/office/powerpoint/2010/main" val="38139080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F7087-0B42-3EF0-1883-79DB5134422D}"/>
              </a:ext>
            </a:extLst>
          </p:cNvPr>
          <p:cNvSpPr>
            <a:spLocks noGrp="1"/>
          </p:cNvSpPr>
          <p:nvPr>
            <p:ph type="body" sz="quarter" idx="12"/>
          </p:nvPr>
        </p:nvSpPr>
        <p:spPr>
          <a:xfrm>
            <a:off x="313031" y="531269"/>
            <a:ext cx="10526419" cy="535531"/>
          </a:xfrm>
        </p:spPr>
        <p:txBody>
          <a:bodyPr>
            <a:noAutofit/>
          </a:bodyPr>
          <a:lstStyle/>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Dosage form: </a:t>
            </a:r>
            <a:r>
              <a:rPr lang="en-US" sz="4800">
                <a:latin typeface="Roboto Light" panose="02000000000000000000" pitchFamily="2" charset="0"/>
                <a:cs typeface="Roboto Light" panose="02000000000000000000" pitchFamily="2" charset="0"/>
              </a:rPr>
              <a:t>Tablet</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Brand: </a:t>
            </a:r>
            <a:r>
              <a:rPr lang="en-US" sz="4800">
                <a:latin typeface="Roboto Light" panose="02000000000000000000" pitchFamily="2" charset="0"/>
                <a:cs typeface="Roboto Light" panose="02000000000000000000" pitchFamily="2" charset="0"/>
              </a:rPr>
              <a:t>AMATEM FORTE SOFTGEL </a:t>
            </a: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Manufacturer: </a:t>
            </a:r>
            <a:r>
              <a:rPr lang="en-US" sz="4800">
                <a:latin typeface="Roboto Light" panose="02000000000000000000" pitchFamily="2" charset="0"/>
                <a:cs typeface="Roboto Light" panose="02000000000000000000" pitchFamily="2" charset="0"/>
              </a:rPr>
              <a:t>Olive Healthcare</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Country of manufacture: </a:t>
            </a:r>
            <a:r>
              <a:rPr lang="en-US" sz="4800">
                <a:latin typeface="Roboto Light" panose="02000000000000000000" pitchFamily="2" charset="0"/>
                <a:cs typeface="Roboto Light" panose="02000000000000000000" pitchFamily="2" charset="0"/>
              </a:rPr>
              <a:t>India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1: </a:t>
            </a:r>
            <a:r>
              <a:rPr lang="en-US" sz="4800">
                <a:latin typeface="Roboto Light" panose="02000000000000000000" pitchFamily="2" charset="0"/>
                <a:cs typeface="Roboto Light" panose="02000000000000000000" pitchFamily="2" charset="0"/>
              </a:rPr>
              <a:t>Artemether</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80 mg</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2: </a:t>
            </a:r>
            <a:r>
              <a:rPr lang="en-US" sz="4800">
                <a:latin typeface="Roboto Light" panose="02000000000000000000" pitchFamily="2" charset="0"/>
                <a:cs typeface="Roboto Light" panose="02000000000000000000" pitchFamily="2" charset="0"/>
              </a:rPr>
              <a:t>Lumefantrine</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480 mg</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Active ingredient 3: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Strength: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Salts: </a:t>
            </a:r>
            <a:r>
              <a:rPr lang="en-US" sz="4800">
                <a:latin typeface="Roboto Light" panose="02000000000000000000" pitchFamily="2" charset="0"/>
                <a:cs typeface="Roboto Light" panose="02000000000000000000" pitchFamily="2" charset="0"/>
              </a:rPr>
              <a:t>n/a</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Pack type: </a:t>
            </a:r>
            <a:r>
              <a:rPr lang="en-US" sz="4800">
                <a:latin typeface="Roboto Light" panose="02000000000000000000" pitchFamily="2" charset="0"/>
                <a:cs typeface="Roboto Light" panose="02000000000000000000" pitchFamily="2" charset="0"/>
              </a:rPr>
              <a:t>individual packet </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Size: </a:t>
            </a:r>
            <a:r>
              <a:rPr lang="en-US" sz="4800">
                <a:latin typeface="Roboto Light" panose="02000000000000000000" pitchFamily="2" charset="0"/>
                <a:cs typeface="Roboto Light" panose="02000000000000000000" pitchFamily="2" charset="0"/>
              </a:rPr>
              <a:t>6 capsules</a:t>
            </a: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FDC: </a:t>
            </a:r>
            <a:r>
              <a:rPr lang="en-US" sz="4800">
                <a:latin typeface="Roboto Light" panose="02000000000000000000" pitchFamily="2" charset="0"/>
                <a:cs typeface="Roboto Light" panose="02000000000000000000" pitchFamily="2" charset="0"/>
              </a:rPr>
              <a:t>yes</a:t>
            </a:r>
          </a:p>
          <a:p>
            <a:pPr marL="0" indent="0">
              <a:spcBef>
                <a:spcPts val="100"/>
              </a:spcBef>
              <a:spcAft>
                <a:spcPts val="500"/>
              </a:spcAft>
              <a:buNone/>
            </a:pPr>
            <a:endParaRPr lang="en-US" sz="4800" b="1">
              <a:latin typeface="Roboto Light" panose="02000000000000000000" pitchFamily="2" charset="0"/>
              <a:cs typeface="Roboto Light" panose="02000000000000000000" pitchFamily="2" charset="0"/>
            </a:endParaRP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Sold: 10 – (about 1 big box per week)</a:t>
            </a:r>
          </a:p>
          <a:p>
            <a:pPr marL="0" indent="0">
              <a:spcBef>
                <a:spcPts val="100"/>
              </a:spcBef>
              <a:spcAft>
                <a:spcPts val="500"/>
              </a:spcAft>
              <a:buNone/>
            </a:pPr>
            <a:r>
              <a:rPr lang="en-US" sz="4800" b="1">
                <a:latin typeface="Roboto Light" panose="02000000000000000000" pitchFamily="2" charset="0"/>
                <a:cs typeface="Roboto Light" panose="02000000000000000000" pitchFamily="2" charset="0"/>
              </a:rPr>
              <a:t>Stock out – yes </a:t>
            </a:r>
          </a:p>
          <a:p>
            <a:pPr marL="0" indent="0">
              <a:spcBef>
                <a:spcPts val="100"/>
              </a:spcBef>
              <a:spcAft>
                <a:spcPts val="500"/>
              </a:spcAft>
              <a:buNone/>
            </a:pPr>
            <a:endParaRPr lang="en-US" sz="4800" b="1">
              <a:latin typeface="Roboto Light" panose="02000000000000000000" pitchFamily="2" charset="0"/>
              <a:cs typeface="Roboto Light" panose="02000000000000000000" pitchFamily="2" charset="0"/>
            </a:endParaRPr>
          </a:p>
        </p:txBody>
      </p:sp>
      <p:pic>
        <p:nvPicPr>
          <p:cNvPr id="4" name="Picture 3">
            <a:extLst>
              <a:ext uri="{FF2B5EF4-FFF2-40B4-BE49-F238E27FC236}">
                <a16:creationId xmlns:a16="http://schemas.microsoft.com/office/drawing/2014/main" id="{AA2145BD-E435-E89B-8418-778DB6A4F7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0145041" y="247650"/>
            <a:ext cx="7887436" cy="5581648"/>
          </a:xfrm>
          <a:prstGeom prst="rect">
            <a:avLst/>
          </a:prstGeom>
        </p:spPr>
      </p:pic>
      <p:pic>
        <p:nvPicPr>
          <p:cNvPr id="6" name="Picture 5">
            <a:extLst>
              <a:ext uri="{FF2B5EF4-FFF2-40B4-BE49-F238E27FC236}">
                <a16:creationId xmlns:a16="http://schemas.microsoft.com/office/drawing/2014/main" id="{BB54503F-5BC8-B9CE-F5F5-4D0865BD4C2F}"/>
              </a:ext>
            </a:extLst>
          </p:cNvPr>
          <p:cNvPicPr>
            <a:picLocks noChangeAspect="1"/>
          </p:cNvPicPr>
          <p:nvPr/>
        </p:nvPicPr>
        <p:blipFill>
          <a:blip r:embed="rId3"/>
          <a:stretch>
            <a:fillRect/>
          </a:stretch>
        </p:blipFill>
        <p:spPr>
          <a:xfrm rot="10800000">
            <a:off x="11203948" y="11799282"/>
            <a:ext cx="8839654" cy="1257364"/>
          </a:xfrm>
          <a:prstGeom prst="rect">
            <a:avLst/>
          </a:prstGeom>
        </p:spPr>
      </p:pic>
      <p:pic>
        <p:nvPicPr>
          <p:cNvPr id="8" name="Picture 7">
            <a:extLst>
              <a:ext uri="{FF2B5EF4-FFF2-40B4-BE49-F238E27FC236}">
                <a16:creationId xmlns:a16="http://schemas.microsoft.com/office/drawing/2014/main" id="{094031EB-B074-27F0-3555-918DEDF16E48}"/>
              </a:ext>
            </a:extLst>
          </p:cNvPr>
          <p:cNvPicPr>
            <a:picLocks noChangeAspect="1"/>
          </p:cNvPicPr>
          <p:nvPr/>
        </p:nvPicPr>
        <p:blipFill>
          <a:blip r:embed="rId4"/>
          <a:stretch>
            <a:fillRect/>
          </a:stretch>
        </p:blipFill>
        <p:spPr>
          <a:xfrm rot="10800000">
            <a:off x="16192500" y="6077258"/>
            <a:ext cx="7691536" cy="5480655"/>
          </a:xfrm>
          <a:prstGeom prst="rect">
            <a:avLst/>
          </a:prstGeom>
        </p:spPr>
      </p:pic>
    </p:spTree>
    <p:extLst>
      <p:ext uri="{BB962C8B-B14F-4D97-AF65-F5344CB8AC3E}">
        <p14:creationId xmlns:p14="http://schemas.microsoft.com/office/powerpoint/2010/main" val="13005391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i="1">
                <a:latin typeface="Poppins Black" pitchFamily="2" charset="77"/>
              </a:rPr>
              <a:t> </a:t>
            </a:r>
            <a:endParaRPr lang="ru-RU" sz="800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33350" y="9028900"/>
            <a:ext cx="10058400" cy="4534575"/>
          </a:xfrm>
        </p:spPr>
        <p:txBody>
          <a:bodyPr/>
          <a:lstStyle/>
          <a:p>
            <a:r>
              <a:rPr lang="en-US" sz="8000"/>
              <a:t>2.5 Retail sale price and wholesale purchase price</a:t>
            </a:r>
          </a:p>
        </p:txBody>
      </p:sp>
    </p:spTree>
    <p:extLst>
      <p:ext uri="{BB962C8B-B14F-4D97-AF65-F5344CB8AC3E}">
        <p14:creationId xmlns:p14="http://schemas.microsoft.com/office/powerpoint/2010/main" val="411867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1BD962-767E-E58F-B882-F0EB22520C2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144BDAB-CC16-CBC2-5EDD-46C687B3E748}"/>
              </a:ext>
            </a:extLst>
          </p:cNvPr>
          <p:cNvSpPr txBox="1">
            <a:spLocks/>
          </p:cNvSpPr>
          <p:nvPr/>
        </p:nvSpPr>
        <p:spPr bwMode="auto">
          <a:xfrm>
            <a:off x="171450" y="39780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10258F67-298C-1060-604C-041C083FEE47}"/>
              </a:ext>
            </a:extLst>
          </p:cNvPr>
          <p:cNvSpPr txBox="1"/>
          <p:nvPr/>
        </p:nvSpPr>
        <p:spPr>
          <a:xfrm>
            <a:off x="419100" y="2262609"/>
            <a:ext cx="2186940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Enable data collectors to accurately record the retail price, wholesale price, and purchase price per unit of the selected pack type.</a:t>
            </a:r>
          </a:p>
        </p:txBody>
      </p:sp>
      <p:sp>
        <p:nvSpPr>
          <p:cNvPr id="8" name="TextBox 7">
            <a:extLst>
              <a:ext uri="{FF2B5EF4-FFF2-40B4-BE49-F238E27FC236}">
                <a16:creationId xmlns:a16="http://schemas.microsoft.com/office/drawing/2014/main" id="{30DA4091-890B-E16E-52C1-217E4F0E05F9}"/>
              </a:ext>
            </a:extLst>
          </p:cNvPr>
          <p:cNvSpPr txBox="1"/>
          <p:nvPr/>
        </p:nvSpPr>
        <p:spPr>
          <a:xfrm>
            <a:off x="419100" y="4885989"/>
            <a:ext cx="22955250" cy="8207888"/>
          </a:xfrm>
          <a:prstGeom prst="rect">
            <a:avLst/>
          </a:prstGeom>
          <a:noFill/>
        </p:spPr>
        <p:txBody>
          <a:bodyPr wrap="square">
            <a:spAutoFit/>
          </a:bodyPr>
          <a:lstStyle/>
          <a:p>
            <a:pPr>
              <a:lnSpc>
                <a:spcPct val="90000"/>
              </a:lnSpc>
              <a:spcBef>
                <a:spcPts val="100"/>
              </a:spcBef>
              <a:spcAft>
                <a:spcPts val="500"/>
              </a:spcAft>
              <a:buNone/>
            </a:pPr>
            <a:r>
              <a:rPr lang="en-US" sz="4800" b="1">
                <a:ea typeface="+mj-ea"/>
                <a:cs typeface="+mj-cs"/>
              </a:rPr>
              <a:t>Prompts &amp; Answers:</a:t>
            </a:r>
          </a:p>
          <a:p>
            <a:pPr marL="571500" lvl="0" indent="-571500" defTabSz="914400" eaLnBrk="0" fontAlgn="base" hangingPunct="0">
              <a:spcBef>
                <a:spcPct val="0"/>
              </a:spcBef>
              <a:spcAft>
                <a:spcPct val="0"/>
              </a:spcAft>
              <a:buFont typeface="Arial" panose="020B0604020202020204" pitchFamily="34" charset="0"/>
              <a:buChar char="•"/>
            </a:pPr>
            <a:r>
              <a:rPr lang="en-US" altLang="en-US" sz="4800"/>
              <a:t>What is the retail price?</a:t>
            </a:r>
            <a:br>
              <a:rPr lang="en-US" altLang="en-US" sz="4800"/>
            </a:br>
            <a:r>
              <a:rPr lang="en-US" altLang="en-US" sz="4800">
                <a:sym typeface="Wingdings" panose="05000000000000000000" pitchFamily="2" charset="2"/>
              </a:rPr>
              <a:t></a:t>
            </a:r>
            <a:r>
              <a:rPr lang="en-US" altLang="en-US" sz="4800"/>
              <a:t> Price charged to retail customers / patient for one unit of the selected product</a:t>
            </a:r>
          </a:p>
          <a:p>
            <a:pPr lvl="0" defTabSz="914400" eaLnBrk="0" fontAlgn="base" hangingPunct="0">
              <a:spcBef>
                <a:spcPct val="0"/>
              </a:spcBef>
              <a:spcAft>
                <a:spcPct val="0"/>
              </a:spcAft>
              <a:buFontTx/>
              <a:buChar char="•"/>
            </a:pPr>
            <a:endParaRPr lang="en-US" altLang="en-US" sz="4800"/>
          </a:p>
          <a:p>
            <a:pPr marL="571500" lvl="0" indent="-571500" defTabSz="914400" eaLnBrk="0" fontAlgn="base" hangingPunct="0">
              <a:spcBef>
                <a:spcPct val="0"/>
              </a:spcBef>
              <a:spcAft>
                <a:spcPct val="0"/>
              </a:spcAft>
              <a:buFont typeface="Arial" panose="020B0604020202020204" pitchFamily="34" charset="0"/>
              <a:buChar char="•"/>
            </a:pPr>
            <a:r>
              <a:rPr lang="en-US" altLang="en-US" sz="4800"/>
              <a:t>What is the wholesale price?</a:t>
            </a:r>
            <a:br>
              <a:rPr lang="en-US" altLang="en-US" sz="4800"/>
            </a:br>
            <a:r>
              <a:rPr lang="en-US" altLang="en-US" sz="4800">
                <a:sym typeface="Wingdings" panose="05000000000000000000" pitchFamily="2" charset="2"/>
              </a:rPr>
              <a:t></a:t>
            </a:r>
            <a:r>
              <a:rPr lang="en-US" altLang="en-US" sz="4800"/>
              <a:t> </a:t>
            </a:r>
            <a:r>
              <a:rPr lang="en-US" sz="4800"/>
              <a:t>what is the minimum number sold and </a:t>
            </a:r>
            <a:r>
              <a:rPr lang="en-US" sz="4800">
                <a:sym typeface="Wingdings" panose="05000000000000000000" pitchFamily="2" charset="2"/>
              </a:rPr>
              <a:t>h</a:t>
            </a:r>
            <a:r>
              <a:rPr lang="en-US" sz="4800"/>
              <a:t>ow much does the outlet sell that amount of the drug to wholesale customers. NOTE: This question is not applicable if the outlet does not sell wholesale or for resale to other outlets.</a:t>
            </a:r>
            <a:endParaRPr lang="en-US" altLang="en-US" sz="4800"/>
          </a:p>
          <a:p>
            <a:pPr lvl="0" defTabSz="914400" eaLnBrk="0" fontAlgn="base" hangingPunct="0">
              <a:spcBef>
                <a:spcPct val="0"/>
              </a:spcBef>
              <a:spcAft>
                <a:spcPct val="0"/>
              </a:spcAft>
            </a:pPr>
            <a:endParaRPr lang="en-US" altLang="en-US" sz="4800"/>
          </a:p>
          <a:p>
            <a:pPr marL="571500" lvl="0" indent="-571500" defTabSz="914400" eaLnBrk="0" fontAlgn="base" hangingPunct="0">
              <a:spcBef>
                <a:spcPct val="0"/>
              </a:spcBef>
              <a:spcAft>
                <a:spcPct val="0"/>
              </a:spcAft>
              <a:buFont typeface="Arial" panose="020B0604020202020204" pitchFamily="34" charset="0"/>
              <a:buChar char="•"/>
            </a:pPr>
            <a:r>
              <a:rPr lang="en-US" altLang="en-US" sz="4800"/>
              <a:t>What is the purchase price?</a:t>
            </a:r>
            <a:br>
              <a:rPr lang="en-US" altLang="en-US" sz="4800"/>
            </a:br>
            <a:r>
              <a:rPr lang="en-US" altLang="en-US" sz="4800">
                <a:sym typeface="Wingdings" panose="05000000000000000000" pitchFamily="2" charset="2"/>
              </a:rPr>
              <a:t></a:t>
            </a:r>
            <a:r>
              <a:rPr lang="en-US" altLang="en-US" sz="4800"/>
              <a:t> Price the outlet paid to their supplier for their last purchase of the product</a:t>
            </a:r>
          </a:p>
        </p:txBody>
      </p:sp>
    </p:spTree>
    <p:extLst>
      <p:ext uri="{BB962C8B-B14F-4D97-AF65-F5344CB8AC3E}">
        <p14:creationId xmlns:p14="http://schemas.microsoft.com/office/powerpoint/2010/main" val="26030314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787820" y="3390201"/>
            <a:ext cx="10058400" cy="9008620"/>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fr-FR" sz="4800" err="1">
                <a:solidFill>
                  <a:schemeClr val="accent3"/>
                </a:solidFill>
              </a:rPr>
              <a:t>Generic</a:t>
            </a:r>
            <a:r>
              <a:rPr lang="fr-FR" sz="4800">
                <a:solidFill>
                  <a:schemeClr val="accent3"/>
                </a:solidFill>
              </a:rPr>
              <a:t> </a:t>
            </a:r>
            <a:r>
              <a:rPr lang="fr-FR" sz="4800" err="1">
                <a:solidFill>
                  <a:schemeClr val="accent3"/>
                </a:solidFill>
              </a:rPr>
              <a:t>name</a:t>
            </a:r>
            <a:endParaRPr lang="fr-FR" sz="4800">
              <a:solidFill>
                <a:schemeClr val="accent3"/>
              </a:solidFill>
            </a:endParaRPr>
          </a:p>
          <a:p>
            <a:pPr marL="914400" indent="-914400">
              <a:spcBef>
                <a:spcPts val="100"/>
              </a:spcBef>
              <a:spcAft>
                <a:spcPts val="500"/>
              </a:spcAft>
              <a:buFont typeface="+mj-lt"/>
              <a:buAutoNum type="arabicPeriod"/>
            </a:pPr>
            <a:r>
              <a:rPr lang="fr-FR" sz="4800">
                <a:solidFill>
                  <a:schemeClr val="accent3"/>
                </a:solidFill>
              </a:rPr>
              <a:t>Dosage and excipients</a:t>
            </a:r>
          </a:p>
          <a:p>
            <a:pPr marL="914400" indent="-914400">
              <a:spcBef>
                <a:spcPts val="100"/>
              </a:spcBef>
              <a:spcAft>
                <a:spcPts val="500"/>
              </a:spcAft>
              <a:buFont typeface="+mj-lt"/>
              <a:buAutoNum type="arabicPeriod"/>
            </a:pPr>
            <a:r>
              <a:rPr lang="fr-FR" sz="4800" err="1">
                <a:solidFill>
                  <a:schemeClr val="accent3"/>
                </a:solidFill>
              </a:rPr>
              <a:t>Presentation</a:t>
            </a:r>
            <a:endParaRPr lang="fr-FR" sz="4800">
              <a:solidFill>
                <a:schemeClr val="accent3"/>
              </a:solidFill>
            </a:endParaRPr>
          </a:p>
          <a:p>
            <a:pPr marL="914400" indent="-914400">
              <a:spcBef>
                <a:spcPts val="100"/>
              </a:spcBef>
              <a:spcAft>
                <a:spcPts val="500"/>
              </a:spcAft>
              <a:buFont typeface="+mj-lt"/>
              <a:buAutoNum type="arabicPeriod"/>
            </a:pPr>
            <a:r>
              <a:rPr lang="fr-FR" sz="4800">
                <a:solidFill>
                  <a:schemeClr val="accent3"/>
                </a:solidFill>
              </a:rPr>
              <a:t>Brand </a:t>
            </a:r>
            <a:r>
              <a:rPr lang="fr-FR" sz="4800" err="1">
                <a:solidFill>
                  <a:schemeClr val="accent3"/>
                </a:solidFill>
              </a:rPr>
              <a:t>name</a:t>
            </a:r>
            <a:endParaRPr lang="fr-FR" sz="4800">
              <a:solidFill>
                <a:schemeClr val="accent3"/>
              </a:solidFill>
            </a:endParaRPr>
          </a:p>
          <a:p>
            <a:pPr marL="914400" indent="-914400">
              <a:spcBef>
                <a:spcPts val="100"/>
              </a:spcBef>
              <a:spcAft>
                <a:spcPts val="500"/>
              </a:spcAft>
              <a:buFont typeface="+mj-lt"/>
              <a:buAutoNum type="arabicPeriod"/>
            </a:pPr>
            <a:r>
              <a:rPr lang="fr-FR" sz="4800">
                <a:solidFill>
                  <a:schemeClr val="accent3"/>
                </a:solidFill>
              </a:rPr>
              <a:t>Manufacturer </a:t>
            </a:r>
          </a:p>
          <a:p>
            <a:pPr marL="914400" indent="-914400">
              <a:spcBef>
                <a:spcPts val="100"/>
              </a:spcBef>
              <a:spcAft>
                <a:spcPts val="500"/>
              </a:spcAft>
              <a:buFont typeface="+mj-lt"/>
              <a:buAutoNum type="arabicPeriod"/>
            </a:pPr>
            <a:r>
              <a:rPr lang="fr-FR" sz="4800">
                <a:solidFill>
                  <a:schemeClr val="accent3"/>
                </a:solidFill>
              </a:rPr>
              <a:t>Country of manufacture</a:t>
            </a:r>
          </a:p>
          <a:p>
            <a:pPr marL="914400" indent="-914400">
              <a:spcBef>
                <a:spcPts val="100"/>
              </a:spcBef>
              <a:spcAft>
                <a:spcPts val="500"/>
              </a:spcAft>
              <a:buFont typeface="+mj-lt"/>
              <a:buAutoNum type="arabicPeriod"/>
            </a:pPr>
            <a:r>
              <a:rPr lang="fr-FR" sz="4800">
                <a:solidFill>
                  <a:schemeClr val="accent3"/>
                </a:solidFill>
              </a:rPr>
              <a:t>Packaging size and type</a:t>
            </a:r>
          </a:p>
          <a:p>
            <a:pPr marL="914400" indent="-914400">
              <a:spcBef>
                <a:spcPts val="100"/>
              </a:spcBef>
              <a:spcAft>
                <a:spcPts val="500"/>
              </a:spcAft>
              <a:buFont typeface="+mj-lt"/>
              <a:buAutoNum type="arabicPeriod"/>
            </a:pPr>
            <a:r>
              <a:rPr lang="fr-FR" sz="4800" err="1">
                <a:solidFill>
                  <a:schemeClr val="accent3"/>
                </a:solidFill>
              </a:rPr>
              <a:t>Quantity</a:t>
            </a:r>
            <a:r>
              <a:rPr lang="fr-FR" sz="4800">
                <a:solidFill>
                  <a:schemeClr val="accent3"/>
                </a:solidFill>
              </a:rPr>
              <a:t> </a:t>
            </a:r>
            <a:r>
              <a:rPr lang="fr-FR" sz="4800" err="1">
                <a:solidFill>
                  <a:schemeClr val="accent3"/>
                </a:solidFill>
              </a:rPr>
              <a:t>sold</a:t>
            </a:r>
            <a:r>
              <a:rPr lang="fr-FR" sz="4800">
                <a:solidFill>
                  <a:schemeClr val="accent3"/>
                </a:solidFill>
              </a:rPr>
              <a:t> </a:t>
            </a:r>
          </a:p>
          <a:p>
            <a:pPr marL="914400" indent="-914400">
              <a:spcBef>
                <a:spcPts val="100"/>
              </a:spcBef>
              <a:spcAft>
                <a:spcPts val="500"/>
              </a:spcAft>
              <a:buFont typeface="+mj-lt"/>
              <a:buAutoNum type="arabicPeriod"/>
            </a:pPr>
            <a:r>
              <a:rPr lang="fr-FR" sz="4800" err="1">
                <a:solidFill>
                  <a:schemeClr val="accent3"/>
                </a:solidFill>
              </a:rPr>
              <a:t>Stockouts</a:t>
            </a:r>
            <a:r>
              <a:rPr lang="fr-FR" sz="4800">
                <a:solidFill>
                  <a:schemeClr val="accent3"/>
                </a:solidFill>
              </a:rPr>
              <a:t> </a:t>
            </a:r>
          </a:p>
          <a:p>
            <a:pPr marL="914400" indent="-914400">
              <a:spcBef>
                <a:spcPts val="100"/>
              </a:spcBef>
              <a:spcAft>
                <a:spcPts val="500"/>
              </a:spcAft>
              <a:buFont typeface="+mj-lt"/>
              <a:buAutoNum type="arabicPeriod"/>
            </a:pPr>
            <a:r>
              <a:rPr lang="fr-FR" sz="4800" err="1">
                <a:solidFill>
                  <a:schemeClr val="accent1"/>
                </a:solidFill>
              </a:rPr>
              <a:t>Prices</a:t>
            </a:r>
            <a:r>
              <a:rPr lang="fr-FR" sz="4800">
                <a:solidFill>
                  <a:schemeClr val="accent1"/>
                </a:solidFill>
              </a:rPr>
              <a:t> </a:t>
            </a:r>
          </a:p>
          <a:p>
            <a:pPr marL="914400" indent="-914400">
              <a:spcBef>
                <a:spcPts val="100"/>
              </a:spcBef>
              <a:spcAft>
                <a:spcPts val="500"/>
              </a:spcAft>
              <a:buFont typeface="+mj-lt"/>
              <a:buAutoNum type="arabicPeriod"/>
            </a:pPr>
            <a:endParaRPr lang="fr-FR" sz="4800"/>
          </a:p>
          <a:p>
            <a:pPr marL="914400" indent="-914400">
              <a:spcBef>
                <a:spcPts val="100"/>
              </a:spcBef>
              <a:spcAft>
                <a:spcPts val="500"/>
              </a:spcAft>
              <a:buFont typeface="+mj-lt"/>
              <a:buAutoNum type="arabicPeriod"/>
            </a:pPr>
            <a:endParaRPr lang="fr-FR" sz="4800"/>
          </a:p>
        </p:txBody>
      </p:sp>
      <p:sp>
        <p:nvSpPr>
          <p:cNvPr id="9" name="Title 1"/>
          <p:cNvSpPr txBox="1">
            <a:spLocks/>
          </p:cNvSpPr>
          <p:nvPr/>
        </p:nvSpPr>
        <p:spPr bwMode="auto">
          <a:xfrm>
            <a:off x="361950" y="898430"/>
            <a:ext cx="217932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PROGRESS THROUGH THE AUDIT FORM SECTIONS</a:t>
            </a:r>
            <a:endParaRPr lang="en-US" sz="8000" b="1" kern="0">
              <a:latin typeface="+mj-lt"/>
            </a:endParaRPr>
          </a:p>
        </p:txBody>
      </p:sp>
      <p:sp>
        <p:nvSpPr>
          <p:cNvPr id="2" name="Right Brace 1">
            <a:extLst>
              <a:ext uri="{FF2B5EF4-FFF2-40B4-BE49-F238E27FC236}">
                <a16:creationId xmlns:a16="http://schemas.microsoft.com/office/drawing/2014/main" id="{A0C0C86F-E2A9-B3ED-BC4A-F1DFC588D358}"/>
              </a:ext>
            </a:extLst>
          </p:cNvPr>
          <p:cNvSpPr/>
          <p:nvPr/>
        </p:nvSpPr>
        <p:spPr>
          <a:xfrm>
            <a:off x="9258300" y="3485451"/>
            <a:ext cx="838200" cy="6477699"/>
          </a:xfrm>
          <a:prstGeom prst="rightBrace">
            <a:avLst/>
          </a:prstGeom>
          <a:ln w="5715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530D063-CD3D-E38A-F12A-FA091A219899}"/>
              </a:ext>
            </a:extLst>
          </p:cNvPr>
          <p:cNvSpPr txBox="1"/>
          <p:nvPr/>
        </p:nvSpPr>
        <p:spPr>
          <a:xfrm>
            <a:off x="10156128" y="6308801"/>
            <a:ext cx="7330853" cy="830997"/>
          </a:xfrm>
          <a:prstGeom prst="rect">
            <a:avLst/>
          </a:prstGeom>
          <a:noFill/>
        </p:spPr>
        <p:txBody>
          <a:bodyPr wrap="none" rtlCol="0">
            <a:spAutoFit/>
          </a:bodyPr>
          <a:lstStyle/>
          <a:p>
            <a:r>
              <a:rPr lang="en-US" sz="4800">
                <a:solidFill>
                  <a:schemeClr val="accent3"/>
                </a:solidFill>
              </a:rPr>
              <a:t>Topics covered previously </a:t>
            </a:r>
          </a:p>
        </p:txBody>
      </p:sp>
      <p:sp>
        <p:nvSpPr>
          <p:cNvPr id="11" name="TextBox 10">
            <a:extLst>
              <a:ext uri="{FF2B5EF4-FFF2-40B4-BE49-F238E27FC236}">
                <a16:creationId xmlns:a16="http://schemas.microsoft.com/office/drawing/2014/main" id="{F28F4BD9-A27F-9721-540F-E1C08E75B99E}"/>
              </a:ext>
            </a:extLst>
          </p:cNvPr>
          <p:cNvSpPr txBox="1"/>
          <p:nvPr/>
        </p:nvSpPr>
        <p:spPr>
          <a:xfrm>
            <a:off x="10230267" y="9998926"/>
            <a:ext cx="7872668" cy="830997"/>
          </a:xfrm>
          <a:prstGeom prst="rect">
            <a:avLst/>
          </a:prstGeom>
          <a:noFill/>
        </p:spPr>
        <p:txBody>
          <a:bodyPr wrap="none" rtlCol="0">
            <a:spAutoFit/>
          </a:bodyPr>
          <a:lstStyle/>
          <a:p>
            <a:r>
              <a:rPr lang="en-US" sz="4800">
                <a:solidFill>
                  <a:schemeClr val="accent1"/>
                </a:solidFill>
              </a:rPr>
              <a:t>Topic covered in this section</a:t>
            </a:r>
          </a:p>
        </p:txBody>
      </p:sp>
      <p:sp>
        <p:nvSpPr>
          <p:cNvPr id="12" name="Right Brace 11">
            <a:extLst>
              <a:ext uri="{FF2B5EF4-FFF2-40B4-BE49-F238E27FC236}">
                <a16:creationId xmlns:a16="http://schemas.microsoft.com/office/drawing/2014/main" id="{9FD88BF1-DCAA-4C06-860E-0BB81F22169D}"/>
              </a:ext>
            </a:extLst>
          </p:cNvPr>
          <p:cNvSpPr/>
          <p:nvPr/>
        </p:nvSpPr>
        <p:spPr>
          <a:xfrm>
            <a:off x="9258300" y="10058400"/>
            <a:ext cx="838200" cy="781050"/>
          </a:xfrm>
          <a:prstGeom prst="rightBrace">
            <a:avLst/>
          </a:prstGeom>
          <a:ln w="57150">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19761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4294967295"/>
          </p:nvPr>
        </p:nvSpPr>
        <p:spPr>
          <a:xfrm>
            <a:off x="509587" y="2493450"/>
            <a:ext cx="17268825" cy="6783395"/>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lvl="1" indent="0">
              <a:spcBef>
                <a:spcPts val="100"/>
              </a:spcBef>
              <a:spcAft>
                <a:spcPts val="500"/>
              </a:spcAft>
              <a:buNone/>
            </a:pPr>
            <a:r>
              <a:rPr lang="fr-FR" sz="4800"/>
              <a:t>At the end of </a:t>
            </a:r>
            <a:r>
              <a:rPr lang="fr-FR" sz="4800" err="1"/>
              <a:t>this</a:t>
            </a:r>
            <a:r>
              <a:rPr lang="fr-FR" sz="4800"/>
              <a:t> </a:t>
            </a:r>
            <a:r>
              <a:rPr lang="fr-FR" sz="4800" err="1"/>
              <a:t>presentation</a:t>
            </a:r>
            <a:r>
              <a:rPr lang="fr-FR" sz="4800"/>
              <a:t> </a:t>
            </a:r>
            <a:r>
              <a:rPr lang="fr-FR" sz="4800" err="1"/>
              <a:t>you</a:t>
            </a:r>
            <a:r>
              <a:rPr lang="fr-FR" sz="4800"/>
              <a:t> </a:t>
            </a:r>
            <a:r>
              <a:rPr lang="fr-FR" sz="4800" err="1"/>
              <a:t>should</a:t>
            </a:r>
            <a:r>
              <a:rPr lang="fr-FR" sz="4800"/>
              <a:t> </a:t>
            </a:r>
            <a:r>
              <a:rPr lang="fr-FR" sz="4800" err="1"/>
              <a:t>be</a:t>
            </a:r>
            <a:r>
              <a:rPr lang="fr-FR" sz="4800"/>
              <a:t> able to:</a:t>
            </a:r>
          </a:p>
          <a:p>
            <a:pPr marL="0" lvl="1" indent="0">
              <a:spcBef>
                <a:spcPts val="100"/>
              </a:spcBef>
              <a:spcAft>
                <a:spcPts val="500"/>
              </a:spcAft>
              <a:buNone/>
            </a:pPr>
            <a:endParaRPr lang="fr-FR" altLang="zh-CN" sz="4800">
              <a:ea typeface="宋体" pitchFamily="2" charset="-122"/>
            </a:endParaRPr>
          </a:p>
          <a:p>
            <a:pPr marL="685800" lvl="1" indent="-685800">
              <a:spcBef>
                <a:spcPts val="100"/>
              </a:spcBef>
              <a:spcAft>
                <a:spcPts val="500"/>
              </a:spcAft>
              <a:buFontTx/>
              <a:buChar char="•"/>
            </a:pPr>
            <a:r>
              <a:rPr lang="fr-FR" altLang="zh-CN" sz="4800">
                <a:ea typeface="宋体" pitchFamily="2" charset="-122"/>
              </a:rPr>
              <a:t>Record the </a:t>
            </a:r>
            <a:r>
              <a:rPr lang="fr-FR" altLang="zh-CN" sz="4800" err="1">
                <a:ea typeface="宋体" pitchFamily="2" charset="-122"/>
              </a:rPr>
              <a:t>retail</a:t>
            </a:r>
            <a:r>
              <a:rPr lang="fr-FR" altLang="zh-CN" sz="4800">
                <a:ea typeface="宋体" pitchFamily="2" charset="-122"/>
              </a:rPr>
              <a:t> </a:t>
            </a:r>
            <a:r>
              <a:rPr lang="fr-FR" altLang="zh-CN" sz="4800" err="1">
                <a:ea typeface="宋体" pitchFamily="2" charset="-122"/>
              </a:rPr>
              <a:t>price</a:t>
            </a:r>
            <a:endParaRPr lang="fr-FR" altLang="zh-CN" sz="4800">
              <a:ea typeface="宋体" pitchFamily="2" charset="-122"/>
            </a:endParaRPr>
          </a:p>
          <a:p>
            <a:pPr marL="0" lvl="1" indent="0">
              <a:spcBef>
                <a:spcPts val="100"/>
              </a:spcBef>
              <a:spcAft>
                <a:spcPts val="500"/>
              </a:spcAft>
              <a:buNone/>
            </a:pPr>
            <a:endParaRPr lang="fr-FR" altLang="zh-CN" sz="4800">
              <a:ea typeface="宋体" pitchFamily="2" charset="-122"/>
            </a:endParaRPr>
          </a:p>
          <a:p>
            <a:pPr marL="685800" lvl="1" indent="-685800">
              <a:spcBef>
                <a:spcPts val="100"/>
              </a:spcBef>
              <a:spcAft>
                <a:spcPts val="500"/>
              </a:spcAft>
              <a:buFontTx/>
              <a:buChar char="•"/>
            </a:pPr>
            <a:r>
              <a:rPr lang="fr-FR" altLang="zh-CN" sz="4800">
                <a:ea typeface="宋体" pitchFamily="2" charset="-122"/>
              </a:rPr>
              <a:t>Record </a:t>
            </a:r>
            <a:r>
              <a:rPr lang="fr-FR" altLang="zh-CN" sz="4800" err="1">
                <a:ea typeface="宋体" pitchFamily="2" charset="-122"/>
              </a:rPr>
              <a:t>wholesale</a:t>
            </a:r>
            <a:r>
              <a:rPr lang="fr-FR" altLang="zh-CN" sz="4800">
                <a:ea typeface="宋体" pitchFamily="2" charset="-122"/>
              </a:rPr>
              <a:t> </a:t>
            </a:r>
            <a:r>
              <a:rPr lang="fr-FR" altLang="zh-CN" sz="4800" err="1">
                <a:ea typeface="宋体" pitchFamily="2" charset="-122"/>
              </a:rPr>
              <a:t>purchase</a:t>
            </a:r>
            <a:r>
              <a:rPr lang="fr-FR" altLang="zh-CN" sz="4800">
                <a:ea typeface="宋体" pitchFamily="2" charset="-122"/>
              </a:rPr>
              <a:t> </a:t>
            </a:r>
            <a:r>
              <a:rPr lang="fr-FR" altLang="zh-CN" sz="4800" err="1">
                <a:ea typeface="宋体" pitchFamily="2" charset="-122"/>
              </a:rPr>
              <a:t>price</a:t>
            </a:r>
            <a:endParaRPr lang="fr-FR" altLang="zh-CN" sz="4800">
              <a:ea typeface="宋体" pitchFamily="2" charset="-122"/>
            </a:endParaRPr>
          </a:p>
          <a:p>
            <a:pPr marL="0" lvl="1" indent="0">
              <a:spcBef>
                <a:spcPts val="100"/>
              </a:spcBef>
              <a:spcAft>
                <a:spcPts val="500"/>
              </a:spcAft>
              <a:buNone/>
            </a:pPr>
            <a:endParaRPr lang="fr-FR" altLang="zh-CN" sz="4800">
              <a:ea typeface="宋体" pitchFamily="2" charset="-122"/>
            </a:endParaRPr>
          </a:p>
          <a:p>
            <a:pPr marL="0" lvl="1" indent="0" algn="ctr">
              <a:spcBef>
                <a:spcPts val="100"/>
              </a:spcBef>
              <a:spcAft>
                <a:spcPts val="500"/>
              </a:spcAft>
              <a:buNone/>
            </a:pPr>
            <a:r>
              <a:rPr lang="fr-FR" altLang="zh-CN" sz="4800" b="1">
                <a:solidFill>
                  <a:schemeClr val="accent4"/>
                </a:solidFill>
                <a:ea typeface="宋体" pitchFamily="2" charset="-122"/>
              </a:rPr>
              <a:t>You </a:t>
            </a:r>
            <a:r>
              <a:rPr lang="fr-FR" altLang="zh-CN" sz="4800" b="1" err="1">
                <a:solidFill>
                  <a:schemeClr val="accent4"/>
                </a:solidFill>
                <a:ea typeface="宋体" pitchFamily="2" charset="-122"/>
              </a:rPr>
              <a:t>will</a:t>
            </a:r>
            <a:r>
              <a:rPr lang="fr-FR" altLang="zh-CN" sz="4800" b="1">
                <a:solidFill>
                  <a:schemeClr val="accent4"/>
                </a:solidFill>
                <a:ea typeface="宋体" pitchFamily="2" charset="-122"/>
              </a:rPr>
              <a:t> </a:t>
            </a:r>
            <a:r>
              <a:rPr lang="fr-FR" altLang="zh-CN" sz="4800" b="1" err="1">
                <a:solidFill>
                  <a:schemeClr val="accent4"/>
                </a:solidFill>
                <a:ea typeface="宋体" pitchFamily="2" charset="-122"/>
              </a:rPr>
              <a:t>be</a:t>
            </a:r>
            <a:r>
              <a:rPr lang="fr-FR" altLang="zh-CN" sz="4800" b="1">
                <a:solidFill>
                  <a:schemeClr val="accent4"/>
                </a:solidFill>
                <a:ea typeface="宋体" pitchFamily="2" charset="-122"/>
              </a:rPr>
              <a:t> able to </a:t>
            </a:r>
            <a:r>
              <a:rPr lang="fr-FR" altLang="zh-CN" sz="4800" b="1" err="1">
                <a:solidFill>
                  <a:schemeClr val="accent4"/>
                </a:solidFill>
                <a:ea typeface="宋体" pitchFamily="2" charset="-122"/>
              </a:rPr>
              <a:t>complete</a:t>
            </a:r>
            <a:r>
              <a:rPr lang="fr-FR" altLang="zh-CN" sz="4800" b="1">
                <a:solidFill>
                  <a:schemeClr val="accent4"/>
                </a:solidFill>
                <a:ea typeface="宋体" pitchFamily="2" charset="-122"/>
              </a:rPr>
              <a:t> all sections of the audit </a:t>
            </a:r>
            <a:r>
              <a:rPr lang="fr-FR" altLang="zh-CN" sz="4800" b="1" err="1">
                <a:solidFill>
                  <a:schemeClr val="accent4"/>
                </a:solidFill>
                <a:ea typeface="宋体" pitchFamily="2" charset="-122"/>
              </a:rPr>
              <a:t>form</a:t>
            </a:r>
            <a:endParaRPr lang="fr-FR" altLang="zh-CN" sz="4800" b="1">
              <a:solidFill>
                <a:schemeClr val="accent4"/>
              </a:solidFill>
              <a:ea typeface="宋体" pitchFamily="2" charset="-122"/>
            </a:endParaRPr>
          </a:p>
          <a:p>
            <a:pPr marL="0" lvl="1" indent="0">
              <a:spcBef>
                <a:spcPts val="100"/>
              </a:spcBef>
              <a:spcAft>
                <a:spcPts val="500"/>
              </a:spcAft>
              <a:buNone/>
            </a:pPr>
            <a:endParaRPr lang="fr-FR" altLang="zh-CN" sz="4800">
              <a:ea typeface="宋体" pitchFamily="2" charset="-122"/>
            </a:endParaRPr>
          </a:p>
          <a:p>
            <a:pPr marL="0" lvl="1" indent="0">
              <a:spcBef>
                <a:spcPts val="100"/>
              </a:spcBef>
              <a:spcAft>
                <a:spcPts val="500"/>
              </a:spcAft>
              <a:buNone/>
            </a:pPr>
            <a:endParaRPr lang="fr-FR" altLang="zh-CN" sz="4800" b="1">
              <a:ea typeface="宋体" pitchFamily="2" charset="-122"/>
            </a:endParaRPr>
          </a:p>
        </p:txBody>
      </p:sp>
      <p:sp>
        <p:nvSpPr>
          <p:cNvPr id="60423" name="Date Placeholder 1"/>
          <p:cNvSpPr txBox="1">
            <a:spLocks noGrp="1"/>
          </p:cNvSpPr>
          <p:nvPr/>
        </p:nvSpPr>
        <p:spPr bwMode="auto">
          <a:xfrm>
            <a:off x="3048000" y="13255627"/>
            <a:ext cx="5892800" cy="460374"/>
          </a:xfrm>
          <a:prstGeom prst="rect">
            <a:avLst/>
          </a:prstGeom>
          <a:noFill/>
          <a:ln w="9525">
            <a:noFill/>
            <a:miter lim="800000"/>
            <a:headEnd/>
            <a:tailEnd/>
          </a:ln>
        </p:spPr>
        <p:txBody>
          <a:bodyPr/>
          <a:lstStyle/>
          <a:p>
            <a:pPr eaLnBrk="0" hangingPunct="0"/>
            <a:fld id="{F372B6B7-AB40-4381-ABCD-F17EA3BD3893}" type="datetime1">
              <a:rPr lang="en-US" b="1">
                <a:solidFill>
                  <a:srgbClr val="00549F"/>
                </a:solidFill>
                <a:latin typeface="Verdana" pitchFamily="34" charset="0"/>
              </a:rPr>
              <a:t>9/25/2025</a:t>
            </a:fld>
            <a:endParaRPr lang="en-US" b="1">
              <a:solidFill>
                <a:srgbClr val="00549F"/>
              </a:solidFill>
              <a:latin typeface="Verdana" pitchFamily="34" charset="0"/>
            </a:endParaRPr>
          </a:p>
        </p:txBody>
      </p:sp>
      <p:sp>
        <p:nvSpPr>
          <p:cNvPr id="9" name="Title 1"/>
          <p:cNvSpPr txBox="1">
            <a:spLocks/>
          </p:cNvSpPr>
          <p:nvPr/>
        </p:nvSpPr>
        <p:spPr bwMode="auto">
          <a:xfrm>
            <a:off x="0" y="26460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en-US" sz="8000" b="1" kern="0">
                <a:latin typeface="+mj-lt"/>
                <a:cs typeface="Arial"/>
              </a:rPr>
              <a:t> MAIN AIM OF THE SESSION</a:t>
            </a:r>
            <a:endParaRPr lang="en-US" sz="8000" b="1" kern="0">
              <a:latin typeface="+mj-lt"/>
            </a:endParaRPr>
          </a:p>
        </p:txBody>
      </p:sp>
    </p:spTree>
    <p:extLst>
      <p:ext uri="{BB962C8B-B14F-4D97-AF65-F5344CB8AC3E}">
        <p14:creationId xmlns:p14="http://schemas.microsoft.com/office/powerpoint/2010/main" val="7580408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07284" y="702542"/>
            <a:ext cx="10058400" cy="1210588"/>
          </a:xfrm>
        </p:spPr>
        <p:txBody>
          <a:bodyPr/>
          <a:lstStyle/>
          <a:p>
            <a:r>
              <a:rPr lang="fr-FR" sz="8000"/>
              <a:t>Price</a:t>
            </a:r>
          </a:p>
        </p:txBody>
      </p:sp>
      <p:graphicFrame>
        <p:nvGraphicFramePr>
          <p:cNvPr id="4" name="Content Placeholder 3">
            <a:extLst>
              <a:ext uri="{FF2B5EF4-FFF2-40B4-BE49-F238E27FC236}">
                <a16:creationId xmlns:a16="http://schemas.microsoft.com/office/drawing/2014/main" id="{F06A08C2-3E1E-5B88-4D1D-FA3AE1D34521}"/>
              </a:ext>
            </a:extLst>
          </p:cNvPr>
          <p:cNvGraphicFramePr>
            <a:graphicFrameLocks noGrp="1"/>
          </p:cNvGraphicFramePr>
          <p:nvPr>
            <p:ph idx="4294967295"/>
            <p:extLst>
              <p:ext uri="{D42A27DB-BD31-4B8C-83A1-F6EECF244321}">
                <p14:modId xmlns:p14="http://schemas.microsoft.com/office/powerpoint/2010/main" val="3864653023"/>
              </p:ext>
            </p:extLst>
          </p:nvPr>
        </p:nvGraphicFramePr>
        <p:xfrm>
          <a:off x="707284" y="8913754"/>
          <a:ext cx="23132716" cy="4360545"/>
        </p:xfrm>
        <a:graphic>
          <a:graphicData uri="http://schemas.openxmlformats.org/drawingml/2006/table">
            <a:tbl>
              <a:tblPr firstRow="1" firstCol="1" bandRow="1"/>
              <a:tblGrid>
                <a:gridCol w="7804979">
                  <a:extLst>
                    <a:ext uri="{9D8B030D-6E8A-4147-A177-3AD203B41FA5}">
                      <a16:colId xmlns:a16="http://schemas.microsoft.com/office/drawing/2014/main" val="3258937882"/>
                    </a:ext>
                  </a:extLst>
                </a:gridCol>
                <a:gridCol w="7661555">
                  <a:extLst>
                    <a:ext uri="{9D8B030D-6E8A-4147-A177-3AD203B41FA5}">
                      <a16:colId xmlns:a16="http://schemas.microsoft.com/office/drawing/2014/main" val="885522626"/>
                    </a:ext>
                  </a:extLst>
                </a:gridCol>
                <a:gridCol w="7666182">
                  <a:extLst>
                    <a:ext uri="{9D8B030D-6E8A-4147-A177-3AD203B41FA5}">
                      <a16:colId xmlns:a16="http://schemas.microsoft.com/office/drawing/2014/main" val="441531132"/>
                    </a:ext>
                  </a:extLst>
                </a:gridCol>
              </a:tblGrid>
              <a:tr h="1159510">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30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30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is the minimum amount sold at wholesale/ for resale and cost the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a:t>
                      </a:r>
                      <a:r>
                        <a:rPr lang="en-US" sz="30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3000">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2" name="TextBox 1">
            <a:extLst>
              <a:ext uri="{FF2B5EF4-FFF2-40B4-BE49-F238E27FC236}">
                <a16:creationId xmlns:a16="http://schemas.microsoft.com/office/drawing/2014/main" id="{87D1362A-3E44-970A-3EF4-70C18BD3011E}"/>
              </a:ext>
            </a:extLst>
          </p:cNvPr>
          <p:cNvSpPr txBox="1"/>
          <p:nvPr/>
        </p:nvSpPr>
        <p:spPr>
          <a:xfrm>
            <a:off x="707284" y="1845060"/>
            <a:ext cx="21886016" cy="7469224"/>
          </a:xfrm>
          <a:prstGeom prst="rect">
            <a:avLst/>
          </a:prstGeom>
          <a:noFill/>
        </p:spPr>
        <p:txBody>
          <a:bodyPr wrap="square" rtlCol="0">
            <a:spAutoFit/>
          </a:bodyPr>
          <a:lstStyle/>
          <a:p>
            <a:pPr>
              <a:lnSpc>
                <a:spcPct val="90000"/>
              </a:lnSpc>
              <a:spcBef>
                <a:spcPts val="100"/>
              </a:spcBef>
              <a:spcAft>
                <a:spcPts val="500"/>
              </a:spcAft>
            </a:pPr>
            <a:r>
              <a:rPr lang="en-US" sz="4800"/>
              <a:t>We capture up to three prices for the product: </a:t>
            </a:r>
          </a:p>
          <a:p>
            <a:pPr marL="1200150" lvl="1" indent="-742950">
              <a:buFont typeface="+mj-lt"/>
              <a:buAutoNum type="arabicPeriod"/>
            </a:pPr>
            <a:r>
              <a:rPr lang="en-US" sz="4800"/>
              <a:t>First, the retail price  </a:t>
            </a:r>
            <a:r>
              <a:rPr lang="en-US" sz="4800">
                <a:sym typeface="Wingdings" panose="05000000000000000000" pitchFamily="2" charset="2"/>
              </a:rPr>
              <a:t> </a:t>
            </a:r>
            <a:r>
              <a:rPr lang="en-US" sz="4800"/>
              <a:t>How much does the outlet sell the drug for to retail customers/ patients for ONE unit of the product?</a:t>
            </a:r>
          </a:p>
          <a:p>
            <a:pPr marL="1200150" lvl="1" indent="-742950">
              <a:buFont typeface="+mj-lt"/>
              <a:buAutoNum type="arabicPeriod"/>
            </a:pPr>
            <a:r>
              <a:rPr lang="en-US" sz="4800"/>
              <a:t>Then, the wholesale price</a:t>
            </a:r>
            <a:r>
              <a:rPr lang="en-US" sz="4800">
                <a:sym typeface="Wingdings" panose="05000000000000000000" pitchFamily="2" charset="2"/>
              </a:rPr>
              <a:t> </a:t>
            </a:r>
            <a:r>
              <a:rPr lang="en-US" sz="4800"/>
              <a:t> what is the minimum number sold and </a:t>
            </a:r>
            <a:r>
              <a:rPr lang="en-US" sz="4800">
                <a:sym typeface="Wingdings" panose="05000000000000000000" pitchFamily="2" charset="2"/>
              </a:rPr>
              <a:t>h</a:t>
            </a:r>
            <a:r>
              <a:rPr lang="en-US" sz="4800"/>
              <a:t>ow much does the outlet sell that amount of the drug to wholesale customers. NOTE This question is not applicable if the outlet does not sell wholesale or for resale to other outlets. </a:t>
            </a:r>
          </a:p>
          <a:p>
            <a:pPr marL="1200150" lvl="1" indent="-742950">
              <a:buFont typeface="+mj-lt"/>
              <a:buAutoNum type="arabicPeriod"/>
            </a:pPr>
            <a:r>
              <a:rPr lang="en-US" sz="4800"/>
              <a:t>Last, we ask the minimum number of units the outlet buys of the product, and the price that the outlet paid for them from their supplier.  </a:t>
            </a:r>
          </a:p>
          <a:p>
            <a:pPr lvl="1"/>
            <a:endParaRPr lang="en-US" sz="4800"/>
          </a:p>
        </p:txBody>
      </p:sp>
      <p:sp>
        <p:nvSpPr>
          <p:cNvPr id="3" name="TextBox 2">
            <a:extLst>
              <a:ext uri="{FF2B5EF4-FFF2-40B4-BE49-F238E27FC236}">
                <a16:creationId xmlns:a16="http://schemas.microsoft.com/office/drawing/2014/main" id="{29B3F55F-3A7A-3805-63F4-D6A574991471}"/>
              </a:ext>
            </a:extLst>
          </p:cNvPr>
          <p:cNvSpPr txBox="1"/>
          <p:nvPr/>
        </p:nvSpPr>
        <p:spPr>
          <a:xfrm>
            <a:off x="4966161" y="702542"/>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68190" y="613505"/>
            <a:ext cx="22582310" cy="2318583"/>
          </a:xfrm>
        </p:spPr>
        <p:txBody>
          <a:bodyPr/>
          <a:lstStyle/>
          <a:p>
            <a:pPr>
              <a:buFontTx/>
              <a:buNone/>
            </a:pPr>
            <a:r>
              <a:rPr lang="en-US" sz="8000"/>
              <a:t>What about products with no brand name?</a:t>
            </a:r>
          </a:p>
        </p:txBody>
      </p:sp>
      <p:sp>
        <p:nvSpPr>
          <p:cNvPr id="6" name="Content Placeholder 8"/>
          <p:cNvSpPr txBox="1">
            <a:spLocks/>
          </p:cNvSpPr>
          <p:nvPr/>
        </p:nvSpPr>
        <p:spPr bwMode="auto">
          <a:xfrm>
            <a:off x="468190" y="3048000"/>
            <a:ext cx="21896510" cy="1931468"/>
          </a:xfrm>
          <a:prstGeom prst="rect">
            <a:avLst/>
          </a:prstGeom>
          <a:noFill/>
          <a:ln w="9525">
            <a:noFill/>
            <a:miter lim="800000"/>
            <a:headEnd/>
            <a:tailEnd/>
          </a:ln>
        </p:spPr>
        <p:txBody>
          <a:bodyPr/>
          <a:lstStyle/>
          <a:p>
            <a:pPr>
              <a:lnSpc>
                <a:spcPct val="90000"/>
              </a:lnSpc>
              <a:spcBef>
                <a:spcPts val="100"/>
              </a:spcBef>
              <a:spcAft>
                <a:spcPts val="500"/>
              </a:spcAft>
              <a:buClr>
                <a:srgbClr val="3DB7E4"/>
              </a:buClr>
              <a:defRPr/>
            </a:pPr>
            <a:r>
              <a:rPr lang="en-US" sz="4800" kern="0">
                <a:ea typeface="MS PGothic" pitchFamily="34" charset="-128"/>
              </a:rPr>
              <a:t>Some antimalarials are </a:t>
            </a:r>
            <a:r>
              <a:rPr lang="en-US" sz="4800" b="1" kern="0">
                <a:ea typeface="MS PGothic" pitchFamily="34" charset="-128"/>
              </a:rPr>
              <a:t>unbranded</a:t>
            </a:r>
            <a:r>
              <a:rPr lang="en-US" sz="4800" kern="0">
                <a:ea typeface="MS PGothic" pitchFamily="34" charset="-128"/>
              </a:rPr>
              <a:t>, or have no brand name visible. In these cases, you will record only its </a:t>
            </a:r>
            <a:r>
              <a:rPr lang="en-US" sz="4800" b="1" kern="0">
                <a:ea typeface="MS PGothic" pitchFamily="34" charset="-128"/>
              </a:rPr>
              <a:t>generic name</a:t>
            </a:r>
            <a:r>
              <a:rPr lang="en-US" sz="4800" b="1" kern="0"/>
              <a:t>. </a:t>
            </a:r>
          </a:p>
          <a:p>
            <a:pPr>
              <a:lnSpc>
                <a:spcPct val="90000"/>
              </a:lnSpc>
              <a:spcBef>
                <a:spcPts val="100"/>
              </a:spcBef>
              <a:spcAft>
                <a:spcPts val="500"/>
              </a:spcAft>
              <a:buClr>
                <a:srgbClr val="3DB7E4"/>
              </a:buClr>
              <a:defRPr/>
            </a:pPr>
            <a:endParaRPr lang="en-US" sz="4800" kern="0">
              <a:ea typeface="MS PGothic" pitchFamily="34" charset="-128"/>
            </a:endParaRPr>
          </a:p>
        </p:txBody>
      </p:sp>
      <p:sp>
        <p:nvSpPr>
          <p:cNvPr id="2" name="TextBox 1">
            <a:extLst>
              <a:ext uri="{FF2B5EF4-FFF2-40B4-BE49-F238E27FC236}">
                <a16:creationId xmlns:a16="http://schemas.microsoft.com/office/drawing/2014/main" id="{0F3875EC-88DA-CAFD-60F0-A13F59C02F5C}"/>
              </a:ext>
            </a:extLst>
          </p:cNvPr>
          <p:cNvSpPr txBox="1"/>
          <p:nvPr/>
        </p:nvSpPr>
        <p:spPr>
          <a:xfrm>
            <a:off x="2183127" y="12345365"/>
            <a:ext cx="20478750" cy="757130"/>
          </a:xfrm>
          <a:prstGeom prst="rect">
            <a:avLst/>
          </a:prstGeom>
          <a:noFill/>
        </p:spPr>
        <p:txBody>
          <a:bodyPr wrap="square" rtlCol="0">
            <a:spAutoFit/>
          </a:bodyPr>
          <a:lstStyle/>
          <a:p>
            <a:pPr>
              <a:lnSpc>
                <a:spcPct val="90000"/>
              </a:lnSpc>
              <a:spcBef>
                <a:spcPts val="100"/>
              </a:spcBef>
              <a:spcAft>
                <a:spcPts val="500"/>
              </a:spcAft>
            </a:pPr>
            <a:r>
              <a:rPr lang="en-US" sz="4800" b="1">
                <a:solidFill>
                  <a:schemeClr val="accent3"/>
                </a:solidFill>
              </a:rPr>
              <a:t>ARTESUNATE TABLETS &amp; AMODIAQUINE HYDROCHLORIDE TABLETS USP </a:t>
            </a:r>
          </a:p>
        </p:txBody>
      </p:sp>
      <p:grpSp>
        <p:nvGrpSpPr>
          <p:cNvPr id="4" name="Group 3">
            <a:extLst>
              <a:ext uri="{FF2B5EF4-FFF2-40B4-BE49-F238E27FC236}">
                <a16:creationId xmlns:a16="http://schemas.microsoft.com/office/drawing/2014/main" id="{C6B3EBC2-B1A0-E069-B1DE-5190739C3C81}"/>
              </a:ext>
            </a:extLst>
          </p:cNvPr>
          <p:cNvGrpSpPr/>
          <p:nvPr/>
        </p:nvGrpSpPr>
        <p:grpSpPr>
          <a:xfrm>
            <a:off x="5697415" y="4648200"/>
            <a:ext cx="12573000" cy="7324406"/>
            <a:chOff x="11430000" y="5486400"/>
            <a:chExt cx="12573000" cy="7324406"/>
          </a:xfrm>
        </p:grpSpPr>
        <p:pic>
          <p:nvPicPr>
            <p:cNvPr id="19461" name="Picture 1"/>
            <p:cNvPicPr>
              <a:picLocks noChangeAspect="1" noChangeArrowheads="1"/>
            </p:cNvPicPr>
            <p:nvPr/>
          </p:nvPicPr>
          <p:blipFill>
            <a:blip r:embed="rId3" cstate="print"/>
            <a:srcRect/>
            <a:stretch>
              <a:fillRect/>
            </a:stretch>
          </p:blipFill>
          <p:spPr bwMode="auto">
            <a:xfrm>
              <a:off x="11430000" y="5486400"/>
              <a:ext cx="12573000" cy="7324406"/>
            </a:xfrm>
            <a:prstGeom prst="rect">
              <a:avLst/>
            </a:prstGeom>
            <a:noFill/>
            <a:ln w="9525">
              <a:noFill/>
              <a:miter lim="800000"/>
              <a:headEnd/>
              <a:tailEnd/>
            </a:ln>
          </p:spPr>
        </p:pic>
        <p:sp>
          <p:nvSpPr>
            <p:cNvPr id="3" name="Oval 7">
              <a:extLst>
                <a:ext uri="{FF2B5EF4-FFF2-40B4-BE49-F238E27FC236}">
                  <a16:creationId xmlns:a16="http://schemas.microsoft.com/office/drawing/2014/main" id="{F0FF72A9-6B40-290D-95D4-6676BEE2068F}"/>
                </a:ext>
              </a:extLst>
            </p:cNvPr>
            <p:cNvSpPr>
              <a:spLocks noChangeArrowheads="1"/>
            </p:cNvSpPr>
            <p:nvPr/>
          </p:nvSpPr>
          <p:spPr bwMode="auto">
            <a:xfrm>
              <a:off x="12922636" y="8449716"/>
              <a:ext cx="10464902" cy="2452746"/>
            </a:xfrm>
            <a:prstGeom prst="roundRect">
              <a:avLst/>
            </a:prstGeom>
            <a:noFill/>
            <a:ln w="57150">
              <a:solidFill>
                <a:schemeClr val="accent3"/>
              </a:solidFill>
              <a:round/>
              <a:headEnd/>
              <a:tailEnd/>
            </a:ln>
          </p:spPr>
          <p:txBody>
            <a:bodyPr wrap="none" anchor="ctr"/>
            <a:lstStyle/>
            <a:p>
              <a:endParaRPr lang="en-US" sz="3600">
                <a:solidFill>
                  <a:schemeClr val="accent3"/>
                </a:solidFill>
              </a:endParaRPr>
            </a:p>
          </p:txBody>
        </p:sp>
      </p:grpSp>
    </p:spTree>
    <p:extLst>
      <p:ext uri="{BB962C8B-B14F-4D97-AF65-F5344CB8AC3E}">
        <p14:creationId xmlns:p14="http://schemas.microsoft.com/office/powerpoint/2010/main" val="59887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49949D2C-2E2D-0664-B5B4-DA29AC6C671F}"/>
              </a:ext>
            </a:extLst>
          </p:cNvPr>
          <p:cNvGraphicFramePr>
            <a:graphicFrameLocks/>
          </p:cNvGraphicFramePr>
          <p:nvPr>
            <p:extLst>
              <p:ext uri="{D42A27DB-BD31-4B8C-83A1-F6EECF244321}">
                <p14:modId xmlns:p14="http://schemas.microsoft.com/office/powerpoint/2010/main" val="3578951793"/>
              </p:ext>
            </p:extLst>
          </p:nvPr>
        </p:nvGraphicFramePr>
        <p:xfrm>
          <a:off x="8460408" y="4341515"/>
          <a:ext cx="13218492" cy="3520440"/>
        </p:xfrm>
        <a:graphic>
          <a:graphicData uri="http://schemas.openxmlformats.org/drawingml/2006/table">
            <a:tbl>
              <a:tblPr firstRow="1" firstCol="1" bandRow="1"/>
              <a:tblGrid>
                <a:gridCol w="13218492">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6082" name="Title 1"/>
          <p:cNvSpPr>
            <a:spLocks noGrp="1"/>
          </p:cNvSpPr>
          <p:nvPr>
            <p:ph type="title"/>
          </p:nvPr>
        </p:nvSpPr>
        <p:spPr>
          <a:xfrm>
            <a:off x="314788" y="520975"/>
            <a:ext cx="20955000" cy="2288835"/>
          </a:xfrm>
        </p:spPr>
        <p:txBody>
          <a:bodyPr/>
          <a:lstStyle/>
          <a:p>
            <a:br>
              <a:rPr lang="fr-FR" sz="8000" noProof="0"/>
            </a:br>
            <a:r>
              <a:rPr lang="fr-FR" sz="8000" noProof="0"/>
              <a:t>Example - </a:t>
            </a:r>
            <a:r>
              <a:rPr lang="fr-FR" sz="8000" noProof="0" err="1"/>
              <a:t>Recording</a:t>
            </a:r>
            <a:r>
              <a:rPr lang="fr-FR" sz="8000" noProof="0"/>
              <a:t> the </a:t>
            </a:r>
            <a:r>
              <a:rPr lang="fr-FR" sz="8000" noProof="0" err="1"/>
              <a:t>retail</a:t>
            </a:r>
            <a:r>
              <a:rPr lang="fr-FR" sz="8000" noProof="0"/>
              <a:t> </a:t>
            </a:r>
            <a:r>
              <a:rPr lang="fr-FR" sz="8000" noProof="0" err="1"/>
              <a:t>price</a:t>
            </a:r>
            <a:r>
              <a:rPr lang="fr-FR" sz="8000" noProof="0"/>
              <a:t> </a:t>
            </a:r>
            <a:br>
              <a:rPr lang="fr-FR" sz="8000" noProof="0"/>
            </a:br>
            <a:endParaRPr lang="fr-FR" sz="8000" noProof="0"/>
          </a:p>
        </p:txBody>
      </p:sp>
      <p:pic>
        <p:nvPicPr>
          <p:cNvPr id="46083" name="Picture 38"/>
          <p:cNvPicPr>
            <a:picLocks noChangeAspect="1" noChangeArrowheads="1"/>
          </p:cNvPicPr>
          <p:nvPr/>
        </p:nvPicPr>
        <p:blipFill>
          <a:blip r:embed="rId3" cstate="print"/>
          <a:srcRect/>
          <a:stretch>
            <a:fillRect/>
          </a:stretch>
        </p:blipFill>
        <p:spPr bwMode="auto">
          <a:xfrm>
            <a:off x="590564" y="3276600"/>
            <a:ext cx="7188528" cy="7162800"/>
          </a:xfrm>
          <a:prstGeom prst="rect">
            <a:avLst/>
          </a:prstGeom>
          <a:noFill/>
          <a:ln w="9525">
            <a:noFill/>
            <a:miter lim="800000"/>
            <a:headEnd/>
            <a:tailEnd/>
          </a:ln>
        </p:spPr>
      </p:pic>
      <p:sp>
        <p:nvSpPr>
          <p:cNvPr id="41988" name="TextBox 4"/>
          <p:cNvSpPr txBox="1">
            <a:spLocks noChangeArrowheads="1"/>
          </p:cNvSpPr>
          <p:nvPr/>
        </p:nvSpPr>
        <p:spPr bwMode="auto">
          <a:xfrm>
            <a:off x="455496" y="2052680"/>
            <a:ext cx="18722839" cy="757130"/>
          </a:xfrm>
          <a:prstGeom prst="rect">
            <a:avLst/>
          </a:prstGeom>
          <a:noFill/>
          <a:ln w="9525">
            <a:noFill/>
            <a:miter lim="800000"/>
            <a:headEnd/>
            <a:tailEnd/>
          </a:ln>
        </p:spPr>
        <p:txBody>
          <a:bodyPr wrap="square" lIns="91440" tIns="45720" rIns="91440" bIns="45720" anchor="t">
            <a:spAutoFit/>
          </a:bodyPr>
          <a:lstStyle/>
          <a:p>
            <a:pPr>
              <a:lnSpc>
                <a:spcPct val="90000"/>
              </a:lnSpc>
              <a:spcBef>
                <a:spcPts val="100"/>
              </a:spcBef>
              <a:spcAft>
                <a:spcPts val="500"/>
              </a:spcAft>
              <a:defRPr/>
            </a:pPr>
            <a:r>
              <a:rPr lang="fr-FR" sz="4800"/>
              <a:t>A service provider </a:t>
            </a:r>
            <a:r>
              <a:rPr lang="fr-FR" sz="4800" err="1"/>
              <a:t>says</a:t>
            </a:r>
            <a:r>
              <a:rPr lang="fr-FR" sz="4800"/>
              <a:t> </a:t>
            </a:r>
            <a:r>
              <a:rPr lang="fr-FR" sz="4800" err="1"/>
              <a:t>that</a:t>
            </a:r>
            <a:r>
              <a:rPr lang="fr-FR" sz="4800"/>
              <a:t> </a:t>
            </a:r>
            <a:r>
              <a:rPr lang="fr-FR" sz="4800" err="1"/>
              <a:t>each</a:t>
            </a:r>
            <a:r>
              <a:rPr lang="fr-FR" sz="4800"/>
              <a:t> MS blister </a:t>
            </a:r>
            <a:r>
              <a:rPr lang="fr-FR" sz="4800" err="1"/>
              <a:t>strip</a:t>
            </a:r>
            <a:r>
              <a:rPr lang="fr-FR" sz="4800"/>
              <a:t> </a:t>
            </a:r>
            <a:r>
              <a:rPr lang="fr-FR" sz="4800" err="1"/>
              <a:t>costs</a:t>
            </a:r>
            <a:r>
              <a:rPr lang="fr-FR" sz="4800"/>
              <a:t> </a:t>
            </a:r>
            <a:r>
              <a:rPr lang="fr-FR" sz="4800" b="1">
                <a:highlight>
                  <a:srgbClr val="FFFF00"/>
                </a:highlight>
              </a:rPr>
              <a:t>500 </a:t>
            </a:r>
            <a:r>
              <a:rPr lang="fr-FR" sz="4800">
                <a:highlight>
                  <a:srgbClr val="FFFF00"/>
                </a:highlight>
                <a:ea typeface="+mn-lt"/>
                <a:cs typeface="+mn-lt"/>
              </a:rPr>
              <a:t>XXX</a:t>
            </a:r>
            <a:r>
              <a:rPr lang="fr-FR" sz="4800" b="1">
                <a:highlight>
                  <a:srgbClr val="FFFF00"/>
                </a:highlight>
              </a:rPr>
              <a:t>.</a:t>
            </a:r>
            <a:endParaRPr lang="fr-FR" sz="4800">
              <a:highlight>
                <a:srgbClr val="FFFF00"/>
              </a:highlight>
              <a:ea typeface="Roboto Light"/>
              <a:cs typeface="Roboto Light"/>
            </a:endParaRPr>
          </a:p>
        </p:txBody>
      </p:sp>
      <p:graphicFrame>
        <p:nvGraphicFramePr>
          <p:cNvPr id="2" name="Content Placeholder 3">
            <a:extLst>
              <a:ext uri="{FF2B5EF4-FFF2-40B4-BE49-F238E27FC236}">
                <a16:creationId xmlns:a16="http://schemas.microsoft.com/office/drawing/2014/main" id="{882FB785-A0C3-9EF9-A469-D0C73C931120}"/>
              </a:ext>
            </a:extLst>
          </p:cNvPr>
          <p:cNvGraphicFramePr>
            <a:graphicFrameLocks/>
          </p:cNvGraphicFramePr>
          <p:nvPr>
            <p:extLst>
              <p:ext uri="{D42A27DB-BD31-4B8C-83A1-F6EECF244321}">
                <p14:modId xmlns:p14="http://schemas.microsoft.com/office/powerpoint/2010/main" val="1024013432"/>
              </p:ext>
            </p:extLst>
          </p:nvPr>
        </p:nvGraphicFramePr>
        <p:xfrm>
          <a:off x="8358442" y="4341515"/>
          <a:ext cx="13320458" cy="3520440"/>
        </p:xfrm>
        <a:graphic>
          <a:graphicData uri="http://schemas.openxmlformats.org/drawingml/2006/table">
            <a:tbl>
              <a:tblPr firstRow="1" firstCol="1" bandRow="1"/>
              <a:tblGrid>
                <a:gridCol w="13320458">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blister strip</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MS</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 cost [___|___|_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5_|_0_|_0_]XXX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to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3" name="TextBox 2">
            <a:extLst>
              <a:ext uri="{FF2B5EF4-FFF2-40B4-BE49-F238E27FC236}">
                <a16:creationId xmlns:a16="http://schemas.microsoft.com/office/drawing/2014/main" id="{7A947D1A-BB58-6CEC-9F6D-AD51E22F4BE3}"/>
              </a:ext>
            </a:extLst>
          </p:cNvPr>
          <p:cNvSpPr txBox="1"/>
          <p:nvPr/>
        </p:nvSpPr>
        <p:spPr>
          <a:xfrm>
            <a:off x="455496" y="12130079"/>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372E8895-463E-7552-A7D4-FDFAC3D4F68A}"/>
              </a:ext>
            </a:extLst>
          </p:cNvPr>
          <p:cNvGraphicFramePr>
            <a:graphicFrameLocks/>
          </p:cNvGraphicFramePr>
          <p:nvPr>
            <p:extLst>
              <p:ext uri="{D42A27DB-BD31-4B8C-83A1-F6EECF244321}">
                <p14:modId xmlns:p14="http://schemas.microsoft.com/office/powerpoint/2010/main" val="1565210735"/>
              </p:ext>
            </p:extLst>
          </p:nvPr>
        </p:nvGraphicFramePr>
        <p:xfrm>
          <a:off x="7962901" y="7168349"/>
          <a:ext cx="14325599" cy="3520440"/>
        </p:xfrm>
        <a:graphic>
          <a:graphicData uri="http://schemas.openxmlformats.org/drawingml/2006/table">
            <a:tbl>
              <a:tblPr firstRow="1" firstCol="1" bandRow="1"/>
              <a:tblGrid>
                <a:gridCol w="14325599">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1986" name="Title 1"/>
          <p:cNvSpPr>
            <a:spLocks noGrp="1"/>
          </p:cNvSpPr>
          <p:nvPr>
            <p:ph type="title"/>
          </p:nvPr>
        </p:nvSpPr>
        <p:spPr>
          <a:xfrm>
            <a:off x="361950" y="475372"/>
            <a:ext cx="21583650" cy="2148997"/>
          </a:xfrm>
        </p:spPr>
        <p:txBody>
          <a:bodyPr/>
          <a:lstStyle/>
          <a:p>
            <a:r>
              <a:rPr lang="fr-FR" sz="8000" noProof="0"/>
              <a:t>Example - </a:t>
            </a:r>
            <a:r>
              <a:rPr lang="fr-FR" sz="8000" noProof="0" err="1"/>
              <a:t>Recording</a:t>
            </a:r>
            <a:r>
              <a:rPr lang="fr-FR" sz="8000" noProof="0"/>
              <a:t> the </a:t>
            </a:r>
            <a:r>
              <a:rPr lang="fr-FR" sz="8000" noProof="0" err="1"/>
              <a:t>retail</a:t>
            </a:r>
            <a:r>
              <a:rPr lang="fr-FR" sz="8000" noProof="0"/>
              <a:t> </a:t>
            </a:r>
            <a:r>
              <a:rPr lang="fr-FR" sz="8000" noProof="0" err="1"/>
              <a:t>price</a:t>
            </a:r>
            <a:r>
              <a:rPr lang="fr-FR" sz="8000" noProof="0"/>
              <a:t> of </a:t>
            </a:r>
            <a:r>
              <a:rPr lang="fr-FR" sz="8000" noProof="0" err="1"/>
              <a:t>tablets</a:t>
            </a:r>
            <a:endParaRPr lang="fr-FR" sz="8000" noProof="0"/>
          </a:p>
        </p:txBody>
      </p:sp>
      <p:pic>
        <p:nvPicPr>
          <p:cNvPr id="41987" name="Picture 78"/>
          <p:cNvPicPr>
            <a:picLocks noChangeAspect="1" noChangeArrowheads="1"/>
          </p:cNvPicPr>
          <p:nvPr/>
        </p:nvPicPr>
        <p:blipFill>
          <a:blip r:embed="rId3" cstate="print"/>
          <a:srcRect/>
          <a:stretch>
            <a:fillRect/>
          </a:stretch>
        </p:blipFill>
        <p:spPr bwMode="auto">
          <a:xfrm>
            <a:off x="741656" y="2863731"/>
            <a:ext cx="6340136" cy="8566270"/>
          </a:xfrm>
          <a:prstGeom prst="rect">
            <a:avLst/>
          </a:prstGeom>
          <a:noFill/>
          <a:ln w="9525">
            <a:noFill/>
            <a:miter lim="800000"/>
            <a:headEnd/>
            <a:tailEnd/>
          </a:ln>
        </p:spPr>
      </p:pic>
      <p:sp>
        <p:nvSpPr>
          <p:cNvPr id="6" name="TextBox 5"/>
          <p:cNvSpPr txBox="1"/>
          <p:nvPr/>
        </p:nvSpPr>
        <p:spPr>
          <a:xfrm>
            <a:off x="7791450" y="2687122"/>
            <a:ext cx="14497050" cy="4481227"/>
          </a:xfrm>
          <a:prstGeom prst="rect">
            <a:avLst/>
          </a:prstGeom>
          <a:noFill/>
        </p:spPr>
        <p:txBody>
          <a:bodyPr wrap="square" lIns="182880" tIns="91440" rIns="182880" bIns="91440" anchor="t">
            <a:spAutoFit/>
          </a:bodyPr>
          <a:lstStyle/>
          <a:p>
            <a:pPr>
              <a:lnSpc>
                <a:spcPct val="90000"/>
              </a:lnSpc>
              <a:spcBef>
                <a:spcPts val="100"/>
              </a:spcBef>
              <a:spcAft>
                <a:spcPts val="500"/>
              </a:spcAft>
              <a:defRPr/>
            </a:pPr>
            <a:r>
              <a:rPr lang="fr-FR" sz="4800"/>
              <a:t>A service provider </a:t>
            </a:r>
            <a:r>
              <a:rPr lang="fr-FR" sz="4800" err="1"/>
              <a:t>says</a:t>
            </a:r>
            <a:r>
              <a:rPr lang="fr-FR" sz="4800"/>
              <a:t> </a:t>
            </a:r>
            <a:r>
              <a:rPr lang="fr-FR" sz="4800" err="1"/>
              <a:t>that</a:t>
            </a:r>
            <a:r>
              <a:rPr lang="fr-FR" sz="4800"/>
              <a:t> </a:t>
            </a:r>
            <a:r>
              <a:rPr lang="fr-FR" sz="4800" err="1"/>
              <a:t>they</a:t>
            </a:r>
            <a:r>
              <a:rPr lang="fr-FR" sz="4800"/>
              <a:t> </a:t>
            </a:r>
            <a:r>
              <a:rPr lang="fr-FR" sz="4800" err="1"/>
              <a:t>sell</a:t>
            </a:r>
            <a:r>
              <a:rPr lang="fr-FR" sz="4800"/>
              <a:t> </a:t>
            </a:r>
            <a:r>
              <a:rPr lang="fr-FR" sz="4800" err="1"/>
              <a:t>individual</a:t>
            </a:r>
            <a:r>
              <a:rPr lang="fr-FR" sz="4800"/>
              <a:t> </a:t>
            </a:r>
            <a:r>
              <a:rPr lang="fr-FR" sz="4800" err="1"/>
              <a:t>tablets</a:t>
            </a:r>
            <a:r>
              <a:rPr lang="fr-FR" sz="4800"/>
              <a:t> </a:t>
            </a:r>
            <a:r>
              <a:rPr lang="fr-FR" sz="4800" err="1"/>
              <a:t>from</a:t>
            </a:r>
            <a:r>
              <a:rPr lang="fr-FR" sz="4800"/>
              <a:t> a blister </a:t>
            </a:r>
            <a:r>
              <a:rPr lang="fr-FR" sz="4800" err="1"/>
              <a:t>strip</a:t>
            </a:r>
            <a:r>
              <a:rPr lang="fr-FR" sz="4800"/>
              <a:t>. </a:t>
            </a:r>
            <a:r>
              <a:rPr lang="fr-FR" sz="4800" err="1"/>
              <a:t>Each</a:t>
            </a:r>
            <a:r>
              <a:rPr lang="fr-FR" sz="4800"/>
              <a:t> </a:t>
            </a:r>
            <a:r>
              <a:rPr lang="fr-FR" sz="4800" err="1"/>
              <a:t>tablet</a:t>
            </a:r>
            <a:r>
              <a:rPr lang="fr-FR" sz="4800"/>
              <a:t> </a:t>
            </a:r>
            <a:r>
              <a:rPr lang="fr-FR" sz="4800" err="1"/>
              <a:t>costs</a:t>
            </a:r>
            <a:r>
              <a:rPr lang="fr-FR" sz="4800"/>
              <a:t> </a:t>
            </a:r>
            <a:r>
              <a:rPr lang="fr-FR" sz="4800" b="1">
                <a:highlight>
                  <a:srgbClr val="FFFF00"/>
                </a:highlight>
              </a:rPr>
              <a:t>50 </a:t>
            </a:r>
            <a:r>
              <a:rPr lang="fr-FR" sz="4800">
                <a:highlight>
                  <a:srgbClr val="FFFF00"/>
                </a:highlight>
                <a:ea typeface="+mn-lt"/>
                <a:cs typeface="+mn-lt"/>
              </a:rPr>
              <a:t>XXX</a:t>
            </a:r>
          </a:p>
          <a:p>
            <a:pPr>
              <a:lnSpc>
                <a:spcPct val="90000"/>
              </a:lnSpc>
              <a:spcBef>
                <a:spcPts val="100"/>
              </a:spcBef>
              <a:spcAft>
                <a:spcPts val="500"/>
              </a:spcAft>
              <a:defRPr/>
            </a:pPr>
            <a:r>
              <a:rPr lang="fr-FR" sz="4800" b="1">
                <a:highlight>
                  <a:srgbClr val="FFFF00"/>
                </a:highlight>
                <a:ea typeface="+mn-lt"/>
                <a:cs typeface="+mn-lt"/>
              </a:rPr>
              <a:t> </a:t>
            </a:r>
            <a:endParaRPr lang="fr-FR" sz="4800">
              <a:highlight>
                <a:srgbClr val="FFFF00"/>
              </a:highlight>
            </a:endParaRPr>
          </a:p>
          <a:p>
            <a:pPr>
              <a:lnSpc>
                <a:spcPct val="90000"/>
              </a:lnSpc>
              <a:spcBef>
                <a:spcPts val="100"/>
              </a:spcBef>
              <a:spcAft>
                <a:spcPts val="500"/>
              </a:spcAft>
              <a:defRPr/>
            </a:pPr>
            <a:r>
              <a:rPr lang="fr-FR" sz="4800" b="1">
                <a:cs typeface="Arial"/>
              </a:rPr>
              <a:t>How do </a:t>
            </a:r>
            <a:r>
              <a:rPr lang="fr-FR" sz="4800" b="1" err="1">
                <a:cs typeface="Arial"/>
              </a:rPr>
              <a:t>you</a:t>
            </a:r>
            <a:r>
              <a:rPr lang="fr-FR" sz="4800" b="1">
                <a:cs typeface="Arial"/>
              </a:rPr>
              <a:t> record the </a:t>
            </a:r>
            <a:r>
              <a:rPr lang="fr-FR" sz="4800" b="1" err="1"/>
              <a:t>retail</a:t>
            </a:r>
            <a:r>
              <a:rPr lang="fr-FR" sz="4800" b="1"/>
              <a:t> </a:t>
            </a:r>
            <a:r>
              <a:rPr lang="fr-FR" sz="4800" b="1" err="1"/>
              <a:t>price</a:t>
            </a:r>
            <a:r>
              <a:rPr lang="fr-FR" sz="4800" b="1"/>
              <a:t>?</a:t>
            </a:r>
          </a:p>
          <a:p>
            <a:pPr>
              <a:lnSpc>
                <a:spcPct val="90000"/>
              </a:lnSpc>
              <a:spcBef>
                <a:spcPts val="100"/>
              </a:spcBef>
              <a:spcAft>
                <a:spcPts val="500"/>
              </a:spcAft>
              <a:defRPr/>
            </a:pPr>
            <a:r>
              <a:rPr lang="fr-FR" sz="4800" b="1">
                <a:ea typeface="Roboto Light"/>
                <a:cs typeface="Roboto Light"/>
              </a:rPr>
              <a:t>(for one blister </a:t>
            </a:r>
            <a:r>
              <a:rPr lang="fr-FR" sz="4800" b="1" err="1">
                <a:ea typeface="Roboto Light"/>
                <a:cs typeface="Roboto Light"/>
              </a:rPr>
              <a:t>strip</a:t>
            </a:r>
            <a:r>
              <a:rPr lang="fr-FR" sz="4800" b="1">
                <a:ea typeface="Roboto Light"/>
                <a:cs typeface="Roboto Light"/>
              </a:rPr>
              <a:t>)?</a:t>
            </a:r>
          </a:p>
          <a:p>
            <a:pPr>
              <a:lnSpc>
                <a:spcPct val="90000"/>
              </a:lnSpc>
              <a:spcBef>
                <a:spcPts val="100"/>
              </a:spcBef>
              <a:spcAft>
                <a:spcPts val="500"/>
              </a:spcAft>
              <a:defRPr/>
            </a:pPr>
            <a:endParaRPr lang="fr-FR" sz="4800" b="1">
              <a:ea typeface="Roboto Light"/>
              <a:cs typeface="Roboto Light"/>
            </a:endParaRPr>
          </a:p>
        </p:txBody>
      </p:sp>
      <p:graphicFrame>
        <p:nvGraphicFramePr>
          <p:cNvPr id="2" name="Content Placeholder 3">
            <a:extLst>
              <a:ext uri="{FF2B5EF4-FFF2-40B4-BE49-F238E27FC236}">
                <a16:creationId xmlns:a16="http://schemas.microsoft.com/office/drawing/2014/main" id="{107D319D-8E2E-898B-9D79-4AA83492DBF5}"/>
              </a:ext>
            </a:extLst>
          </p:cNvPr>
          <p:cNvGraphicFramePr>
            <a:graphicFrameLocks/>
          </p:cNvGraphicFramePr>
          <p:nvPr>
            <p:extLst>
              <p:ext uri="{D42A27DB-BD31-4B8C-83A1-F6EECF244321}">
                <p14:modId xmlns:p14="http://schemas.microsoft.com/office/powerpoint/2010/main" val="1366842568"/>
              </p:ext>
            </p:extLst>
          </p:nvPr>
        </p:nvGraphicFramePr>
        <p:xfrm>
          <a:off x="7934326" y="7168349"/>
          <a:ext cx="14325598" cy="3520440"/>
        </p:xfrm>
        <a:graphic>
          <a:graphicData uri="http://schemas.openxmlformats.org/drawingml/2006/table">
            <a:tbl>
              <a:tblPr firstRow="1" firstCol="1" bandRow="1"/>
              <a:tblGrid>
                <a:gridCol w="14325598">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(Blister strip)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of [brand] cost [___|___|_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5_|_0_|_0</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1630B935-2A34-5320-1708-1ADACAA28D64}"/>
              </a:ext>
            </a:extLst>
          </p:cNvPr>
          <p:cNvSpPr txBox="1"/>
          <p:nvPr/>
        </p:nvSpPr>
        <p:spPr>
          <a:xfrm>
            <a:off x="551156" y="12161520"/>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375E36E6-50A7-28AC-5C51-5D214126C6E9}"/>
              </a:ext>
            </a:extLst>
          </p:cNvPr>
          <p:cNvGraphicFramePr>
            <a:graphicFrameLocks/>
          </p:cNvGraphicFramePr>
          <p:nvPr>
            <p:extLst>
              <p:ext uri="{D42A27DB-BD31-4B8C-83A1-F6EECF244321}">
                <p14:modId xmlns:p14="http://schemas.microsoft.com/office/powerpoint/2010/main" val="2394183442"/>
              </p:ext>
            </p:extLst>
          </p:nvPr>
        </p:nvGraphicFramePr>
        <p:xfrm>
          <a:off x="9829800" y="5922473"/>
          <a:ext cx="12973050" cy="4178808"/>
        </p:xfrm>
        <a:graphic>
          <a:graphicData uri="http://schemas.openxmlformats.org/drawingml/2006/table">
            <a:tbl>
              <a:tblPr firstRow="1" firstCol="1" bandRow="1"/>
              <a:tblGrid>
                <a:gridCol w="12973050">
                  <a:extLst>
                    <a:ext uri="{9D8B030D-6E8A-4147-A177-3AD203B41FA5}">
                      <a16:colId xmlns:a16="http://schemas.microsoft.com/office/drawing/2014/main" val="3258937882"/>
                    </a:ext>
                  </a:extLst>
                </a:gridCol>
              </a:tblGrid>
              <a:tr h="4178808">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1986" name="Title 1"/>
          <p:cNvSpPr>
            <a:spLocks noGrp="1"/>
          </p:cNvSpPr>
          <p:nvPr>
            <p:ph type="title"/>
          </p:nvPr>
        </p:nvSpPr>
        <p:spPr>
          <a:xfrm>
            <a:off x="171450" y="429368"/>
            <a:ext cx="22288500" cy="2107457"/>
          </a:xfrm>
        </p:spPr>
        <p:txBody>
          <a:bodyPr/>
          <a:lstStyle/>
          <a:p>
            <a:r>
              <a:rPr lang="fr-FR" sz="8000" noProof="0"/>
              <a:t>Example - </a:t>
            </a:r>
            <a:r>
              <a:rPr lang="fr-FR" sz="8000" noProof="0" err="1"/>
              <a:t>Recording</a:t>
            </a:r>
            <a:r>
              <a:rPr lang="fr-FR" sz="8000" noProof="0"/>
              <a:t> the </a:t>
            </a:r>
            <a:r>
              <a:rPr lang="fr-FR" sz="8000" noProof="0" err="1"/>
              <a:t>retail</a:t>
            </a:r>
            <a:r>
              <a:rPr lang="fr-FR" sz="8000" noProof="0"/>
              <a:t> </a:t>
            </a:r>
            <a:r>
              <a:rPr lang="fr-FR" sz="8000" noProof="0" err="1"/>
              <a:t>price</a:t>
            </a:r>
            <a:r>
              <a:rPr lang="fr-FR" sz="8000" noProof="0"/>
              <a:t> of </a:t>
            </a:r>
            <a:r>
              <a:rPr lang="fr-FR" sz="8000" noProof="0" err="1"/>
              <a:t>tablets</a:t>
            </a:r>
            <a:endParaRPr lang="fr-FR" sz="8000" noProof="0"/>
          </a:p>
        </p:txBody>
      </p:sp>
      <p:pic>
        <p:nvPicPr>
          <p:cNvPr id="41987" name="Picture 78"/>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rot="5400000">
            <a:off x="1528746" y="2075247"/>
            <a:ext cx="6340136" cy="8566270"/>
          </a:xfrm>
          <a:prstGeom prst="rect">
            <a:avLst/>
          </a:prstGeom>
          <a:noFill/>
          <a:ln w="9525">
            <a:noFill/>
            <a:miter lim="800000"/>
            <a:headEnd/>
            <a:tailEnd/>
          </a:ln>
        </p:spPr>
      </p:pic>
      <p:sp>
        <p:nvSpPr>
          <p:cNvPr id="6" name="TextBox 5"/>
          <p:cNvSpPr txBox="1"/>
          <p:nvPr/>
        </p:nvSpPr>
        <p:spPr>
          <a:xfrm>
            <a:off x="9685280" y="2687122"/>
            <a:ext cx="12222220" cy="2997744"/>
          </a:xfrm>
          <a:prstGeom prst="rect">
            <a:avLst/>
          </a:prstGeom>
          <a:noFill/>
        </p:spPr>
        <p:txBody>
          <a:bodyPr wrap="square" lIns="182880" tIns="91440" rIns="182880" bIns="91440" anchor="t">
            <a:spAutoFit/>
          </a:bodyPr>
          <a:lstStyle/>
          <a:p>
            <a:pPr>
              <a:lnSpc>
                <a:spcPct val="90000"/>
              </a:lnSpc>
              <a:spcBef>
                <a:spcPts val="100"/>
              </a:spcBef>
              <a:spcAft>
                <a:spcPts val="500"/>
              </a:spcAft>
              <a:defRPr/>
            </a:pPr>
            <a:r>
              <a:rPr lang="fr-FR" sz="4800"/>
              <a:t>A service provider </a:t>
            </a:r>
            <a:r>
              <a:rPr lang="fr-FR" sz="4800" err="1"/>
              <a:t>says</a:t>
            </a:r>
            <a:r>
              <a:rPr lang="fr-FR" sz="4800"/>
              <a:t> </a:t>
            </a:r>
            <a:r>
              <a:rPr lang="fr-FR" sz="4800" err="1"/>
              <a:t>that</a:t>
            </a:r>
            <a:r>
              <a:rPr lang="fr-FR" sz="4800"/>
              <a:t> the </a:t>
            </a:r>
            <a:r>
              <a:rPr lang="fr-FR" sz="4800" err="1"/>
              <a:t>whole</a:t>
            </a:r>
            <a:r>
              <a:rPr lang="fr-FR" sz="4800"/>
              <a:t> blister </a:t>
            </a:r>
            <a:r>
              <a:rPr lang="fr-FR" sz="4800" err="1"/>
              <a:t>strip</a:t>
            </a:r>
            <a:r>
              <a:rPr lang="fr-FR" sz="4800"/>
              <a:t> </a:t>
            </a:r>
            <a:r>
              <a:rPr lang="fr-FR" sz="4800" err="1"/>
              <a:t>costs</a:t>
            </a:r>
            <a:r>
              <a:rPr lang="fr-FR" sz="4800"/>
              <a:t> </a:t>
            </a:r>
            <a:r>
              <a:rPr lang="fr-FR" sz="4800" b="1">
                <a:highlight>
                  <a:srgbClr val="FFFF00"/>
                </a:highlight>
              </a:rPr>
              <a:t>800 </a:t>
            </a:r>
            <a:r>
              <a:rPr lang="fr-FR" sz="4800">
                <a:highlight>
                  <a:srgbClr val="FFFF00"/>
                </a:highlight>
                <a:ea typeface="+mn-lt"/>
                <a:cs typeface="+mn-lt"/>
              </a:rPr>
              <a:t>XXX</a:t>
            </a:r>
            <a:r>
              <a:rPr lang="fr-FR" sz="4800" b="1">
                <a:highlight>
                  <a:srgbClr val="FFFF00"/>
                </a:highlight>
                <a:ea typeface="+mn-lt"/>
                <a:cs typeface="+mn-lt"/>
              </a:rPr>
              <a:t> </a:t>
            </a:r>
          </a:p>
          <a:p>
            <a:pPr>
              <a:lnSpc>
                <a:spcPct val="90000"/>
              </a:lnSpc>
              <a:spcBef>
                <a:spcPts val="100"/>
              </a:spcBef>
              <a:spcAft>
                <a:spcPts val="500"/>
              </a:spcAft>
              <a:defRPr/>
            </a:pPr>
            <a:endParaRPr lang="fr-FR" sz="4800">
              <a:highlight>
                <a:srgbClr val="FFFF00"/>
              </a:highlight>
            </a:endParaRPr>
          </a:p>
          <a:p>
            <a:pPr>
              <a:lnSpc>
                <a:spcPct val="90000"/>
              </a:lnSpc>
              <a:spcBef>
                <a:spcPts val="100"/>
              </a:spcBef>
              <a:spcAft>
                <a:spcPts val="500"/>
              </a:spcAft>
              <a:defRPr/>
            </a:pPr>
            <a:r>
              <a:rPr lang="fr-FR" sz="4800" b="1">
                <a:cs typeface="Arial"/>
              </a:rPr>
              <a:t>How do </a:t>
            </a:r>
            <a:r>
              <a:rPr lang="fr-FR" sz="4800" b="1" err="1">
                <a:cs typeface="Arial"/>
              </a:rPr>
              <a:t>you</a:t>
            </a:r>
            <a:r>
              <a:rPr lang="fr-FR" sz="4800" b="1">
                <a:cs typeface="Arial"/>
              </a:rPr>
              <a:t> record the </a:t>
            </a:r>
            <a:r>
              <a:rPr lang="fr-FR" sz="4800" b="1" err="1"/>
              <a:t>retail</a:t>
            </a:r>
            <a:r>
              <a:rPr lang="fr-FR" sz="4800" b="1"/>
              <a:t> </a:t>
            </a:r>
            <a:r>
              <a:rPr lang="fr-FR" sz="4800" b="1" err="1"/>
              <a:t>price</a:t>
            </a:r>
            <a:r>
              <a:rPr lang="fr-FR" sz="4800" b="1"/>
              <a:t>?</a:t>
            </a:r>
            <a:endParaRPr lang="fr-FR" sz="4800" b="1">
              <a:ea typeface="Roboto Light"/>
              <a:cs typeface="Roboto Light"/>
            </a:endParaRPr>
          </a:p>
        </p:txBody>
      </p:sp>
      <p:graphicFrame>
        <p:nvGraphicFramePr>
          <p:cNvPr id="2" name="Content Placeholder 3">
            <a:extLst>
              <a:ext uri="{FF2B5EF4-FFF2-40B4-BE49-F238E27FC236}">
                <a16:creationId xmlns:a16="http://schemas.microsoft.com/office/drawing/2014/main" id="{107D319D-8E2E-898B-9D79-4AA83492DBF5}"/>
              </a:ext>
            </a:extLst>
          </p:cNvPr>
          <p:cNvGraphicFramePr>
            <a:graphicFrameLocks/>
          </p:cNvGraphicFramePr>
          <p:nvPr>
            <p:extLst>
              <p:ext uri="{D42A27DB-BD31-4B8C-83A1-F6EECF244321}">
                <p14:modId xmlns:p14="http://schemas.microsoft.com/office/powerpoint/2010/main" val="1886522513"/>
              </p:ext>
            </p:extLst>
          </p:nvPr>
        </p:nvGraphicFramePr>
        <p:xfrm>
          <a:off x="9772432" y="5922472"/>
          <a:ext cx="12973050" cy="4178808"/>
        </p:xfrm>
        <a:graphic>
          <a:graphicData uri="http://schemas.openxmlformats.org/drawingml/2006/table">
            <a:tbl>
              <a:tblPr firstRow="1" firstCol="1" bandRow="1"/>
              <a:tblGrid>
                <a:gridCol w="12973050">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(Blister strip)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of [brand] cost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[___|___|_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8_|_0_|_0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B251578A-92A6-FDAB-7418-DC7234675ED7}"/>
              </a:ext>
            </a:extLst>
          </p:cNvPr>
          <p:cNvSpPr txBox="1"/>
          <p:nvPr/>
        </p:nvSpPr>
        <p:spPr>
          <a:xfrm>
            <a:off x="386486" y="12455635"/>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6482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F82715EB-CDCE-F68E-D21E-BF2838644996}"/>
              </a:ext>
            </a:extLst>
          </p:cNvPr>
          <p:cNvGraphicFramePr>
            <a:graphicFrameLocks/>
          </p:cNvGraphicFramePr>
          <p:nvPr>
            <p:extLst>
              <p:ext uri="{D42A27DB-BD31-4B8C-83A1-F6EECF244321}">
                <p14:modId xmlns:p14="http://schemas.microsoft.com/office/powerpoint/2010/main" val="263546294"/>
              </p:ext>
            </p:extLst>
          </p:nvPr>
        </p:nvGraphicFramePr>
        <p:xfrm>
          <a:off x="10953750" y="7618626"/>
          <a:ext cx="12493188" cy="4178808"/>
        </p:xfrm>
        <a:graphic>
          <a:graphicData uri="http://schemas.openxmlformats.org/drawingml/2006/table">
            <a:tbl>
              <a:tblPr firstRow="1" firstCol="1" bandRow="1"/>
              <a:tblGrid>
                <a:gridCol w="12493188">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15" name="U-Turn Arrow 14"/>
          <p:cNvSpPr/>
          <p:nvPr/>
        </p:nvSpPr>
        <p:spPr bwMode="auto">
          <a:xfrm>
            <a:off x="19050000" y="457200"/>
            <a:ext cx="2286000" cy="4419600"/>
          </a:xfrm>
          <a:prstGeom prst="uturn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5400000" rev="0"/>
            </a:camera>
            <a:lightRig rig="threePt" dir="t"/>
          </a:scene3d>
        </p:spPr>
        <p:txBody>
          <a:bodyPr/>
          <a:lstStyle/>
          <a:p>
            <a:pPr>
              <a:defRPr/>
            </a:pPr>
            <a:endParaRPr lang="en-US" sz="3600">
              <a:latin typeface="Arial" charset="0"/>
            </a:endParaRPr>
          </a:p>
        </p:txBody>
      </p:sp>
      <p:pic>
        <p:nvPicPr>
          <p:cNvPr id="4" name="Picture 2" descr="\\192.168.10.20\actwatch\Photos\Kates ppt\DSC01245.JPG">
            <a:extLst>
              <a:ext uri="{FF2B5EF4-FFF2-40B4-BE49-F238E27FC236}">
                <a16:creationId xmlns:a16="http://schemas.microsoft.com/office/drawing/2014/main" id="{CA095684-EAA9-B37C-88DC-95A978E5E8B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4903" y="2190613"/>
            <a:ext cx="5580960" cy="5372374"/>
          </a:xfrm>
          <a:prstGeom prst="rect">
            <a:avLst/>
          </a:prstGeom>
          <a:noFill/>
          <a:ln w="9525">
            <a:solidFill>
              <a:schemeClr val="tx2"/>
            </a:solidFill>
            <a:miter lim="800000"/>
            <a:headEnd/>
            <a:tailEnd/>
          </a:ln>
        </p:spPr>
      </p:pic>
      <p:sp>
        <p:nvSpPr>
          <p:cNvPr id="5" name="Text Box 18">
            <a:extLst>
              <a:ext uri="{FF2B5EF4-FFF2-40B4-BE49-F238E27FC236}">
                <a16:creationId xmlns:a16="http://schemas.microsoft.com/office/drawing/2014/main" id="{CB335A7B-58B5-FB1B-3B1F-42C78A8F7D3A}"/>
              </a:ext>
            </a:extLst>
          </p:cNvPr>
          <p:cNvSpPr txBox="1">
            <a:spLocks noChangeArrowheads="1"/>
          </p:cNvSpPr>
          <p:nvPr/>
        </p:nvSpPr>
        <p:spPr bwMode="auto">
          <a:xfrm>
            <a:off x="7177862" y="2183530"/>
            <a:ext cx="14920137" cy="5130635"/>
          </a:xfrm>
          <a:prstGeom prst="rect">
            <a:avLst/>
          </a:prstGeom>
          <a:noFill/>
          <a:ln w="9525">
            <a:noFill/>
            <a:miter lim="800000"/>
            <a:headEnd/>
            <a:tailEnd/>
          </a:ln>
        </p:spPr>
        <p:txBody>
          <a:bodyPr wrap="square">
            <a:spAutoFit/>
          </a:bodyPr>
          <a:lstStyle/>
          <a:p>
            <a:pPr>
              <a:lnSpc>
                <a:spcPct val="90000"/>
              </a:lnSpc>
              <a:spcBef>
                <a:spcPts val="100"/>
              </a:spcBef>
              <a:spcAft>
                <a:spcPts val="500"/>
              </a:spcAft>
            </a:pPr>
            <a:r>
              <a:rPr lang="fr-FR" sz="4800">
                <a:cs typeface="Arial"/>
              </a:rPr>
              <a:t>One supplier </a:t>
            </a:r>
            <a:r>
              <a:rPr lang="fr-FR" sz="4800" err="1">
                <a:cs typeface="Arial"/>
              </a:rPr>
              <a:t>sells</a:t>
            </a:r>
            <a:r>
              <a:rPr lang="fr-FR" sz="4800">
                <a:cs typeface="Arial"/>
              </a:rPr>
              <a:t> </a:t>
            </a:r>
            <a:r>
              <a:rPr lang="fr-FR" sz="4800" err="1">
                <a:cs typeface="Arial"/>
              </a:rPr>
              <a:t>each</a:t>
            </a:r>
            <a:r>
              <a:rPr lang="fr-FR" sz="4800">
                <a:cs typeface="Arial"/>
              </a:rPr>
              <a:t> </a:t>
            </a:r>
            <a:r>
              <a:rPr lang="fr-FR" sz="4800" err="1">
                <a:cs typeface="Arial"/>
              </a:rPr>
              <a:t>tablet</a:t>
            </a:r>
            <a:r>
              <a:rPr lang="fr-FR" sz="4800">
                <a:cs typeface="Arial"/>
              </a:rPr>
              <a:t> </a:t>
            </a:r>
            <a:r>
              <a:rPr lang="fr-FR" sz="4800" err="1">
                <a:cs typeface="Arial"/>
              </a:rPr>
              <a:t>from</a:t>
            </a:r>
            <a:r>
              <a:rPr lang="fr-FR" sz="4800">
                <a:cs typeface="Arial"/>
              </a:rPr>
              <a:t> a pot of 2000 for </a:t>
            </a:r>
            <a:r>
              <a:rPr lang="fr-FR" sz="4800">
                <a:highlight>
                  <a:srgbClr val="FFFF00"/>
                </a:highlight>
                <a:cs typeface="Arial"/>
              </a:rPr>
              <a:t>25 </a:t>
            </a:r>
            <a:r>
              <a:rPr lang="en-US" sz="4800">
                <a:solidFill>
                  <a:srgbClr val="000000"/>
                </a:solidFill>
                <a:highlight>
                  <a:srgbClr val="FFFF00"/>
                </a:highlight>
                <a:ea typeface="Times New Roman" panose="02020603050405020304" pitchFamily="18" charset="0"/>
                <a:cs typeface="Arial" panose="020B0604020202020204" pitchFamily="34" charset="0"/>
              </a:rPr>
              <a:t>XXX</a:t>
            </a:r>
          </a:p>
          <a:p>
            <a:pPr>
              <a:lnSpc>
                <a:spcPct val="90000"/>
              </a:lnSpc>
              <a:spcBef>
                <a:spcPts val="100"/>
              </a:spcBef>
              <a:spcAft>
                <a:spcPts val="500"/>
              </a:spcAft>
            </a:pPr>
            <a:endParaRPr lang="en-US" sz="4800">
              <a:solidFill>
                <a:srgbClr val="000000"/>
              </a:solidFill>
              <a:highlight>
                <a:srgbClr val="FFFFFF"/>
              </a:highlight>
              <a:cs typeface="Arial" panose="020B0604020202020204" pitchFamily="34" charset="0"/>
            </a:endParaRPr>
          </a:p>
          <a:p>
            <a:pPr>
              <a:lnSpc>
                <a:spcPct val="90000"/>
              </a:lnSpc>
              <a:spcBef>
                <a:spcPts val="100"/>
              </a:spcBef>
              <a:spcAft>
                <a:spcPts val="500"/>
              </a:spcAft>
            </a:pPr>
            <a:r>
              <a:rPr lang="en-US" sz="4800"/>
              <a:t>Pack type= loose tablets </a:t>
            </a:r>
          </a:p>
          <a:p>
            <a:pPr>
              <a:lnSpc>
                <a:spcPct val="90000"/>
              </a:lnSpc>
              <a:spcBef>
                <a:spcPts val="100"/>
              </a:spcBef>
              <a:spcAft>
                <a:spcPts val="500"/>
              </a:spcAft>
            </a:pPr>
            <a:r>
              <a:rPr lang="en-US" sz="4800"/>
              <a:t>Pack size= 2000 tablets</a:t>
            </a:r>
          </a:p>
          <a:p>
            <a:pPr>
              <a:lnSpc>
                <a:spcPct val="90000"/>
              </a:lnSpc>
              <a:spcBef>
                <a:spcPts val="100"/>
              </a:spcBef>
              <a:spcAft>
                <a:spcPts val="500"/>
              </a:spcAft>
            </a:pPr>
            <a:endParaRPr lang="en-US" sz="4800"/>
          </a:p>
          <a:p>
            <a:pPr>
              <a:lnSpc>
                <a:spcPct val="90000"/>
              </a:lnSpc>
              <a:spcBef>
                <a:spcPts val="100"/>
              </a:spcBef>
              <a:spcAft>
                <a:spcPts val="500"/>
              </a:spcAft>
            </a:pPr>
            <a:r>
              <a:rPr lang="en-US" sz="4800"/>
              <a:t>So what is the price?</a:t>
            </a:r>
          </a:p>
        </p:txBody>
      </p:sp>
      <p:sp>
        <p:nvSpPr>
          <p:cNvPr id="6" name="Title 1">
            <a:extLst>
              <a:ext uri="{FF2B5EF4-FFF2-40B4-BE49-F238E27FC236}">
                <a16:creationId xmlns:a16="http://schemas.microsoft.com/office/drawing/2014/main" id="{7A899A4E-B01C-D486-6CB2-F76B5F488EAE}"/>
              </a:ext>
            </a:extLst>
          </p:cNvPr>
          <p:cNvSpPr>
            <a:spLocks noGrp="1"/>
          </p:cNvSpPr>
          <p:nvPr>
            <p:ph type="title"/>
          </p:nvPr>
        </p:nvSpPr>
        <p:spPr>
          <a:xfrm>
            <a:off x="613212" y="698176"/>
            <a:ext cx="16192500" cy="1975056"/>
          </a:xfrm>
        </p:spPr>
        <p:txBody>
          <a:bodyPr/>
          <a:lstStyle/>
          <a:p>
            <a:br>
              <a:rPr lang="fr-FR" sz="8000" noProof="0"/>
            </a:br>
            <a:r>
              <a:rPr lang="fr-FR" sz="8000" noProof="0"/>
              <a:t>Example – LOOSE </a:t>
            </a:r>
            <a:r>
              <a:rPr lang="fr-FR" sz="8000" noProof="0" err="1"/>
              <a:t>TABLETs</a:t>
            </a:r>
            <a:br>
              <a:rPr lang="fr-FR" sz="8000" noProof="0"/>
            </a:br>
            <a:endParaRPr lang="fr-FR" sz="8000" noProof="0"/>
          </a:p>
        </p:txBody>
      </p:sp>
      <p:graphicFrame>
        <p:nvGraphicFramePr>
          <p:cNvPr id="7" name="Content Placeholder 3">
            <a:extLst>
              <a:ext uri="{FF2B5EF4-FFF2-40B4-BE49-F238E27FC236}">
                <a16:creationId xmlns:a16="http://schemas.microsoft.com/office/drawing/2014/main" id="{727C1326-81BE-F83B-6FAA-80F32B550C60}"/>
              </a:ext>
            </a:extLst>
          </p:cNvPr>
          <p:cNvGraphicFramePr>
            <a:graphicFrameLocks/>
          </p:cNvGraphicFramePr>
          <p:nvPr>
            <p:extLst>
              <p:ext uri="{D42A27DB-BD31-4B8C-83A1-F6EECF244321}">
                <p14:modId xmlns:p14="http://schemas.microsoft.com/office/powerpoint/2010/main" val="1632091006"/>
              </p:ext>
            </p:extLst>
          </p:nvPr>
        </p:nvGraphicFramePr>
        <p:xfrm>
          <a:off x="10953750" y="7618626"/>
          <a:ext cx="12493188" cy="4178808"/>
        </p:xfrm>
        <a:graphic>
          <a:graphicData uri="http://schemas.openxmlformats.org/drawingml/2006/table">
            <a:tbl>
              <a:tblPr firstRow="1" firstCol="1" bandRow="1"/>
              <a:tblGrid>
                <a:gridCol w="12493188">
                  <a:extLst>
                    <a:ext uri="{9D8B030D-6E8A-4147-A177-3AD203B41FA5}">
                      <a16:colId xmlns:a16="http://schemas.microsoft.com/office/drawing/2014/main" val="3258937882"/>
                    </a:ext>
                  </a:extLst>
                </a:gridCol>
              </a:tblGrid>
              <a:tr h="3655834">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loose tablet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of [brand] cost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[___|___|_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__|_2_|_5</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8" name="Title 1">
            <a:extLst>
              <a:ext uri="{FF2B5EF4-FFF2-40B4-BE49-F238E27FC236}">
                <a16:creationId xmlns:a16="http://schemas.microsoft.com/office/drawing/2014/main" id="{89FEB738-D2B2-0EF9-C448-0373B984769F}"/>
              </a:ext>
            </a:extLst>
          </p:cNvPr>
          <p:cNvSpPr txBox="1">
            <a:spLocks/>
          </p:cNvSpPr>
          <p:nvPr/>
        </p:nvSpPr>
        <p:spPr>
          <a:xfrm>
            <a:off x="3109547" y="8423180"/>
            <a:ext cx="8136630" cy="2769989"/>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4800" b="0">
                <a:latin typeface="+mn-lt"/>
              </a:rPr>
              <a:t>Package size </a:t>
            </a:r>
            <a:r>
              <a:rPr lang="fr-FR" sz="4800" b="0" err="1">
                <a:latin typeface="+mn-lt"/>
              </a:rPr>
              <a:t>is</a:t>
            </a:r>
            <a:r>
              <a:rPr lang="fr-FR" sz="4800" b="0">
                <a:latin typeface="+mn-lt"/>
              </a:rPr>
              <a:t> </a:t>
            </a:r>
            <a:r>
              <a:rPr lang="fr-FR" sz="4800" b="0" err="1">
                <a:latin typeface="+mn-lt"/>
              </a:rPr>
              <a:t>independent</a:t>
            </a:r>
            <a:r>
              <a:rPr lang="fr-FR" sz="4800" b="0">
                <a:latin typeface="+mn-lt"/>
              </a:rPr>
              <a:t> of the </a:t>
            </a:r>
            <a:r>
              <a:rPr lang="fr-FR" sz="4800" b="0" err="1">
                <a:latin typeface="+mn-lt"/>
              </a:rPr>
              <a:t>number</a:t>
            </a:r>
            <a:r>
              <a:rPr lang="fr-FR" sz="4800" b="0">
                <a:latin typeface="+mn-lt"/>
              </a:rPr>
              <a:t> of </a:t>
            </a:r>
            <a:r>
              <a:rPr lang="fr-FR" sz="4800" b="0" err="1">
                <a:latin typeface="+mn-lt"/>
              </a:rPr>
              <a:t>tablets</a:t>
            </a:r>
            <a:r>
              <a:rPr lang="fr-FR" sz="4800" b="0">
                <a:latin typeface="+mn-lt"/>
              </a:rPr>
              <a:t> in the </a:t>
            </a:r>
            <a:r>
              <a:rPr lang="fr-FR" sz="4800" b="0" err="1">
                <a:latin typeface="+mn-lt"/>
              </a:rPr>
              <a:t>retail</a:t>
            </a:r>
            <a:r>
              <a:rPr lang="fr-FR" sz="4800" b="0">
                <a:latin typeface="+mn-lt"/>
              </a:rPr>
              <a:t> </a:t>
            </a:r>
            <a:r>
              <a:rPr lang="fr-FR" sz="4800" b="0" err="1">
                <a:latin typeface="+mn-lt"/>
              </a:rPr>
              <a:t>price</a:t>
            </a:r>
            <a:endParaRPr lang="fr-FR" sz="4800" b="0">
              <a:latin typeface="+mn-lt"/>
            </a:endParaRPr>
          </a:p>
        </p:txBody>
      </p:sp>
      <p:pic>
        <p:nvPicPr>
          <p:cNvPr id="9" name="Picture 5">
            <a:extLst>
              <a:ext uri="{FF2B5EF4-FFF2-40B4-BE49-F238E27FC236}">
                <a16:creationId xmlns:a16="http://schemas.microsoft.com/office/drawing/2014/main" id="{8595A219-0D5B-3931-625E-DAB9A96479BD}"/>
              </a:ext>
            </a:extLst>
          </p:cNvPr>
          <p:cNvPicPr>
            <a:picLocks noChangeAspect="1" noChangeArrowheads="1"/>
          </p:cNvPicPr>
          <p:nvPr/>
        </p:nvPicPr>
        <p:blipFill>
          <a:blip r:embed="rId4" cstate="print"/>
          <a:srcRect/>
          <a:stretch>
            <a:fillRect/>
          </a:stretch>
        </p:blipFill>
        <p:spPr bwMode="auto">
          <a:xfrm>
            <a:off x="937062" y="8925392"/>
            <a:ext cx="1676400" cy="1565276"/>
          </a:xfrm>
          <a:prstGeom prst="rect">
            <a:avLst/>
          </a:prstGeom>
          <a:noFill/>
          <a:ln w="9525">
            <a:noFill/>
            <a:miter lim="800000"/>
            <a:headEnd/>
            <a:tailEnd/>
          </a:ln>
        </p:spPr>
      </p:pic>
      <p:sp>
        <p:nvSpPr>
          <p:cNvPr id="3" name="TextBox 2">
            <a:extLst>
              <a:ext uri="{FF2B5EF4-FFF2-40B4-BE49-F238E27FC236}">
                <a16:creationId xmlns:a16="http://schemas.microsoft.com/office/drawing/2014/main" id="{DE629D01-507F-6E9D-9893-1390D8BEB63D}"/>
              </a:ext>
            </a:extLst>
          </p:cNvPr>
          <p:cNvSpPr txBox="1"/>
          <p:nvPr/>
        </p:nvSpPr>
        <p:spPr>
          <a:xfrm>
            <a:off x="613212" y="12302343"/>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95300" y="684709"/>
            <a:ext cx="15278100" cy="1523875"/>
          </a:xfrm>
        </p:spPr>
        <p:txBody>
          <a:bodyPr/>
          <a:lstStyle/>
          <a:p>
            <a:br>
              <a:rPr lang="fr-FR" sz="8000" noProof="0"/>
            </a:br>
            <a:r>
              <a:rPr lang="fr-FR" sz="8000" noProof="0"/>
              <a:t>Example – </a:t>
            </a:r>
            <a:r>
              <a:rPr lang="fr-FR" sz="8000" err="1"/>
              <a:t>LoosE</a:t>
            </a:r>
            <a:r>
              <a:rPr lang="fr-FR" sz="8000"/>
              <a:t> </a:t>
            </a:r>
            <a:r>
              <a:rPr lang="fr-FR" sz="8000" noProof="0" err="1"/>
              <a:t>tablets</a:t>
            </a:r>
            <a:endParaRPr lang="fr-FR" sz="8000" noProof="0"/>
          </a:p>
        </p:txBody>
      </p:sp>
      <p:sp>
        <p:nvSpPr>
          <p:cNvPr id="41988" name="TextBox 4"/>
          <p:cNvSpPr txBox="1">
            <a:spLocks noChangeArrowheads="1"/>
          </p:cNvSpPr>
          <p:nvPr/>
        </p:nvSpPr>
        <p:spPr bwMode="auto">
          <a:xfrm>
            <a:off x="7639050" y="3042949"/>
            <a:ext cx="14269253" cy="3647152"/>
          </a:xfrm>
          <a:prstGeom prst="rect">
            <a:avLst/>
          </a:prstGeom>
          <a:noFill/>
          <a:ln w="9525">
            <a:noFill/>
            <a:miter lim="800000"/>
            <a:headEnd/>
            <a:tailEnd/>
          </a:ln>
        </p:spPr>
        <p:txBody>
          <a:bodyPr wrap="square">
            <a:spAutoFit/>
          </a:bodyPr>
          <a:lstStyle/>
          <a:p>
            <a:pPr>
              <a:lnSpc>
                <a:spcPct val="90000"/>
              </a:lnSpc>
              <a:spcBef>
                <a:spcPts val="100"/>
              </a:spcBef>
              <a:spcAft>
                <a:spcPts val="500"/>
              </a:spcAft>
              <a:defRPr/>
            </a:pPr>
            <a:r>
              <a:rPr lang="fr-FR" sz="4800"/>
              <a:t>A provider </a:t>
            </a:r>
            <a:r>
              <a:rPr lang="fr-FR" sz="4800" err="1"/>
              <a:t>sells</a:t>
            </a:r>
            <a:r>
              <a:rPr lang="fr-FR" sz="4800"/>
              <a:t> 10 </a:t>
            </a:r>
            <a:r>
              <a:rPr lang="fr-FR" sz="4800" err="1"/>
              <a:t>tablets</a:t>
            </a:r>
            <a:r>
              <a:rPr lang="fr-FR" sz="4800"/>
              <a:t> at the </a:t>
            </a:r>
            <a:r>
              <a:rPr lang="fr-FR" sz="4800" err="1"/>
              <a:t>same</a:t>
            </a:r>
            <a:r>
              <a:rPr lang="fr-FR" sz="4800"/>
              <a:t> time. The </a:t>
            </a:r>
            <a:r>
              <a:rPr lang="fr-FR" sz="4800" err="1"/>
              <a:t>price</a:t>
            </a:r>
            <a:r>
              <a:rPr lang="fr-FR" sz="4800"/>
              <a:t> </a:t>
            </a:r>
            <a:r>
              <a:rPr lang="fr-FR" sz="4800" err="1"/>
              <a:t>is</a:t>
            </a:r>
            <a:r>
              <a:rPr lang="fr-FR" sz="4800"/>
              <a:t> </a:t>
            </a:r>
            <a:r>
              <a:rPr lang="fr-FR" sz="4800" b="1">
                <a:highlight>
                  <a:srgbClr val="FFFF00"/>
                </a:highlight>
              </a:rPr>
              <a:t>2,000 </a:t>
            </a:r>
            <a:r>
              <a:rPr lang="en-US" sz="4800">
                <a:solidFill>
                  <a:srgbClr val="000000"/>
                </a:solidFill>
                <a:highlight>
                  <a:srgbClr val="FFFF00"/>
                </a:highlight>
                <a:ea typeface="Times New Roman" panose="02020603050405020304" pitchFamily="18" charset="0"/>
                <a:cs typeface="Arial" panose="020B0604020202020204" pitchFamily="34" charset="0"/>
              </a:rPr>
              <a:t>XXX</a:t>
            </a:r>
          </a:p>
          <a:p>
            <a:pPr>
              <a:lnSpc>
                <a:spcPct val="90000"/>
              </a:lnSpc>
              <a:spcBef>
                <a:spcPts val="100"/>
              </a:spcBef>
              <a:spcAft>
                <a:spcPts val="500"/>
              </a:spcAft>
              <a:defRPr/>
            </a:pPr>
            <a:endParaRPr lang="fr-FR" sz="4800">
              <a:highlight>
                <a:srgbClr val="FFFF00"/>
              </a:highlight>
            </a:endParaRPr>
          </a:p>
          <a:p>
            <a:pPr>
              <a:lnSpc>
                <a:spcPct val="90000"/>
              </a:lnSpc>
              <a:spcBef>
                <a:spcPts val="100"/>
              </a:spcBef>
              <a:spcAft>
                <a:spcPts val="500"/>
              </a:spcAft>
              <a:defRPr/>
            </a:pPr>
            <a:r>
              <a:rPr lang="fr-FR" sz="4800" b="1"/>
              <a:t>What </a:t>
            </a:r>
            <a:r>
              <a:rPr lang="fr-FR" sz="4800" b="1" err="1"/>
              <a:t>is</a:t>
            </a:r>
            <a:r>
              <a:rPr lang="fr-FR" sz="4800" b="1"/>
              <a:t> the package size?</a:t>
            </a:r>
          </a:p>
          <a:p>
            <a:pPr>
              <a:lnSpc>
                <a:spcPct val="90000"/>
              </a:lnSpc>
              <a:spcBef>
                <a:spcPts val="100"/>
              </a:spcBef>
              <a:spcAft>
                <a:spcPts val="500"/>
              </a:spcAft>
              <a:defRPr/>
            </a:pPr>
            <a:r>
              <a:rPr lang="fr-FR" sz="4800" b="1"/>
              <a:t>What </a:t>
            </a:r>
            <a:r>
              <a:rPr lang="fr-FR" sz="4800" b="1" err="1"/>
              <a:t>is</a:t>
            </a:r>
            <a:r>
              <a:rPr lang="fr-FR" sz="4800" b="1"/>
              <a:t> the </a:t>
            </a:r>
            <a:r>
              <a:rPr lang="fr-FR" sz="4800" b="1" err="1"/>
              <a:t>retail</a:t>
            </a:r>
            <a:r>
              <a:rPr lang="fr-FR" sz="4800" b="1"/>
              <a:t> </a:t>
            </a:r>
            <a:r>
              <a:rPr lang="fr-FR" sz="4800" b="1" err="1"/>
              <a:t>price</a:t>
            </a:r>
            <a:r>
              <a:rPr lang="fr-FR" sz="4800" b="1"/>
              <a:t> ?</a:t>
            </a:r>
          </a:p>
        </p:txBody>
      </p:sp>
      <p:grpSp>
        <p:nvGrpSpPr>
          <p:cNvPr id="6" name="Group 5">
            <a:extLst>
              <a:ext uri="{FF2B5EF4-FFF2-40B4-BE49-F238E27FC236}">
                <a16:creationId xmlns:a16="http://schemas.microsoft.com/office/drawing/2014/main" id="{0E070FC6-2320-9067-0020-AE12B57D2B39}"/>
              </a:ext>
            </a:extLst>
          </p:cNvPr>
          <p:cNvGrpSpPr/>
          <p:nvPr/>
        </p:nvGrpSpPr>
        <p:grpSpPr>
          <a:xfrm>
            <a:off x="665947" y="3072629"/>
            <a:ext cx="6553200" cy="5803900"/>
            <a:chOff x="2494747" y="3198095"/>
            <a:chExt cx="6553200" cy="5803900"/>
          </a:xfrm>
        </p:grpSpPr>
        <p:pic>
          <p:nvPicPr>
            <p:cNvPr id="53264" name="Picture 2" descr="\\192.168.10.20\actwatch\Photos\Kates ppt\DSC01245.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94747" y="3198095"/>
              <a:ext cx="6553200" cy="5803900"/>
            </a:xfrm>
            <a:prstGeom prst="rect">
              <a:avLst/>
            </a:prstGeom>
            <a:noFill/>
            <a:ln w="9525">
              <a:solidFill>
                <a:schemeClr val="tx2"/>
              </a:solidFill>
              <a:miter lim="800000"/>
              <a:headEnd/>
              <a:tailEnd/>
            </a:ln>
          </p:spPr>
        </p:pic>
        <p:sp>
          <p:nvSpPr>
            <p:cNvPr id="53265" name="Text Box 18"/>
            <p:cNvSpPr txBox="1">
              <a:spLocks noChangeArrowheads="1"/>
            </p:cNvSpPr>
            <p:nvPr/>
          </p:nvSpPr>
          <p:spPr bwMode="auto">
            <a:xfrm>
              <a:off x="3332948" y="8294109"/>
              <a:ext cx="3810000" cy="707886"/>
            </a:xfrm>
            <a:prstGeom prst="rect">
              <a:avLst/>
            </a:prstGeom>
            <a:noFill/>
            <a:ln w="9525">
              <a:noFill/>
              <a:miter lim="800000"/>
              <a:headEnd/>
              <a:tailEnd/>
            </a:ln>
          </p:spPr>
          <p:txBody>
            <a:bodyPr>
              <a:spAutoFit/>
            </a:bodyPr>
            <a:lstStyle/>
            <a:p>
              <a:pPr>
                <a:spcBef>
                  <a:spcPct val="50000"/>
                </a:spcBef>
              </a:pPr>
              <a:r>
                <a:rPr lang="fr-FR" sz="4000">
                  <a:solidFill>
                    <a:schemeClr val="bg1"/>
                  </a:solidFill>
                </a:rPr>
                <a:t>1000 </a:t>
              </a:r>
              <a:r>
                <a:rPr lang="fr-FR" sz="4000" err="1">
                  <a:solidFill>
                    <a:schemeClr val="bg1"/>
                  </a:solidFill>
                </a:rPr>
                <a:t>tablets</a:t>
              </a:r>
              <a:endParaRPr lang="fr-FR" sz="4000">
                <a:solidFill>
                  <a:schemeClr val="bg1"/>
                </a:solidFill>
              </a:endParaRPr>
            </a:p>
          </p:txBody>
        </p:sp>
      </p:grpSp>
      <p:graphicFrame>
        <p:nvGraphicFramePr>
          <p:cNvPr id="3" name="Content Placeholder 3">
            <a:extLst>
              <a:ext uri="{FF2B5EF4-FFF2-40B4-BE49-F238E27FC236}">
                <a16:creationId xmlns:a16="http://schemas.microsoft.com/office/drawing/2014/main" id="{C6FF55B1-B068-3759-1B70-6561D6D922C7}"/>
              </a:ext>
            </a:extLst>
          </p:cNvPr>
          <p:cNvGraphicFramePr>
            <a:graphicFrameLocks/>
          </p:cNvGraphicFramePr>
          <p:nvPr>
            <p:extLst>
              <p:ext uri="{D42A27DB-BD31-4B8C-83A1-F6EECF244321}">
                <p14:modId xmlns:p14="http://schemas.microsoft.com/office/powerpoint/2010/main" val="1301172365"/>
              </p:ext>
            </p:extLst>
          </p:nvPr>
        </p:nvGraphicFramePr>
        <p:xfrm>
          <a:off x="7639050" y="7292600"/>
          <a:ext cx="14269253" cy="3520440"/>
        </p:xfrm>
        <a:graphic>
          <a:graphicData uri="http://schemas.openxmlformats.org/drawingml/2006/table">
            <a:tbl>
              <a:tblPr firstRow="1" firstCol="1" bandRow="1"/>
              <a:tblGrid>
                <a:gridCol w="14269253">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1 loose tablet </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of [brand] cost [____]XXX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graphicFrame>
        <p:nvGraphicFramePr>
          <p:cNvPr id="2" name="Content Placeholder 3">
            <a:extLst>
              <a:ext uri="{FF2B5EF4-FFF2-40B4-BE49-F238E27FC236}">
                <a16:creationId xmlns:a16="http://schemas.microsoft.com/office/drawing/2014/main" id="{E85F0A46-537E-C92B-A6F1-6BBA6AE81654}"/>
              </a:ext>
            </a:extLst>
          </p:cNvPr>
          <p:cNvGraphicFramePr>
            <a:graphicFrameLocks/>
          </p:cNvGraphicFramePr>
          <p:nvPr>
            <p:extLst>
              <p:ext uri="{D42A27DB-BD31-4B8C-83A1-F6EECF244321}">
                <p14:modId xmlns:p14="http://schemas.microsoft.com/office/powerpoint/2010/main" val="1641861946"/>
              </p:ext>
            </p:extLst>
          </p:nvPr>
        </p:nvGraphicFramePr>
        <p:xfrm>
          <a:off x="7639050" y="7292600"/>
          <a:ext cx="14269253" cy="3520440"/>
        </p:xfrm>
        <a:graphic>
          <a:graphicData uri="http://schemas.openxmlformats.org/drawingml/2006/table">
            <a:tbl>
              <a:tblPr firstRow="1" firstCol="1" bandRow="1"/>
              <a:tblGrid>
                <a:gridCol w="14269253">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One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[pack type=loose tablets</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 cost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[___|_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_|_2_|_0_|_0_]</a:t>
                      </a:r>
                      <a:r>
                        <a:rPr lang="en-US" sz="4800">
                          <a:solidFill>
                            <a:schemeClr val="tx1"/>
                          </a:solidFill>
                          <a:effectLst/>
                          <a:highlight>
                            <a:srgbClr val="FFFF00"/>
                          </a:highlight>
                          <a:latin typeface="+mn-lt"/>
                          <a:ea typeface="Times New Roman" panose="02020603050405020304" pitchFamily="18" charset="0"/>
                          <a:cs typeface="Arial" panose="020B0604020202020204" pitchFamily="34" charset="0"/>
                        </a:rPr>
                        <a:t>XXX </a:t>
                      </a:r>
                      <a:r>
                        <a:rPr lang="en-US" sz="4800">
                          <a:solidFill>
                            <a:schemeClr val="tx1"/>
                          </a:solidFill>
                          <a:effectLst/>
                          <a:highlight>
                            <a:srgbClr val="FFFFFF"/>
                          </a:highlight>
                          <a:latin typeface="+mn-lt"/>
                          <a:ea typeface="Times New Roman" panose="02020603050405020304" pitchFamily="18" charset="0"/>
                          <a:cs typeface="Arial" panose="020B0604020202020204" pitchFamily="34" charset="0"/>
                        </a:rPr>
                        <a:t>to</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5E44ED05-1007-596C-B53F-B9E5545692AE}"/>
              </a:ext>
            </a:extLst>
          </p:cNvPr>
          <p:cNvSpPr txBox="1"/>
          <p:nvPr/>
        </p:nvSpPr>
        <p:spPr>
          <a:xfrm>
            <a:off x="665947" y="12165561"/>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D54C24F1-3BAE-B3CE-4742-E5F40F21AB37}"/>
              </a:ext>
            </a:extLst>
          </p:cNvPr>
          <p:cNvGraphicFramePr>
            <a:graphicFrameLocks/>
          </p:cNvGraphicFramePr>
          <p:nvPr>
            <p:extLst>
              <p:ext uri="{D42A27DB-BD31-4B8C-83A1-F6EECF244321}">
                <p14:modId xmlns:p14="http://schemas.microsoft.com/office/powerpoint/2010/main" val="2837467573"/>
              </p:ext>
            </p:extLst>
          </p:nvPr>
        </p:nvGraphicFramePr>
        <p:xfrm>
          <a:off x="11238206" y="5894053"/>
          <a:ext cx="11966469" cy="4178808"/>
        </p:xfrm>
        <a:graphic>
          <a:graphicData uri="http://schemas.openxmlformats.org/drawingml/2006/table">
            <a:tbl>
              <a:tblPr firstRow="1" firstCol="1" bandRow="1"/>
              <a:tblGrid>
                <a:gridCol w="11966469">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57346" name="Title 1"/>
          <p:cNvSpPr>
            <a:spLocks noGrp="1"/>
          </p:cNvSpPr>
          <p:nvPr>
            <p:ph type="title"/>
          </p:nvPr>
        </p:nvSpPr>
        <p:spPr>
          <a:xfrm>
            <a:off x="380890" y="437262"/>
            <a:ext cx="18967450" cy="1303500"/>
          </a:xfrm>
        </p:spPr>
        <p:txBody>
          <a:bodyPr/>
          <a:lstStyle/>
          <a:p>
            <a:r>
              <a:rPr lang="fr-FR" sz="8000" noProof="0"/>
              <a:t>Example - Injectable </a:t>
            </a:r>
            <a:r>
              <a:rPr lang="fr-FR" sz="8000" noProof="0" err="1"/>
              <a:t>Liquids</a:t>
            </a:r>
            <a:endParaRPr lang="fr-FR" sz="8000" noProof="0"/>
          </a:p>
        </p:txBody>
      </p:sp>
      <p:pic>
        <p:nvPicPr>
          <p:cNvPr id="57347" name="Picture 4" descr="C:\Documents and Settings\Nicola Hobby\My Documents\My Pictures\Inj.jpg"/>
          <p:cNvPicPr>
            <a:picLocks noGrp="1" noChangeAspect="1" noChangeArrowheads="1"/>
          </p:cNvPicPr>
          <p:nvPr>
            <p:ph idx="4294967295"/>
          </p:nvPr>
        </p:nvPicPr>
        <p:blipFill>
          <a:blip r:embed="rId3" cstate="print"/>
          <a:srcRect/>
          <a:stretch>
            <a:fillRect/>
          </a:stretch>
        </p:blipFill>
        <p:spPr>
          <a:xfrm>
            <a:off x="533400" y="2329277"/>
            <a:ext cx="10388600" cy="7797800"/>
          </a:xfrm>
          <a:noFill/>
        </p:spPr>
      </p:pic>
      <p:sp>
        <p:nvSpPr>
          <p:cNvPr id="5" name="TextBox 4"/>
          <p:cNvSpPr txBox="1"/>
          <p:nvPr/>
        </p:nvSpPr>
        <p:spPr>
          <a:xfrm>
            <a:off x="11238206" y="2429704"/>
            <a:ext cx="11259844" cy="2905411"/>
          </a:xfrm>
          <a:prstGeom prst="rect">
            <a:avLst/>
          </a:prstGeom>
          <a:noFill/>
        </p:spPr>
        <p:txBody>
          <a:bodyPr wrap="square">
            <a:spAutoFit/>
          </a:bodyPr>
          <a:lstStyle/>
          <a:p>
            <a:pPr>
              <a:lnSpc>
                <a:spcPct val="90000"/>
              </a:lnSpc>
              <a:spcBef>
                <a:spcPts val="100"/>
              </a:spcBef>
              <a:spcAft>
                <a:spcPts val="500"/>
              </a:spcAft>
              <a:defRPr/>
            </a:pPr>
            <a:r>
              <a:rPr lang="fr-FR" sz="4800"/>
              <a:t>A service provider </a:t>
            </a:r>
            <a:r>
              <a:rPr lang="fr-FR" sz="4800" err="1"/>
              <a:t>says</a:t>
            </a:r>
            <a:r>
              <a:rPr lang="fr-FR" sz="4800"/>
              <a:t> </a:t>
            </a:r>
            <a:r>
              <a:rPr lang="fr-FR" sz="4800" err="1"/>
              <a:t>that</a:t>
            </a:r>
            <a:r>
              <a:rPr lang="fr-FR" sz="4800"/>
              <a:t> the </a:t>
            </a:r>
            <a:r>
              <a:rPr lang="fr-FR" sz="4800" err="1"/>
              <a:t>price</a:t>
            </a:r>
            <a:r>
              <a:rPr lang="fr-FR" sz="4800"/>
              <a:t> of </a:t>
            </a:r>
            <a:r>
              <a:rPr lang="fr-FR" sz="4800" err="1"/>
              <a:t>each</a:t>
            </a:r>
            <a:r>
              <a:rPr lang="fr-FR" sz="4800"/>
              <a:t> ampoule </a:t>
            </a:r>
            <a:r>
              <a:rPr lang="fr-FR" sz="4800" err="1"/>
              <a:t>is</a:t>
            </a:r>
            <a:r>
              <a:rPr lang="fr-FR" sz="4800"/>
              <a:t> </a:t>
            </a:r>
            <a:r>
              <a:rPr lang="fr-FR" sz="4800" b="1">
                <a:highlight>
                  <a:srgbClr val="FFFF00"/>
                </a:highlight>
              </a:rPr>
              <a:t>400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fr-FR" sz="4800">
              <a:highlight>
                <a:srgbClr val="FFFF00"/>
              </a:highlight>
            </a:endParaRPr>
          </a:p>
          <a:p>
            <a:pPr>
              <a:lnSpc>
                <a:spcPct val="90000"/>
              </a:lnSpc>
              <a:spcBef>
                <a:spcPts val="100"/>
              </a:spcBef>
              <a:spcAft>
                <a:spcPts val="500"/>
              </a:spcAft>
              <a:defRPr/>
            </a:pPr>
            <a:endParaRPr lang="fr-FR" sz="4800"/>
          </a:p>
          <a:p>
            <a:pPr>
              <a:lnSpc>
                <a:spcPct val="90000"/>
              </a:lnSpc>
              <a:spcBef>
                <a:spcPts val="100"/>
              </a:spcBef>
              <a:spcAft>
                <a:spcPts val="500"/>
              </a:spcAft>
              <a:defRPr/>
            </a:pPr>
            <a:r>
              <a:rPr lang="fr-FR" sz="4800" b="1"/>
              <a:t>How do I </a:t>
            </a:r>
            <a:r>
              <a:rPr lang="fr-FR" sz="4800" b="1" err="1"/>
              <a:t>fill</a:t>
            </a:r>
            <a:r>
              <a:rPr lang="fr-FR" sz="4800" b="1"/>
              <a:t> in the </a:t>
            </a:r>
            <a:r>
              <a:rPr lang="fr-FR" sz="4800" b="1" err="1"/>
              <a:t>retail</a:t>
            </a:r>
            <a:r>
              <a:rPr lang="fr-FR" sz="4800" b="1"/>
              <a:t> </a:t>
            </a:r>
            <a:r>
              <a:rPr lang="fr-FR" sz="4800" b="1" err="1"/>
              <a:t>price</a:t>
            </a:r>
            <a:r>
              <a:rPr lang="fr-FR" sz="4800" b="1"/>
              <a:t>?</a:t>
            </a:r>
          </a:p>
        </p:txBody>
      </p:sp>
      <p:graphicFrame>
        <p:nvGraphicFramePr>
          <p:cNvPr id="2" name="Content Placeholder 3">
            <a:extLst>
              <a:ext uri="{FF2B5EF4-FFF2-40B4-BE49-F238E27FC236}">
                <a16:creationId xmlns:a16="http://schemas.microsoft.com/office/drawing/2014/main" id="{56EB880D-E7BC-CC2F-1DEC-EA1A65F67F46}"/>
              </a:ext>
            </a:extLst>
          </p:cNvPr>
          <p:cNvGraphicFramePr>
            <a:graphicFrameLocks/>
          </p:cNvGraphicFramePr>
          <p:nvPr>
            <p:extLst>
              <p:ext uri="{D42A27DB-BD31-4B8C-83A1-F6EECF244321}">
                <p14:modId xmlns:p14="http://schemas.microsoft.com/office/powerpoint/2010/main" val="439243267"/>
              </p:ext>
            </p:extLst>
          </p:nvPr>
        </p:nvGraphicFramePr>
        <p:xfrm>
          <a:off x="11238206" y="5894053"/>
          <a:ext cx="11966469" cy="3444240"/>
        </p:xfrm>
        <a:graphic>
          <a:graphicData uri="http://schemas.openxmlformats.org/drawingml/2006/table">
            <a:tbl>
              <a:tblPr firstRow="1" firstCol="1" bandRow="1"/>
              <a:tblGrid>
                <a:gridCol w="11966469">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ampoule</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 cost </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[_40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80821DD4-D4FA-3998-67AF-E851BE36EC14}"/>
              </a:ext>
            </a:extLst>
          </p:cNvPr>
          <p:cNvSpPr txBox="1"/>
          <p:nvPr/>
        </p:nvSpPr>
        <p:spPr>
          <a:xfrm>
            <a:off x="380890" y="12486524"/>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03951FA-1CA0-C24B-E3B0-8045EDB0C118}"/>
              </a:ext>
            </a:extLst>
          </p:cNvPr>
          <p:cNvGraphicFramePr>
            <a:graphicFrameLocks/>
          </p:cNvGraphicFramePr>
          <p:nvPr>
            <p:extLst>
              <p:ext uri="{D42A27DB-BD31-4B8C-83A1-F6EECF244321}">
                <p14:modId xmlns:p14="http://schemas.microsoft.com/office/powerpoint/2010/main" val="2604733413"/>
              </p:ext>
            </p:extLst>
          </p:nvPr>
        </p:nvGraphicFramePr>
        <p:xfrm>
          <a:off x="11515336" y="6075246"/>
          <a:ext cx="12259064" cy="3520440"/>
        </p:xfrm>
        <a:graphic>
          <a:graphicData uri="http://schemas.openxmlformats.org/drawingml/2006/table">
            <a:tbl>
              <a:tblPr firstRow="1" firstCol="1" bandRow="1"/>
              <a:tblGrid>
                <a:gridCol w="12259064">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57346" name="Title 1"/>
          <p:cNvSpPr>
            <a:spLocks noGrp="1"/>
          </p:cNvSpPr>
          <p:nvPr>
            <p:ph type="title"/>
          </p:nvPr>
        </p:nvSpPr>
        <p:spPr>
          <a:xfrm>
            <a:off x="301886" y="396650"/>
            <a:ext cx="17205064" cy="1412419"/>
          </a:xfrm>
        </p:spPr>
        <p:txBody>
          <a:bodyPr/>
          <a:lstStyle/>
          <a:p>
            <a:r>
              <a:rPr lang="fr-FR" sz="8000" noProof="0"/>
              <a:t>Example - Injectable </a:t>
            </a:r>
            <a:r>
              <a:rPr lang="fr-FR" sz="8000" noProof="0" err="1"/>
              <a:t>Liquids</a:t>
            </a:r>
            <a:endParaRPr lang="fr-FR" sz="8000" noProof="0"/>
          </a:p>
        </p:txBody>
      </p:sp>
      <p:pic>
        <p:nvPicPr>
          <p:cNvPr id="57347" name="Picture 4" descr="C:\Documents and Settings\Nicola Hobby\My Documents\My Pictures\Inj.jpg"/>
          <p:cNvPicPr>
            <a:picLocks noGrp="1" noChangeAspect="1" noChangeArrowheads="1"/>
          </p:cNvPicPr>
          <p:nvPr>
            <p:ph idx="4294967295"/>
          </p:nvPr>
        </p:nvPicPr>
        <p:blipFill>
          <a:blip r:embed="rId3" cstate="print"/>
          <a:srcRect/>
          <a:stretch>
            <a:fillRect/>
          </a:stretch>
        </p:blipFill>
        <p:spPr>
          <a:xfrm>
            <a:off x="476250" y="2555039"/>
            <a:ext cx="10388600" cy="7797800"/>
          </a:xfrm>
          <a:noFill/>
        </p:spPr>
      </p:pic>
      <p:graphicFrame>
        <p:nvGraphicFramePr>
          <p:cNvPr id="2" name="Content Placeholder 3">
            <a:extLst>
              <a:ext uri="{FF2B5EF4-FFF2-40B4-BE49-F238E27FC236}">
                <a16:creationId xmlns:a16="http://schemas.microsoft.com/office/drawing/2014/main" id="{56EB880D-E7BC-CC2F-1DEC-EA1A65F67F46}"/>
              </a:ext>
            </a:extLst>
          </p:cNvPr>
          <p:cNvGraphicFramePr>
            <a:graphicFrameLocks/>
          </p:cNvGraphicFramePr>
          <p:nvPr>
            <p:extLst>
              <p:ext uri="{D42A27DB-BD31-4B8C-83A1-F6EECF244321}">
                <p14:modId xmlns:p14="http://schemas.microsoft.com/office/powerpoint/2010/main" val="2452311554"/>
              </p:ext>
            </p:extLst>
          </p:nvPr>
        </p:nvGraphicFramePr>
        <p:xfrm>
          <a:off x="11515334" y="6075246"/>
          <a:ext cx="12259063" cy="3545002"/>
        </p:xfrm>
        <a:graphic>
          <a:graphicData uri="http://schemas.openxmlformats.org/drawingml/2006/table">
            <a:tbl>
              <a:tblPr firstRow="1" firstCol="1" bandRow="1"/>
              <a:tblGrid>
                <a:gridCol w="12259063">
                  <a:extLst>
                    <a:ext uri="{9D8B030D-6E8A-4147-A177-3AD203B41FA5}">
                      <a16:colId xmlns:a16="http://schemas.microsoft.com/office/drawing/2014/main" val="3258937882"/>
                    </a:ext>
                  </a:extLst>
                </a:gridCol>
              </a:tblGrid>
              <a:tr h="3545002">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rgbClr val="FF0000"/>
                          </a:solidFill>
                          <a:effectLst/>
                          <a:highlight>
                            <a:srgbClr val="FFFFFF"/>
                          </a:highlight>
                          <a:latin typeface="+mn-lt"/>
                          <a:ea typeface="Times New Roman" panose="02020603050405020304" pitchFamily="18" charset="0"/>
                          <a:cs typeface="Arial" panose="020B0604020202020204" pitchFamily="34" charset="0"/>
                        </a:rPr>
                        <a:t>ampoule</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 cost </a:t>
                      </a:r>
                      <a:r>
                        <a:rPr lang="en-US" sz="4800">
                          <a:solidFill>
                            <a:srgbClr val="FF0000"/>
                          </a:solidFill>
                          <a:effectLst/>
                          <a:highlight>
                            <a:srgbClr val="FFFF00"/>
                          </a:highlight>
                          <a:latin typeface="+mn-lt"/>
                          <a:ea typeface="Times New Roman" panose="02020603050405020304" pitchFamily="18" charset="0"/>
                          <a:cs typeface="Arial" panose="020B0604020202020204" pitchFamily="34" charset="0"/>
                        </a:rPr>
                        <a:t>[_400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3" name="Title 1">
            <a:extLst>
              <a:ext uri="{FF2B5EF4-FFF2-40B4-BE49-F238E27FC236}">
                <a16:creationId xmlns:a16="http://schemas.microsoft.com/office/drawing/2014/main" id="{179F4F7E-4AFF-53D9-A7BC-FF1FF19EE968}"/>
              </a:ext>
            </a:extLst>
          </p:cNvPr>
          <p:cNvSpPr txBox="1">
            <a:spLocks/>
          </p:cNvSpPr>
          <p:nvPr/>
        </p:nvSpPr>
        <p:spPr>
          <a:xfrm>
            <a:off x="13858933" y="2412801"/>
            <a:ext cx="8486717" cy="2751522"/>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4800">
                <a:latin typeface="+mn-lt"/>
              </a:rPr>
              <a:t>Package size (5ml) </a:t>
            </a:r>
            <a:r>
              <a:rPr lang="fr-FR" sz="4800" err="1">
                <a:latin typeface="+mn-lt"/>
              </a:rPr>
              <a:t>is</a:t>
            </a:r>
            <a:r>
              <a:rPr lang="fr-FR" sz="4800">
                <a:latin typeface="+mn-lt"/>
              </a:rPr>
              <a:t> </a:t>
            </a:r>
            <a:r>
              <a:rPr lang="fr-FR" sz="4800" err="1">
                <a:latin typeface="+mn-lt"/>
              </a:rPr>
              <a:t>independent</a:t>
            </a:r>
            <a:r>
              <a:rPr lang="fr-FR" sz="4800">
                <a:latin typeface="+mn-lt"/>
              </a:rPr>
              <a:t> of the </a:t>
            </a:r>
            <a:r>
              <a:rPr lang="fr-FR" sz="4800" err="1">
                <a:latin typeface="+mn-lt"/>
              </a:rPr>
              <a:t>number</a:t>
            </a:r>
            <a:r>
              <a:rPr lang="fr-FR" sz="4800">
                <a:latin typeface="+mn-lt"/>
              </a:rPr>
              <a:t> of </a:t>
            </a:r>
            <a:r>
              <a:rPr lang="fr-FR" sz="4800" err="1">
                <a:latin typeface="+mn-lt"/>
              </a:rPr>
              <a:t>vials</a:t>
            </a:r>
            <a:r>
              <a:rPr lang="fr-FR" sz="4800">
                <a:latin typeface="+mn-lt"/>
              </a:rPr>
              <a:t> in the </a:t>
            </a:r>
            <a:r>
              <a:rPr lang="fr-FR" sz="4800" err="1">
                <a:latin typeface="+mn-lt"/>
              </a:rPr>
              <a:t>retail</a:t>
            </a:r>
            <a:r>
              <a:rPr lang="fr-FR" sz="4800">
                <a:latin typeface="+mn-lt"/>
              </a:rPr>
              <a:t> </a:t>
            </a:r>
            <a:r>
              <a:rPr lang="fr-FR" sz="4800" err="1">
                <a:latin typeface="+mn-lt"/>
              </a:rPr>
              <a:t>price</a:t>
            </a:r>
            <a:endParaRPr lang="fr-FR" sz="4800">
              <a:latin typeface="+mn-lt"/>
            </a:endParaRPr>
          </a:p>
        </p:txBody>
      </p:sp>
      <p:pic>
        <p:nvPicPr>
          <p:cNvPr id="4" name="Picture 5">
            <a:extLst>
              <a:ext uri="{FF2B5EF4-FFF2-40B4-BE49-F238E27FC236}">
                <a16:creationId xmlns:a16="http://schemas.microsoft.com/office/drawing/2014/main" id="{EA15E6C7-482E-7C1B-4C47-9C4D5B3F4738}"/>
              </a:ext>
            </a:extLst>
          </p:cNvPr>
          <p:cNvPicPr>
            <a:picLocks noChangeAspect="1" noChangeArrowheads="1"/>
          </p:cNvPicPr>
          <p:nvPr/>
        </p:nvPicPr>
        <p:blipFill>
          <a:blip r:embed="rId4" cstate="print"/>
          <a:srcRect/>
          <a:stretch>
            <a:fillRect/>
          </a:stretch>
        </p:blipFill>
        <p:spPr bwMode="auto">
          <a:xfrm>
            <a:off x="11923741" y="2555039"/>
            <a:ext cx="1676400" cy="1565276"/>
          </a:xfrm>
          <a:prstGeom prst="rect">
            <a:avLst/>
          </a:prstGeom>
          <a:noFill/>
          <a:ln w="9525">
            <a:noFill/>
            <a:miter lim="800000"/>
            <a:headEnd/>
            <a:tailEnd/>
          </a:ln>
        </p:spPr>
      </p:pic>
      <p:sp>
        <p:nvSpPr>
          <p:cNvPr id="6" name="TextBox 5">
            <a:extLst>
              <a:ext uri="{FF2B5EF4-FFF2-40B4-BE49-F238E27FC236}">
                <a16:creationId xmlns:a16="http://schemas.microsoft.com/office/drawing/2014/main" id="{A90169A1-3002-78D8-A303-64D41C8EBC90}"/>
              </a:ext>
            </a:extLst>
          </p:cNvPr>
          <p:cNvSpPr txBox="1"/>
          <p:nvPr/>
        </p:nvSpPr>
        <p:spPr>
          <a:xfrm>
            <a:off x="316025" y="12332332"/>
            <a:ext cx="17190925" cy="830997"/>
          </a:xfrm>
          <a:prstGeom prst="rect">
            <a:avLst/>
          </a:prstGeom>
          <a:noFill/>
        </p:spPr>
        <p:txBody>
          <a:bodyPr wrap="none" rtlCol="0">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42700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D50C7FD1-292B-C999-4037-235A0D6485EA}"/>
              </a:ext>
            </a:extLst>
          </p:cNvPr>
          <p:cNvGraphicFramePr>
            <a:graphicFrameLocks/>
          </p:cNvGraphicFramePr>
          <p:nvPr>
            <p:extLst>
              <p:ext uri="{D42A27DB-BD31-4B8C-83A1-F6EECF244321}">
                <p14:modId xmlns:p14="http://schemas.microsoft.com/office/powerpoint/2010/main" val="423794811"/>
              </p:ext>
            </p:extLst>
          </p:nvPr>
        </p:nvGraphicFramePr>
        <p:xfrm>
          <a:off x="11077034" y="6708423"/>
          <a:ext cx="12887866" cy="4178808"/>
        </p:xfrm>
        <a:graphic>
          <a:graphicData uri="http://schemas.openxmlformats.org/drawingml/2006/table">
            <a:tbl>
              <a:tblPr firstRow="1" firstCol="1" bandRow="1"/>
              <a:tblGrid>
                <a:gridCol w="12887866">
                  <a:extLst>
                    <a:ext uri="{9D8B030D-6E8A-4147-A177-3AD203B41FA5}">
                      <a16:colId xmlns:a16="http://schemas.microsoft.com/office/drawing/2014/main" val="3258937882"/>
                    </a:ext>
                  </a:extLst>
                </a:gridCol>
              </a:tblGrid>
              <a:tr h="1159510">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59396" name="Title 1"/>
          <p:cNvSpPr>
            <a:spLocks noGrp="1"/>
          </p:cNvSpPr>
          <p:nvPr>
            <p:ph type="title"/>
          </p:nvPr>
        </p:nvSpPr>
        <p:spPr>
          <a:xfrm>
            <a:off x="419100" y="719226"/>
            <a:ext cx="20326350" cy="1210588"/>
          </a:xfrm>
        </p:spPr>
        <p:txBody>
          <a:bodyPr/>
          <a:lstStyle/>
          <a:p>
            <a:r>
              <a:rPr lang="fr-FR" sz="8000" noProof="0"/>
              <a:t>Example - Injectable </a:t>
            </a:r>
            <a:r>
              <a:rPr lang="fr-FR" sz="8000" noProof="0" err="1"/>
              <a:t>Liquids</a:t>
            </a:r>
            <a:endParaRPr lang="fr-FR" sz="8000" noProof="0"/>
          </a:p>
        </p:txBody>
      </p:sp>
      <p:pic>
        <p:nvPicPr>
          <p:cNvPr id="59394" name="Picture 4" descr="C:\Documents and Settings\Nicola Hobby\My Documents\My Pictures\Inj.jpg"/>
          <p:cNvPicPr>
            <a:picLocks noGrp="1" noChangeAspect="1" noChangeArrowheads="1"/>
          </p:cNvPicPr>
          <p:nvPr>
            <p:ph idx="4294967295"/>
          </p:nvPr>
        </p:nvPicPr>
        <p:blipFill>
          <a:blip r:embed="rId3" cstate="print"/>
          <a:srcRect/>
          <a:stretch>
            <a:fillRect/>
          </a:stretch>
        </p:blipFill>
        <p:spPr>
          <a:xfrm>
            <a:off x="419100" y="2612673"/>
            <a:ext cx="10388600" cy="7797800"/>
          </a:xfrm>
          <a:noFill/>
        </p:spPr>
      </p:pic>
      <p:sp>
        <p:nvSpPr>
          <p:cNvPr id="5" name="TextBox 4"/>
          <p:cNvSpPr txBox="1"/>
          <p:nvPr/>
        </p:nvSpPr>
        <p:spPr>
          <a:xfrm>
            <a:off x="11029950" y="2612673"/>
            <a:ext cx="11542149" cy="3647152"/>
          </a:xfrm>
          <a:prstGeom prst="rect">
            <a:avLst/>
          </a:prstGeom>
          <a:noFill/>
        </p:spPr>
        <p:txBody>
          <a:bodyPr wrap="square">
            <a:spAutoFit/>
          </a:bodyPr>
          <a:lstStyle/>
          <a:p>
            <a:pPr>
              <a:lnSpc>
                <a:spcPct val="90000"/>
              </a:lnSpc>
              <a:spcBef>
                <a:spcPts val="100"/>
              </a:spcBef>
              <a:spcAft>
                <a:spcPts val="500"/>
              </a:spcAft>
              <a:defRPr/>
            </a:pPr>
            <a:r>
              <a:rPr lang="fr-FR" sz="4800" err="1"/>
              <a:t>Another</a:t>
            </a:r>
            <a:r>
              <a:rPr lang="fr-FR" sz="4800"/>
              <a:t> provider </a:t>
            </a:r>
            <a:r>
              <a:rPr lang="fr-FR" sz="4800" err="1"/>
              <a:t>sells</a:t>
            </a:r>
            <a:r>
              <a:rPr lang="fr-FR" sz="4800"/>
              <a:t> the </a:t>
            </a:r>
            <a:r>
              <a:rPr lang="fr-FR" sz="4800" err="1"/>
              <a:t>whole</a:t>
            </a:r>
            <a:r>
              <a:rPr lang="fr-FR" sz="4800"/>
              <a:t> box of </a:t>
            </a:r>
            <a:r>
              <a:rPr lang="fr-FR" sz="4800" err="1"/>
              <a:t>vials</a:t>
            </a:r>
            <a:r>
              <a:rPr lang="fr-FR" sz="4800"/>
              <a:t>. He </a:t>
            </a:r>
            <a:r>
              <a:rPr lang="fr-FR" sz="4800" err="1"/>
              <a:t>does</a:t>
            </a:r>
            <a:r>
              <a:rPr lang="fr-FR" sz="4800"/>
              <a:t> not </a:t>
            </a:r>
            <a:r>
              <a:rPr lang="fr-FR" sz="4800" err="1"/>
              <a:t>sell</a:t>
            </a:r>
            <a:r>
              <a:rPr lang="fr-FR" sz="4800"/>
              <a:t> the </a:t>
            </a:r>
            <a:r>
              <a:rPr lang="fr-FR" sz="4800" err="1"/>
              <a:t>vials</a:t>
            </a:r>
            <a:r>
              <a:rPr lang="fr-FR" sz="4800"/>
              <a:t> </a:t>
            </a:r>
            <a:r>
              <a:rPr lang="fr-FR" sz="4800" err="1"/>
              <a:t>individually</a:t>
            </a:r>
            <a:r>
              <a:rPr lang="fr-FR" sz="4800"/>
              <a:t>.</a:t>
            </a:r>
          </a:p>
          <a:p>
            <a:pPr>
              <a:lnSpc>
                <a:spcPct val="90000"/>
              </a:lnSpc>
              <a:spcBef>
                <a:spcPts val="100"/>
              </a:spcBef>
              <a:spcAft>
                <a:spcPts val="500"/>
              </a:spcAft>
              <a:defRPr/>
            </a:pPr>
            <a:r>
              <a:rPr lang="fr-FR" sz="4800"/>
              <a:t>A box of </a:t>
            </a:r>
            <a:r>
              <a:rPr lang="fr-FR" sz="4800" err="1"/>
              <a:t>vials</a:t>
            </a:r>
            <a:r>
              <a:rPr lang="fr-FR" sz="4800"/>
              <a:t> </a:t>
            </a:r>
            <a:r>
              <a:rPr lang="fr-FR" sz="4800" err="1"/>
              <a:t>costs</a:t>
            </a:r>
            <a:r>
              <a:rPr lang="fr-FR" sz="4800"/>
              <a:t> </a:t>
            </a:r>
            <a:r>
              <a:rPr lang="fr-FR" sz="4800" b="1"/>
              <a:t>3500 </a:t>
            </a:r>
            <a:r>
              <a:rPr lang="en-US" sz="4800" b="1">
                <a:solidFill>
                  <a:srgbClr val="000000"/>
                </a:solidFill>
                <a:effectLst/>
                <a:highlight>
                  <a:srgbClr val="FFFFFF"/>
                </a:highlight>
                <a:latin typeface="+mn-lt"/>
                <a:ea typeface="Times New Roman" panose="02020603050405020304" pitchFamily="18" charset="0"/>
                <a:cs typeface="Arial" panose="020B0604020202020204" pitchFamily="34" charset="0"/>
              </a:rPr>
              <a:t>XXX</a:t>
            </a:r>
            <a:endParaRPr lang="fr-FR" sz="4800"/>
          </a:p>
          <a:p>
            <a:pPr>
              <a:lnSpc>
                <a:spcPct val="90000"/>
              </a:lnSpc>
              <a:spcBef>
                <a:spcPts val="100"/>
              </a:spcBef>
              <a:spcAft>
                <a:spcPts val="500"/>
              </a:spcAft>
              <a:defRPr/>
            </a:pPr>
            <a:endParaRPr lang="fr-FR" sz="4800"/>
          </a:p>
          <a:p>
            <a:pPr>
              <a:lnSpc>
                <a:spcPct val="90000"/>
              </a:lnSpc>
              <a:spcBef>
                <a:spcPts val="100"/>
              </a:spcBef>
              <a:spcAft>
                <a:spcPts val="500"/>
              </a:spcAft>
              <a:defRPr/>
            </a:pPr>
            <a:r>
              <a:rPr lang="fr-FR" sz="4800" b="1"/>
              <a:t>How do </a:t>
            </a:r>
            <a:r>
              <a:rPr lang="fr-FR" sz="4800" b="1" err="1"/>
              <a:t>you</a:t>
            </a:r>
            <a:r>
              <a:rPr lang="fr-FR" sz="4800" b="1"/>
              <a:t> </a:t>
            </a:r>
            <a:r>
              <a:rPr lang="fr-FR" sz="4800" b="1" err="1"/>
              <a:t>complete</a:t>
            </a:r>
            <a:r>
              <a:rPr lang="fr-FR" sz="4800" b="1"/>
              <a:t> the </a:t>
            </a:r>
            <a:r>
              <a:rPr lang="fr-FR" sz="4800" b="1" err="1"/>
              <a:t>retail</a:t>
            </a:r>
            <a:r>
              <a:rPr lang="fr-FR" sz="4800" b="1"/>
              <a:t> </a:t>
            </a:r>
            <a:r>
              <a:rPr lang="fr-FR" sz="4800" b="1" err="1"/>
              <a:t>price</a:t>
            </a:r>
            <a:r>
              <a:rPr lang="fr-FR" sz="4800" b="1"/>
              <a:t>?</a:t>
            </a:r>
          </a:p>
        </p:txBody>
      </p:sp>
      <p:graphicFrame>
        <p:nvGraphicFramePr>
          <p:cNvPr id="2" name="Content Placeholder 3">
            <a:extLst>
              <a:ext uri="{FF2B5EF4-FFF2-40B4-BE49-F238E27FC236}">
                <a16:creationId xmlns:a16="http://schemas.microsoft.com/office/drawing/2014/main" id="{F4936467-2862-E968-A3F8-B6016D15D367}"/>
              </a:ext>
            </a:extLst>
          </p:cNvPr>
          <p:cNvGraphicFramePr>
            <a:graphicFrameLocks/>
          </p:cNvGraphicFramePr>
          <p:nvPr>
            <p:extLst>
              <p:ext uri="{D42A27DB-BD31-4B8C-83A1-F6EECF244321}">
                <p14:modId xmlns:p14="http://schemas.microsoft.com/office/powerpoint/2010/main" val="1655998979"/>
              </p:ext>
            </p:extLst>
          </p:nvPr>
        </p:nvGraphicFramePr>
        <p:xfrm>
          <a:off x="11077034" y="6708422"/>
          <a:ext cx="12887866" cy="4178807"/>
        </p:xfrm>
        <a:graphic>
          <a:graphicData uri="http://schemas.openxmlformats.org/drawingml/2006/table">
            <a:tbl>
              <a:tblPr firstRow="1" firstCol="1" bandRow="1"/>
              <a:tblGrid>
                <a:gridCol w="12887866">
                  <a:extLst>
                    <a:ext uri="{9D8B030D-6E8A-4147-A177-3AD203B41FA5}">
                      <a16:colId xmlns:a16="http://schemas.microsoft.com/office/drawing/2014/main" val="3258937882"/>
                    </a:ext>
                  </a:extLst>
                </a:gridCol>
              </a:tblGrid>
              <a:tr h="4178807">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p>
                    <a:p>
                      <a:pPr marL="0" marR="354330">
                        <a:lnSpc>
                          <a:spcPct val="90000"/>
                        </a:lnSpc>
                        <a:spcBef>
                          <a:spcPts val="100"/>
                        </a:spcBef>
                        <a:spcAft>
                          <a:spcPts val="500"/>
                        </a:spcAft>
                      </a:pP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=ampoule</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 cost </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[_350_]</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6" name="TextBox 5">
            <a:extLst>
              <a:ext uri="{FF2B5EF4-FFF2-40B4-BE49-F238E27FC236}">
                <a16:creationId xmlns:a16="http://schemas.microsoft.com/office/drawing/2014/main" id="{716C0306-9055-1405-623A-13A789634055}"/>
              </a:ext>
            </a:extLst>
          </p:cNvPr>
          <p:cNvSpPr txBox="1"/>
          <p:nvPr/>
        </p:nvSpPr>
        <p:spPr>
          <a:xfrm>
            <a:off x="419100" y="12165777"/>
            <a:ext cx="18462913"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91E1F4-4902-211C-E416-88AB4AAF51BE}"/>
              </a:ext>
            </a:extLst>
          </p:cNvPr>
          <p:cNvGraphicFramePr>
            <a:graphicFrameLocks/>
          </p:cNvGraphicFramePr>
          <p:nvPr>
            <p:extLst>
              <p:ext uri="{D42A27DB-BD31-4B8C-83A1-F6EECF244321}">
                <p14:modId xmlns:p14="http://schemas.microsoft.com/office/powerpoint/2010/main" val="4057268543"/>
              </p:ext>
            </p:extLst>
          </p:nvPr>
        </p:nvGraphicFramePr>
        <p:xfrm>
          <a:off x="7776852" y="6858000"/>
          <a:ext cx="13963650" cy="3939096"/>
        </p:xfrm>
        <a:graphic>
          <a:graphicData uri="http://schemas.openxmlformats.org/drawingml/2006/table">
            <a:tbl>
              <a:tblPr firstRow="1" firstCol="1" bandRow="1"/>
              <a:tblGrid>
                <a:gridCol w="13963650">
                  <a:extLst>
                    <a:ext uri="{9D8B030D-6E8A-4147-A177-3AD203B41FA5}">
                      <a16:colId xmlns:a16="http://schemas.microsoft.com/office/drawing/2014/main" val="3258937882"/>
                    </a:ext>
                  </a:extLst>
                </a:gridCol>
              </a:tblGrid>
              <a:tr h="3939096">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of </a:t>
                      </a:r>
                      <a:r>
                        <a:rPr lang="en-US" sz="4800" i="1">
                          <a:solidFill>
                            <a:srgbClr val="000000"/>
                          </a:solidFill>
                          <a:effectLst/>
                          <a:highlight>
                            <a:srgbClr val="FFFF00"/>
                          </a:highlight>
                          <a:latin typeface="+mn-lt"/>
                          <a:ea typeface="Times New Roman" panose="02020603050405020304" pitchFamily="18" charset="0"/>
                          <a:cs typeface="Times New Roman" panose="02020603050405020304" pitchFamily="18" charset="0"/>
                        </a:rPr>
                        <a:t>one</a:t>
                      </a:r>
                      <a:endParaRPr lang="en-US" sz="4800">
                        <a:effectLst/>
                        <a:highlight>
                          <a:srgbClr val="FFFF00"/>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62466" name="Title 1"/>
          <p:cNvSpPr>
            <a:spLocks noGrp="1"/>
          </p:cNvSpPr>
          <p:nvPr>
            <p:ph type="title"/>
          </p:nvPr>
        </p:nvSpPr>
        <p:spPr>
          <a:xfrm>
            <a:off x="327212" y="241821"/>
            <a:ext cx="21770788" cy="2318583"/>
          </a:xfrm>
        </p:spPr>
        <p:txBody>
          <a:bodyPr/>
          <a:lstStyle/>
          <a:p>
            <a:r>
              <a:rPr lang="fr-FR" sz="8000"/>
              <a:t>Example 5a - </a:t>
            </a:r>
            <a:r>
              <a:rPr lang="fr-FR" sz="8000" err="1"/>
              <a:t>Recording</a:t>
            </a:r>
            <a:r>
              <a:rPr lang="fr-FR" sz="8000"/>
              <a:t> the </a:t>
            </a:r>
            <a:r>
              <a:rPr lang="fr-FR" sz="8000" err="1"/>
              <a:t>retail</a:t>
            </a:r>
            <a:r>
              <a:rPr lang="fr-FR" sz="8000"/>
              <a:t> </a:t>
            </a:r>
            <a:r>
              <a:rPr lang="fr-FR" sz="8000" err="1"/>
              <a:t>price</a:t>
            </a:r>
            <a:r>
              <a:rPr lang="fr-FR" sz="8000"/>
              <a:t> of </a:t>
            </a:r>
            <a:r>
              <a:rPr lang="fr-FR" sz="8000" err="1"/>
              <a:t>bottles</a:t>
            </a:r>
            <a:endParaRPr lang="fr-FR" sz="8000"/>
          </a:p>
        </p:txBody>
      </p:sp>
      <p:pic>
        <p:nvPicPr>
          <p:cNvPr id="62468" name="Picture 2" descr="E:\Antimalarial photos DRC\CIMG2454.JP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2171699" y="2752235"/>
            <a:ext cx="5219701" cy="8833340"/>
          </a:xfrm>
          <a:prstGeom prst="rect">
            <a:avLst/>
          </a:prstGeom>
          <a:noFill/>
          <a:ln w="9525">
            <a:noFill/>
            <a:miter lim="800000"/>
            <a:headEnd/>
            <a:tailEnd/>
          </a:ln>
        </p:spPr>
      </p:pic>
      <p:sp>
        <p:nvSpPr>
          <p:cNvPr id="3" name="TextBox 2">
            <a:extLst>
              <a:ext uri="{FF2B5EF4-FFF2-40B4-BE49-F238E27FC236}">
                <a16:creationId xmlns:a16="http://schemas.microsoft.com/office/drawing/2014/main" id="{12DD0F41-C4AE-A2C5-7DC8-9049740FA224}"/>
              </a:ext>
            </a:extLst>
          </p:cNvPr>
          <p:cNvSpPr txBox="1"/>
          <p:nvPr/>
        </p:nvSpPr>
        <p:spPr>
          <a:xfrm>
            <a:off x="7776852" y="3302441"/>
            <a:ext cx="13963650" cy="2240613"/>
          </a:xfrm>
          <a:prstGeom prst="rect">
            <a:avLst/>
          </a:prstGeom>
          <a:noFill/>
        </p:spPr>
        <p:txBody>
          <a:bodyPr wrap="square">
            <a:spAutoFit/>
          </a:bodyPr>
          <a:lstStyle/>
          <a:p>
            <a:pPr>
              <a:lnSpc>
                <a:spcPct val="90000"/>
              </a:lnSpc>
              <a:spcBef>
                <a:spcPts val="100"/>
              </a:spcBef>
              <a:spcAft>
                <a:spcPts val="500"/>
              </a:spcAft>
              <a:defRPr/>
            </a:pPr>
            <a:r>
              <a:rPr lang="fr-FR" sz="4800"/>
              <a:t>One supplier </a:t>
            </a:r>
            <a:r>
              <a:rPr lang="fr-FR" sz="4800" err="1"/>
              <a:t>says</a:t>
            </a:r>
            <a:r>
              <a:rPr lang="fr-FR" sz="4800"/>
              <a:t> </a:t>
            </a:r>
            <a:r>
              <a:rPr lang="fr-FR" sz="4800" err="1"/>
              <a:t>that</a:t>
            </a:r>
            <a:r>
              <a:rPr lang="fr-FR" sz="4800"/>
              <a:t> </a:t>
            </a:r>
            <a:r>
              <a:rPr lang="fr-FR" sz="4800" err="1"/>
              <a:t>each</a:t>
            </a:r>
            <a:r>
              <a:rPr lang="fr-FR" sz="4800"/>
              <a:t> </a:t>
            </a:r>
            <a:r>
              <a:rPr lang="fr-FR" sz="4800" err="1"/>
              <a:t>bottle</a:t>
            </a:r>
            <a:r>
              <a:rPr lang="fr-FR" sz="4800"/>
              <a:t> </a:t>
            </a:r>
            <a:r>
              <a:rPr lang="fr-FR" sz="4800" err="1"/>
              <a:t>costs</a:t>
            </a:r>
            <a:r>
              <a:rPr lang="fr-FR" sz="4800"/>
              <a:t> </a:t>
            </a:r>
            <a:r>
              <a:rPr lang="fr-FR" sz="4800" b="1">
                <a:highlight>
                  <a:srgbClr val="FFFF00"/>
                </a:highlight>
              </a:rPr>
              <a:t>650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r>
              <a:rPr lang="fr-FR" sz="4800"/>
              <a:t>.</a:t>
            </a:r>
          </a:p>
          <a:p>
            <a:pPr>
              <a:lnSpc>
                <a:spcPct val="90000"/>
              </a:lnSpc>
              <a:spcBef>
                <a:spcPts val="100"/>
              </a:spcBef>
              <a:spcAft>
                <a:spcPts val="500"/>
              </a:spcAft>
              <a:defRPr/>
            </a:pPr>
            <a:endParaRPr lang="fr-FR" sz="4800"/>
          </a:p>
          <a:p>
            <a:pPr>
              <a:lnSpc>
                <a:spcPct val="90000"/>
              </a:lnSpc>
              <a:spcBef>
                <a:spcPts val="100"/>
              </a:spcBef>
              <a:spcAft>
                <a:spcPts val="500"/>
              </a:spcAft>
              <a:defRPr/>
            </a:pPr>
            <a:r>
              <a:rPr lang="fr-FR" sz="4800" b="1"/>
              <a:t>How do I </a:t>
            </a:r>
            <a:r>
              <a:rPr lang="fr-FR" sz="4800" b="1" err="1"/>
              <a:t>fill</a:t>
            </a:r>
            <a:r>
              <a:rPr lang="fr-FR" sz="4800" b="1"/>
              <a:t> in the </a:t>
            </a:r>
            <a:r>
              <a:rPr lang="fr-FR" sz="4800" b="1" err="1"/>
              <a:t>retail</a:t>
            </a:r>
            <a:r>
              <a:rPr lang="fr-FR" sz="4800" b="1"/>
              <a:t> </a:t>
            </a:r>
            <a:r>
              <a:rPr lang="fr-FR" sz="4800" b="1" err="1"/>
              <a:t>price</a:t>
            </a:r>
            <a:r>
              <a:rPr lang="fr-FR" sz="4800" b="1"/>
              <a:t>?</a:t>
            </a:r>
          </a:p>
        </p:txBody>
      </p:sp>
      <p:graphicFrame>
        <p:nvGraphicFramePr>
          <p:cNvPr id="2" name="Content Placeholder 3">
            <a:extLst>
              <a:ext uri="{FF2B5EF4-FFF2-40B4-BE49-F238E27FC236}">
                <a16:creationId xmlns:a16="http://schemas.microsoft.com/office/drawing/2014/main" id="{4AD4CA7C-4C9C-26B0-E534-2236869703E1}"/>
              </a:ext>
            </a:extLst>
          </p:cNvPr>
          <p:cNvGraphicFramePr>
            <a:graphicFrameLocks/>
          </p:cNvGraphicFramePr>
          <p:nvPr>
            <p:extLst>
              <p:ext uri="{D42A27DB-BD31-4B8C-83A1-F6EECF244321}">
                <p14:modId xmlns:p14="http://schemas.microsoft.com/office/powerpoint/2010/main" val="3817103593"/>
              </p:ext>
            </p:extLst>
          </p:nvPr>
        </p:nvGraphicFramePr>
        <p:xfrm>
          <a:off x="7776852" y="6858000"/>
          <a:ext cx="13963650" cy="3939096"/>
        </p:xfrm>
        <a:graphic>
          <a:graphicData uri="http://schemas.openxmlformats.org/drawingml/2006/table">
            <a:tbl>
              <a:tblPr firstRow="1" firstCol="1" bandRow="1"/>
              <a:tblGrid>
                <a:gridCol w="13963650">
                  <a:extLst>
                    <a:ext uri="{9D8B030D-6E8A-4147-A177-3AD203B41FA5}">
                      <a16:colId xmlns:a16="http://schemas.microsoft.com/office/drawing/2014/main" val="3258937882"/>
                    </a:ext>
                  </a:extLst>
                </a:gridCol>
              </a:tblGrid>
              <a:tr h="3939096">
                <a:tc>
                  <a:txBody>
                    <a:bodyPr/>
                    <a:lstStyle/>
                    <a:p>
                      <a:pPr marL="0" marR="354330">
                        <a:lnSpc>
                          <a:spcPct val="90000"/>
                        </a:lnSpc>
                        <a:spcBef>
                          <a:spcPts val="100"/>
                        </a:spcBef>
                        <a:spcAft>
                          <a:spcPts val="500"/>
                        </a:spcAf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90000"/>
                        </a:lnSpc>
                        <a:spcBef>
                          <a:spcPts val="100"/>
                        </a:spcBef>
                        <a:spcAft>
                          <a:spcPts val="500"/>
                        </a:spcAf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90000"/>
                        </a:lnSpc>
                        <a:spcBef>
                          <a:spcPts val="100"/>
                        </a:spcBef>
                        <a:spcAft>
                          <a:spcPts val="50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[pack type]=</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bottle</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(s) of [brand] cost </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[_650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6" name="TextBox 5">
            <a:extLst>
              <a:ext uri="{FF2B5EF4-FFF2-40B4-BE49-F238E27FC236}">
                <a16:creationId xmlns:a16="http://schemas.microsoft.com/office/drawing/2014/main" id="{3080421F-1AFD-836E-F045-B6530FF91D77}"/>
              </a:ext>
            </a:extLst>
          </p:cNvPr>
          <p:cNvSpPr txBox="1"/>
          <p:nvPr/>
        </p:nvSpPr>
        <p:spPr>
          <a:xfrm>
            <a:off x="684710" y="12445929"/>
            <a:ext cx="21055792"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304798" y="363620"/>
            <a:ext cx="21888451" cy="2318583"/>
          </a:xfrm>
        </p:spPr>
        <p:txBody>
          <a:bodyPr/>
          <a:lstStyle/>
          <a:p>
            <a:r>
              <a:rPr lang="fr-FR" sz="8000"/>
              <a:t>Example 5b - </a:t>
            </a:r>
            <a:r>
              <a:rPr lang="fr-FR" sz="8000" err="1"/>
              <a:t>Wholesale</a:t>
            </a:r>
            <a:r>
              <a:rPr lang="fr-FR" sz="8000"/>
              <a:t> </a:t>
            </a:r>
            <a:r>
              <a:rPr lang="fr-FR" sz="8000" err="1"/>
              <a:t>price</a:t>
            </a:r>
            <a:r>
              <a:rPr lang="fr-FR" sz="8000"/>
              <a:t> vs. </a:t>
            </a:r>
            <a:r>
              <a:rPr lang="fr-FR" sz="8000" err="1"/>
              <a:t>retail</a:t>
            </a:r>
            <a:r>
              <a:rPr lang="fr-FR" sz="8000"/>
              <a:t> </a:t>
            </a:r>
            <a:r>
              <a:rPr lang="fr-FR" sz="8000" err="1"/>
              <a:t>price</a:t>
            </a:r>
            <a:endParaRPr lang="fr-FR" sz="8000"/>
          </a:p>
        </p:txBody>
      </p:sp>
      <p:sp>
        <p:nvSpPr>
          <p:cNvPr id="5" name="TextBox 4"/>
          <p:cNvSpPr txBox="1"/>
          <p:nvPr/>
        </p:nvSpPr>
        <p:spPr>
          <a:xfrm>
            <a:off x="5263925" y="4565394"/>
            <a:ext cx="16021050" cy="3570208"/>
          </a:xfrm>
          <a:prstGeom prst="rect">
            <a:avLst/>
          </a:prstGeom>
          <a:noFill/>
        </p:spPr>
        <p:txBody>
          <a:bodyPr wrap="square">
            <a:spAutoFit/>
          </a:bodyPr>
          <a:lstStyle/>
          <a:p>
            <a:pPr>
              <a:lnSpc>
                <a:spcPct val="90000"/>
              </a:lnSpc>
              <a:spcBef>
                <a:spcPts val="100"/>
              </a:spcBef>
              <a:spcAft>
                <a:spcPts val="500"/>
              </a:spcAft>
              <a:defRPr/>
            </a:pPr>
            <a:r>
              <a:rPr lang="en-US" sz="4800"/>
              <a:t>This suspension was found in a large pharmacy. When you ask for the price, the supplier says he sells to consumers at </a:t>
            </a:r>
            <a:r>
              <a:rPr lang="en-US" sz="4800" b="1">
                <a:highlight>
                  <a:srgbClr val="FFFF00"/>
                </a:highlight>
              </a:rPr>
              <a:t>2000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r>
              <a:rPr lang="en-US" sz="4800" b="1">
                <a:highlight>
                  <a:srgbClr val="FFFF00"/>
                </a:highlight>
              </a:rPr>
              <a:t>. </a:t>
            </a:r>
            <a:r>
              <a:rPr lang="en-US" sz="4800"/>
              <a:t>But he also sells to drug wholesalers: </a:t>
            </a:r>
          </a:p>
          <a:p>
            <a:pPr>
              <a:lnSpc>
                <a:spcPct val="90000"/>
              </a:lnSpc>
              <a:spcBef>
                <a:spcPts val="100"/>
              </a:spcBef>
              <a:spcAft>
                <a:spcPts val="500"/>
              </a:spcAft>
              <a:defRPr/>
            </a:pPr>
            <a:r>
              <a:rPr lang="en-US" sz="4800"/>
              <a:t>5 bottles at </a:t>
            </a:r>
            <a:r>
              <a:rPr lang="en-US" sz="4800" b="1">
                <a:highlight>
                  <a:srgbClr val="FFFF00"/>
                </a:highlight>
              </a:rPr>
              <a:t>8,000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4800">
              <a:highlight>
                <a:srgbClr val="FFFF00"/>
              </a:highlight>
            </a:endParaRPr>
          </a:p>
          <a:p>
            <a:pPr>
              <a:lnSpc>
                <a:spcPct val="90000"/>
              </a:lnSpc>
              <a:spcBef>
                <a:spcPts val="100"/>
              </a:spcBef>
              <a:spcAft>
                <a:spcPts val="500"/>
              </a:spcAft>
              <a:defRPr/>
            </a:pPr>
            <a:endParaRPr lang="en-US" sz="4800" b="1"/>
          </a:p>
        </p:txBody>
      </p:sp>
      <p:pic>
        <p:nvPicPr>
          <p:cNvPr id="65540" name="Picture 2" descr="E:\Antimalarial photos DRC\CIMG2454.JPG"/>
          <p:cNvPicPr>
            <a:picLocks noChangeAspect="1" noChangeArrowheads="1"/>
          </p:cNvPicPr>
          <p:nvPr/>
        </p:nvPicPr>
        <p:blipFill>
          <a:blip r:embed="rId3" cstate="email">
            <a:lum bright="10000"/>
            <a:extLst>
              <a:ext uri="{28A0092B-C50C-407E-A947-70E740481C1C}">
                <a14:useLocalDpi xmlns:a14="http://schemas.microsoft.com/office/drawing/2010/main"/>
              </a:ext>
            </a:extLst>
          </a:blip>
          <a:srcRect/>
          <a:stretch>
            <a:fillRect/>
          </a:stretch>
        </p:blipFill>
        <p:spPr bwMode="auto">
          <a:xfrm>
            <a:off x="1300703" y="2845240"/>
            <a:ext cx="3240817" cy="5483158"/>
          </a:xfrm>
          <a:prstGeom prst="rect">
            <a:avLst/>
          </a:prstGeom>
          <a:noFill/>
          <a:ln w="9525">
            <a:noFill/>
            <a:miter lim="800000"/>
            <a:headEnd/>
            <a:tailEnd/>
          </a:ln>
        </p:spPr>
      </p:pic>
      <p:graphicFrame>
        <p:nvGraphicFramePr>
          <p:cNvPr id="2" name="Content Placeholder 3">
            <a:extLst>
              <a:ext uri="{FF2B5EF4-FFF2-40B4-BE49-F238E27FC236}">
                <a16:creationId xmlns:a16="http://schemas.microsoft.com/office/drawing/2014/main" id="{7B673F64-E07B-07A3-82D6-5BE7BC1629CA}"/>
              </a:ext>
            </a:extLst>
          </p:cNvPr>
          <p:cNvGraphicFramePr>
            <a:graphicFrameLocks/>
          </p:cNvGraphicFramePr>
          <p:nvPr>
            <p:extLst>
              <p:ext uri="{D42A27DB-BD31-4B8C-83A1-F6EECF244321}">
                <p14:modId xmlns:p14="http://schemas.microsoft.com/office/powerpoint/2010/main" val="1613681969"/>
              </p:ext>
            </p:extLst>
          </p:nvPr>
        </p:nvGraphicFramePr>
        <p:xfrm>
          <a:off x="625642" y="8814966"/>
          <a:ext cx="23132716" cy="4360545"/>
        </p:xfrm>
        <a:graphic>
          <a:graphicData uri="http://schemas.openxmlformats.org/drawingml/2006/table">
            <a:tbl>
              <a:tblPr firstRow="1" firstCol="1" bandRow="1"/>
              <a:tblGrid>
                <a:gridCol w="7804979">
                  <a:extLst>
                    <a:ext uri="{9D8B030D-6E8A-4147-A177-3AD203B41FA5}">
                      <a16:colId xmlns:a16="http://schemas.microsoft.com/office/drawing/2014/main" val="3258937882"/>
                    </a:ext>
                  </a:extLst>
                </a:gridCol>
                <a:gridCol w="7661555">
                  <a:extLst>
                    <a:ext uri="{9D8B030D-6E8A-4147-A177-3AD203B41FA5}">
                      <a16:colId xmlns:a16="http://schemas.microsoft.com/office/drawing/2014/main" val="885522626"/>
                    </a:ext>
                  </a:extLst>
                </a:gridCol>
                <a:gridCol w="7666182">
                  <a:extLst>
                    <a:ext uri="{9D8B030D-6E8A-4147-A177-3AD203B41FA5}">
                      <a16:colId xmlns:a16="http://schemas.microsoft.com/office/drawing/2014/main" val="441531132"/>
                    </a:ext>
                  </a:extLst>
                </a:gridCol>
              </a:tblGrid>
              <a:tr h="1159510">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is the minimum amount sold at wholesale/ for resale and cost the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a:t>
                      </a:r>
                      <a:r>
                        <a:rPr lang="en-US" sz="30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3000">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01C18A6C-1F89-5ACB-9A5D-89B57A542CBE}"/>
              </a:ext>
            </a:extLst>
          </p:cNvPr>
          <p:cNvSpPr txBox="1"/>
          <p:nvPr/>
        </p:nvSpPr>
        <p:spPr>
          <a:xfrm>
            <a:off x="5263925" y="2753272"/>
            <a:ext cx="16929324"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C:\Users\Julius\Documents\ACTWatch docs\drug_dbase\Country_drugs\Website_drugs\ALs\JIU_6838.jpg"/>
          <p:cNvPicPr>
            <a:picLocks noGrp="1" noChangeAspect="1" noChangeArrowheads="1"/>
          </p:cNvPicPr>
          <p:nvPr>
            <p:ph idx="1"/>
          </p:nvPr>
        </p:nvPicPr>
        <p:blipFill>
          <a:blip r:embed="rId2" cstate="screen"/>
          <a:srcRect/>
          <a:stretch>
            <a:fillRect/>
          </a:stretch>
        </p:blipFill>
        <p:spPr>
          <a:xfrm>
            <a:off x="5088255" y="1715353"/>
            <a:ext cx="14207490" cy="9873614"/>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54A8560D-F981-A419-3807-94BF3146BDE6}"/>
              </a:ext>
            </a:extLst>
          </p:cNvPr>
          <p:cNvSpPr txBox="1">
            <a:spLocks/>
          </p:cNvSpPr>
          <p:nvPr/>
        </p:nvSpPr>
        <p:spPr bwMode="auto">
          <a:xfrm>
            <a:off x="342900" y="492785"/>
            <a:ext cx="20745450" cy="1210588"/>
          </a:xfrm>
          <a:prstGeom prst="rect">
            <a:avLst/>
          </a:prstGeom>
          <a:noFill/>
          <a:ln w="9525">
            <a:noFill/>
            <a:miter lim="800000"/>
            <a:headEnd/>
            <a:tailEnd/>
          </a:ln>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pPr>
              <a:defRPr/>
            </a:pPr>
            <a:r>
              <a:rPr lang="en-US" sz="8000" kern="0">
                <a:ea typeface="MS PGothic" pitchFamily="34" charset="-128"/>
                <a:cs typeface="+mj-cs"/>
              </a:rPr>
              <a:t> Examples of Unbranded PRODUCTS</a:t>
            </a:r>
          </a:p>
        </p:txBody>
      </p:sp>
      <p:sp>
        <p:nvSpPr>
          <p:cNvPr id="2" name="TextBox 1">
            <a:extLst>
              <a:ext uri="{FF2B5EF4-FFF2-40B4-BE49-F238E27FC236}">
                <a16:creationId xmlns:a16="http://schemas.microsoft.com/office/drawing/2014/main" id="{FB6CC4D2-EA0E-5766-1033-CC2ED9A39384}"/>
              </a:ext>
            </a:extLst>
          </p:cNvPr>
          <p:cNvSpPr txBox="1"/>
          <p:nvPr/>
        </p:nvSpPr>
        <p:spPr>
          <a:xfrm>
            <a:off x="5088255" y="11727624"/>
            <a:ext cx="21303760" cy="1569660"/>
          </a:xfrm>
          <a:prstGeom prst="rect">
            <a:avLst/>
          </a:prstGeom>
          <a:noFill/>
        </p:spPr>
        <p:txBody>
          <a:bodyPr wrap="square" rtlCol="0">
            <a:spAutoFit/>
          </a:bodyPr>
          <a:lstStyle/>
          <a:p>
            <a:r>
              <a:rPr lang="en-US" sz="4800" b="1">
                <a:solidFill>
                  <a:schemeClr val="accent3"/>
                </a:solidFill>
              </a:rPr>
              <a:t>Artemether 20 mg &amp; Lumefantrine 120 mg Tablets</a:t>
            </a:r>
          </a:p>
          <a:p>
            <a:r>
              <a:rPr lang="en-US" sz="4800" b="1">
                <a:solidFill>
                  <a:schemeClr val="accent3"/>
                </a:solidFill>
              </a:rPr>
              <a:t>AGE &gt;14 YEARS WEIGHT &gt;34KGS</a:t>
            </a:r>
          </a:p>
        </p:txBody>
      </p:sp>
      <p:sp>
        <p:nvSpPr>
          <p:cNvPr id="3" name="Oval 7">
            <a:extLst>
              <a:ext uri="{FF2B5EF4-FFF2-40B4-BE49-F238E27FC236}">
                <a16:creationId xmlns:a16="http://schemas.microsoft.com/office/drawing/2014/main" id="{17499FE7-C006-A037-DC25-CE619B76638F}"/>
              </a:ext>
            </a:extLst>
          </p:cNvPr>
          <p:cNvSpPr>
            <a:spLocks noChangeArrowheads="1"/>
          </p:cNvSpPr>
          <p:nvPr/>
        </p:nvSpPr>
        <p:spPr bwMode="auto">
          <a:xfrm>
            <a:off x="9218534" y="4178716"/>
            <a:ext cx="8755171" cy="1539876"/>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
        <p:nvSpPr>
          <p:cNvPr id="4" name="Oval 7">
            <a:extLst>
              <a:ext uri="{FF2B5EF4-FFF2-40B4-BE49-F238E27FC236}">
                <a16:creationId xmlns:a16="http://schemas.microsoft.com/office/drawing/2014/main" id="{7A0639B9-DB00-F500-7F15-8B0657819D8F}"/>
              </a:ext>
            </a:extLst>
          </p:cNvPr>
          <p:cNvSpPr>
            <a:spLocks noChangeArrowheads="1"/>
          </p:cNvSpPr>
          <p:nvPr/>
        </p:nvSpPr>
        <p:spPr bwMode="auto">
          <a:xfrm>
            <a:off x="3979754" y="1715353"/>
            <a:ext cx="8755171" cy="1539876"/>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spTree>
    <p:extLst>
      <p:ext uri="{BB962C8B-B14F-4D97-AF65-F5344CB8AC3E}">
        <p14:creationId xmlns:p14="http://schemas.microsoft.com/office/powerpoint/2010/main" val="360522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572194" y="609600"/>
            <a:ext cx="19902765" cy="1121660"/>
          </a:xfrm>
        </p:spPr>
        <p:txBody>
          <a:bodyPr/>
          <a:lstStyle/>
          <a:p>
            <a:r>
              <a:rPr lang="fr-FR" sz="8000" err="1"/>
              <a:t>Wholesale</a:t>
            </a:r>
            <a:r>
              <a:rPr lang="fr-FR" sz="8000"/>
              <a:t> </a:t>
            </a:r>
            <a:r>
              <a:rPr lang="fr-FR" sz="8000" err="1"/>
              <a:t>price</a:t>
            </a:r>
            <a:r>
              <a:rPr lang="fr-FR" sz="8000"/>
              <a:t> vs. </a:t>
            </a:r>
            <a:r>
              <a:rPr lang="fr-FR" sz="8000" err="1"/>
              <a:t>retail</a:t>
            </a:r>
            <a:r>
              <a:rPr lang="fr-FR" sz="8000"/>
              <a:t> </a:t>
            </a:r>
            <a:r>
              <a:rPr lang="fr-FR" sz="8000" err="1"/>
              <a:t>price</a:t>
            </a:r>
            <a:endParaRPr lang="fr-FR" sz="8000"/>
          </a:p>
        </p:txBody>
      </p:sp>
      <p:sp>
        <p:nvSpPr>
          <p:cNvPr id="5" name="TextBox 4"/>
          <p:cNvSpPr txBox="1"/>
          <p:nvPr/>
        </p:nvSpPr>
        <p:spPr>
          <a:xfrm>
            <a:off x="5543550" y="4157411"/>
            <a:ext cx="16630650" cy="4311950"/>
          </a:xfrm>
          <a:prstGeom prst="rect">
            <a:avLst/>
          </a:prstGeom>
          <a:noFill/>
        </p:spPr>
        <p:txBody>
          <a:bodyPr wrap="square">
            <a:spAutoFit/>
          </a:bodyPr>
          <a:lstStyle/>
          <a:p>
            <a:pPr>
              <a:lnSpc>
                <a:spcPct val="90000"/>
              </a:lnSpc>
              <a:spcBef>
                <a:spcPts val="100"/>
              </a:spcBef>
              <a:spcAft>
                <a:spcPts val="500"/>
              </a:spcAft>
              <a:defRPr/>
            </a:pPr>
            <a:r>
              <a:rPr lang="fr-FR" sz="4800"/>
              <a:t>This suspension </a:t>
            </a:r>
            <a:r>
              <a:rPr lang="fr-FR" sz="4800" err="1"/>
              <a:t>was</a:t>
            </a:r>
            <a:r>
              <a:rPr lang="fr-FR" sz="4800"/>
              <a:t> </a:t>
            </a:r>
            <a:r>
              <a:rPr lang="fr-FR" sz="4800" err="1"/>
              <a:t>found</a:t>
            </a:r>
            <a:r>
              <a:rPr lang="fr-FR" sz="4800"/>
              <a:t> in a large </a:t>
            </a:r>
            <a:r>
              <a:rPr lang="fr-FR" sz="4800" err="1"/>
              <a:t>pharmacy</a:t>
            </a:r>
            <a:r>
              <a:rPr lang="fr-FR" sz="4800"/>
              <a:t>. </a:t>
            </a:r>
            <a:r>
              <a:rPr lang="fr-FR" sz="4800" err="1"/>
              <a:t>When</a:t>
            </a:r>
            <a:r>
              <a:rPr lang="fr-FR" sz="4800"/>
              <a:t> </a:t>
            </a:r>
            <a:r>
              <a:rPr lang="fr-FR" sz="4800" err="1"/>
              <a:t>you</a:t>
            </a:r>
            <a:r>
              <a:rPr lang="fr-FR" sz="4800"/>
              <a:t> </a:t>
            </a:r>
            <a:r>
              <a:rPr lang="fr-FR" sz="4800" err="1"/>
              <a:t>ask</a:t>
            </a:r>
            <a:r>
              <a:rPr lang="fr-FR" sz="4800"/>
              <a:t> for the </a:t>
            </a:r>
            <a:r>
              <a:rPr lang="fr-FR" sz="4800" err="1"/>
              <a:t>price</a:t>
            </a:r>
            <a:r>
              <a:rPr lang="fr-FR" sz="4800"/>
              <a:t>, the supplier </a:t>
            </a:r>
            <a:r>
              <a:rPr lang="fr-FR" sz="4800" err="1"/>
              <a:t>says</a:t>
            </a:r>
            <a:r>
              <a:rPr lang="fr-FR" sz="4800"/>
              <a:t> </a:t>
            </a:r>
            <a:r>
              <a:rPr lang="fr-FR" sz="4800" err="1"/>
              <a:t>he</a:t>
            </a:r>
            <a:r>
              <a:rPr lang="fr-FR" sz="4800"/>
              <a:t> </a:t>
            </a:r>
            <a:r>
              <a:rPr lang="fr-FR" sz="4800" err="1"/>
              <a:t>sells</a:t>
            </a:r>
            <a:r>
              <a:rPr lang="fr-FR" sz="4800"/>
              <a:t> to </a:t>
            </a:r>
            <a:r>
              <a:rPr lang="fr-FR" sz="4800" err="1"/>
              <a:t>consumers</a:t>
            </a:r>
            <a:r>
              <a:rPr lang="fr-FR" sz="4800"/>
              <a:t> at </a:t>
            </a:r>
            <a:r>
              <a:rPr lang="fr-FR" sz="4800" b="1">
                <a:highlight>
                  <a:srgbClr val="FFFF00"/>
                </a:highlight>
              </a:rPr>
              <a:t>2000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r>
              <a:rPr lang="fr-FR" sz="4800" b="1">
                <a:highlight>
                  <a:srgbClr val="FFFF00"/>
                </a:highlight>
              </a:rPr>
              <a:t>. </a:t>
            </a:r>
            <a:r>
              <a:rPr lang="fr-FR" sz="4800"/>
              <a:t>But </a:t>
            </a:r>
            <a:r>
              <a:rPr lang="fr-FR" sz="4800" err="1"/>
              <a:t>he</a:t>
            </a:r>
            <a:r>
              <a:rPr lang="fr-FR" sz="4800"/>
              <a:t> </a:t>
            </a:r>
            <a:r>
              <a:rPr lang="fr-FR" sz="4800" err="1"/>
              <a:t>also</a:t>
            </a:r>
            <a:r>
              <a:rPr lang="fr-FR" sz="4800"/>
              <a:t> </a:t>
            </a:r>
            <a:r>
              <a:rPr lang="fr-FR" sz="4800" err="1"/>
              <a:t>sells</a:t>
            </a:r>
            <a:r>
              <a:rPr lang="fr-FR" sz="4800"/>
              <a:t> to </a:t>
            </a:r>
            <a:r>
              <a:rPr lang="fr-FR" sz="4800" err="1"/>
              <a:t>drug</a:t>
            </a:r>
            <a:r>
              <a:rPr lang="fr-FR" sz="4800"/>
              <a:t> </a:t>
            </a:r>
            <a:r>
              <a:rPr lang="fr-FR" sz="4800" err="1"/>
              <a:t>wholesalers</a:t>
            </a:r>
            <a:r>
              <a:rPr lang="fr-FR" sz="4800"/>
              <a:t>: </a:t>
            </a:r>
          </a:p>
          <a:p>
            <a:pPr>
              <a:lnSpc>
                <a:spcPct val="90000"/>
              </a:lnSpc>
              <a:spcBef>
                <a:spcPts val="100"/>
              </a:spcBef>
              <a:spcAft>
                <a:spcPts val="500"/>
              </a:spcAft>
              <a:defRPr/>
            </a:pPr>
            <a:endParaRPr lang="fr-FR" sz="4800"/>
          </a:p>
          <a:p>
            <a:pPr>
              <a:lnSpc>
                <a:spcPct val="90000"/>
              </a:lnSpc>
              <a:spcBef>
                <a:spcPts val="100"/>
              </a:spcBef>
              <a:spcAft>
                <a:spcPts val="500"/>
              </a:spcAft>
              <a:defRPr/>
            </a:pPr>
            <a:r>
              <a:rPr lang="fr-FR" sz="4800"/>
              <a:t>5 </a:t>
            </a:r>
            <a:r>
              <a:rPr lang="fr-FR" sz="4800" err="1"/>
              <a:t>bottles</a:t>
            </a:r>
            <a:r>
              <a:rPr lang="fr-FR" sz="4800"/>
              <a:t> at </a:t>
            </a:r>
            <a:r>
              <a:rPr lang="fr-FR" sz="4800" b="1">
                <a:highlight>
                  <a:srgbClr val="FFFF00"/>
                </a:highlight>
              </a:rPr>
              <a:t>8,000 </a:t>
            </a:r>
            <a:r>
              <a:rPr lang="en-US" sz="48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r>
              <a:rPr lang="fr-FR" sz="4800">
                <a:highlight>
                  <a:srgbClr val="FFFF00"/>
                </a:highlight>
              </a:rPr>
              <a:t>. </a:t>
            </a:r>
          </a:p>
          <a:p>
            <a:pPr>
              <a:lnSpc>
                <a:spcPct val="90000"/>
              </a:lnSpc>
              <a:spcBef>
                <a:spcPts val="100"/>
              </a:spcBef>
              <a:spcAft>
                <a:spcPts val="500"/>
              </a:spcAft>
              <a:defRPr/>
            </a:pPr>
            <a:endParaRPr lang="fr-FR" sz="4800" b="1"/>
          </a:p>
        </p:txBody>
      </p:sp>
      <p:pic>
        <p:nvPicPr>
          <p:cNvPr id="65540" name="Picture 2" descr="E:\Antimalarial photos DRC\CIMG2454.JPG"/>
          <p:cNvPicPr>
            <a:picLocks noChangeAspect="1" noChangeArrowheads="1"/>
          </p:cNvPicPr>
          <p:nvPr/>
        </p:nvPicPr>
        <p:blipFill>
          <a:blip r:embed="rId3" cstate="email">
            <a:lum bright="10000"/>
            <a:extLst>
              <a:ext uri="{28A0092B-C50C-407E-A947-70E740481C1C}">
                <a14:useLocalDpi xmlns:a14="http://schemas.microsoft.com/office/drawing/2010/main"/>
              </a:ext>
            </a:extLst>
          </a:blip>
          <a:srcRect/>
          <a:stretch>
            <a:fillRect/>
          </a:stretch>
        </p:blipFill>
        <p:spPr bwMode="auto">
          <a:xfrm>
            <a:off x="1135509" y="1731260"/>
            <a:ext cx="4152900" cy="7026316"/>
          </a:xfrm>
          <a:prstGeom prst="rect">
            <a:avLst/>
          </a:prstGeom>
          <a:noFill/>
          <a:ln w="9525">
            <a:noFill/>
            <a:miter lim="800000"/>
            <a:headEnd/>
            <a:tailEnd/>
          </a:ln>
        </p:spPr>
      </p:pic>
      <p:graphicFrame>
        <p:nvGraphicFramePr>
          <p:cNvPr id="2" name="Content Placeholder 3">
            <a:extLst>
              <a:ext uri="{FF2B5EF4-FFF2-40B4-BE49-F238E27FC236}">
                <a16:creationId xmlns:a16="http://schemas.microsoft.com/office/drawing/2014/main" id="{7B673F64-E07B-07A3-82D6-5BE7BC1629CA}"/>
              </a:ext>
            </a:extLst>
          </p:cNvPr>
          <p:cNvGraphicFramePr>
            <a:graphicFrameLocks/>
          </p:cNvGraphicFramePr>
          <p:nvPr>
            <p:extLst>
              <p:ext uri="{D42A27DB-BD31-4B8C-83A1-F6EECF244321}">
                <p14:modId xmlns:p14="http://schemas.microsoft.com/office/powerpoint/2010/main" val="1350403294"/>
              </p:ext>
            </p:extLst>
          </p:nvPr>
        </p:nvGraphicFramePr>
        <p:xfrm>
          <a:off x="625642" y="9051808"/>
          <a:ext cx="23132716" cy="4360545"/>
        </p:xfrm>
        <a:graphic>
          <a:graphicData uri="http://schemas.openxmlformats.org/drawingml/2006/table">
            <a:tbl>
              <a:tblPr firstRow="1" firstCol="1" bandRow="1"/>
              <a:tblGrid>
                <a:gridCol w="7804979">
                  <a:extLst>
                    <a:ext uri="{9D8B030D-6E8A-4147-A177-3AD203B41FA5}">
                      <a16:colId xmlns:a16="http://schemas.microsoft.com/office/drawing/2014/main" val="3258937882"/>
                    </a:ext>
                  </a:extLst>
                </a:gridCol>
                <a:gridCol w="7661555">
                  <a:extLst>
                    <a:ext uri="{9D8B030D-6E8A-4147-A177-3AD203B41FA5}">
                      <a16:colId xmlns:a16="http://schemas.microsoft.com/office/drawing/2014/main" val="885522626"/>
                    </a:ext>
                  </a:extLst>
                </a:gridCol>
                <a:gridCol w="7666182">
                  <a:extLst>
                    <a:ext uri="{9D8B030D-6E8A-4147-A177-3AD203B41FA5}">
                      <a16:colId xmlns:a16="http://schemas.microsoft.com/office/drawing/2014/main" val="441531132"/>
                    </a:ext>
                  </a:extLst>
                </a:gridCol>
              </a:tblGrid>
              <a:tr h="1159510">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a:t>
                      </a:r>
                      <a:r>
                        <a:rPr lang="en-US" sz="3000">
                          <a:solidFill>
                            <a:srgbClr val="FF0000"/>
                          </a:solidFill>
                          <a:effectLst/>
                          <a:highlight>
                            <a:srgbClr val="FFFF00"/>
                          </a:highlight>
                          <a:latin typeface="+mn-lt"/>
                          <a:ea typeface="Times New Roman" panose="02020603050405020304" pitchFamily="18" charset="0"/>
                          <a:cs typeface="Arial" panose="020B0604020202020204" pitchFamily="34" charset="0"/>
                        </a:rPr>
                        <a:t>[___|_2_|_0_|_0_|_0_]XXX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a:t>
                      </a:r>
                      <a:r>
                        <a:rPr lang="en-US" sz="3000">
                          <a:solidFill>
                            <a:srgbClr val="FF0000"/>
                          </a:solidFill>
                          <a:effectLst/>
                          <a:highlight>
                            <a:srgbClr val="FFFFFF"/>
                          </a:highlight>
                          <a:latin typeface="+mn-lt"/>
                          <a:ea typeface="Times New Roman" panose="02020603050405020304" pitchFamily="18" charset="0"/>
                          <a:cs typeface="Arial" panose="020B0604020202020204" pitchFamily="34" charset="0"/>
                        </a:rPr>
                        <a:t>5_</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 [pack type](s) of [brand] is the minimum amount sold at wholesale/ for resale and cost the business  </a:t>
                      </a:r>
                      <a:r>
                        <a:rPr lang="en-US" sz="3000">
                          <a:solidFill>
                            <a:srgbClr val="FF0000"/>
                          </a:solidFill>
                          <a:effectLst/>
                          <a:highlight>
                            <a:srgbClr val="FFFF00"/>
                          </a:highlight>
                          <a:latin typeface="+mn-lt"/>
                          <a:ea typeface="Times New Roman" panose="02020603050405020304" pitchFamily="18" charset="0"/>
                          <a:cs typeface="Arial" panose="020B0604020202020204" pitchFamily="34" charset="0"/>
                        </a:rPr>
                        <a:t>[___|_8_|_0_|_0_|_0_]</a:t>
                      </a:r>
                      <a:r>
                        <a:rPr lang="en-US" sz="3000" b="1">
                          <a:solidFill>
                            <a:srgbClr val="FF0000"/>
                          </a:solidFill>
                          <a:effectLst/>
                          <a:highlight>
                            <a:srgbClr val="FFFF00"/>
                          </a:highlight>
                          <a:latin typeface="+mn-lt"/>
                          <a:ea typeface="Times New Roman" panose="02020603050405020304" pitchFamily="18" charset="0"/>
                          <a:cs typeface="Arial" panose="020B0604020202020204" pitchFamily="34" charset="0"/>
                        </a:rPr>
                        <a:t>XXX</a:t>
                      </a:r>
                      <a:endParaRPr lang="en-US" sz="3000">
                        <a:solidFill>
                          <a:srgbClr val="FF0000"/>
                        </a:solidFill>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[___|___|___|___|___]XXX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3" name="TextBox 2">
            <a:extLst>
              <a:ext uri="{FF2B5EF4-FFF2-40B4-BE49-F238E27FC236}">
                <a16:creationId xmlns:a16="http://schemas.microsoft.com/office/drawing/2014/main" id="{B6997002-696D-3D04-0D9C-84E94943E3C0}"/>
              </a:ext>
            </a:extLst>
          </p:cNvPr>
          <p:cNvSpPr txBox="1"/>
          <p:nvPr/>
        </p:nvSpPr>
        <p:spPr>
          <a:xfrm>
            <a:off x="5543550" y="2072052"/>
            <a:ext cx="17164050"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20187301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34E08366-C9B5-7865-CAA2-42917DABF275}"/>
              </a:ext>
            </a:extLst>
          </p:cNvPr>
          <p:cNvGraphicFramePr>
            <a:graphicFrameLocks/>
          </p:cNvGraphicFramePr>
          <p:nvPr>
            <p:extLst>
              <p:ext uri="{D42A27DB-BD31-4B8C-83A1-F6EECF244321}">
                <p14:modId xmlns:p14="http://schemas.microsoft.com/office/powerpoint/2010/main" val="2113115125"/>
              </p:ext>
            </p:extLst>
          </p:nvPr>
        </p:nvGraphicFramePr>
        <p:xfrm>
          <a:off x="8891106" y="6105574"/>
          <a:ext cx="13793446" cy="6989445"/>
        </p:xfrm>
        <a:graphic>
          <a:graphicData uri="http://schemas.openxmlformats.org/drawingml/2006/table">
            <a:tbl>
              <a:tblPr firstRow="1" firstCol="1" bandRow="1"/>
              <a:tblGrid>
                <a:gridCol w="4653909">
                  <a:extLst>
                    <a:ext uri="{9D8B030D-6E8A-4147-A177-3AD203B41FA5}">
                      <a16:colId xmlns:a16="http://schemas.microsoft.com/office/drawing/2014/main" val="3258937882"/>
                    </a:ext>
                  </a:extLst>
                </a:gridCol>
                <a:gridCol w="4568389">
                  <a:extLst>
                    <a:ext uri="{9D8B030D-6E8A-4147-A177-3AD203B41FA5}">
                      <a16:colId xmlns:a16="http://schemas.microsoft.com/office/drawing/2014/main" val="885522626"/>
                    </a:ext>
                  </a:extLst>
                </a:gridCol>
                <a:gridCol w="4571148">
                  <a:extLst>
                    <a:ext uri="{9D8B030D-6E8A-4147-A177-3AD203B41FA5}">
                      <a16:colId xmlns:a16="http://schemas.microsoft.com/office/drawing/2014/main" val="441531132"/>
                    </a:ext>
                  </a:extLst>
                </a:gridCol>
              </a:tblGrid>
              <a:tr h="6522770">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 [pack type](s) of [brand] is the minimum amount sold at wholesale/ for resale and cost the business  [__|__|__|_|__]</a:t>
                      </a:r>
                      <a:r>
                        <a:rPr lang="en-US" sz="3000" b="1">
                          <a:solidFill>
                            <a:srgbClr val="000000"/>
                          </a:solidFill>
                          <a:effectLst/>
                          <a:highlight>
                            <a:srgbClr val="FFFFFF"/>
                          </a:highlight>
                          <a:latin typeface="+mn-lt"/>
                          <a:ea typeface="Times New Roman" panose="02020603050405020304" pitchFamily="18" charset="0"/>
                          <a:cs typeface="Arial" panose="020B0604020202020204" pitchFamily="34" charset="0"/>
                        </a:rPr>
                        <a:t>XXX</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[___|___|___|___|___]XXX 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7" name="Rectangle 6"/>
          <p:cNvSpPr/>
          <p:nvPr/>
        </p:nvSpPr>
        <p:spPr>
          <a:xfrm>
            <a:off x="8891106" y="3108768"/>
            <a:ext cx="14749944" cy="2828467"/>
          </a:xfrm>
          <a:prstGeom prst="rect">
            <a:avLst/>
          </a:prstGeom>
        </p:spPr>
        <p:txBody>
          <a:bodyPr wrap="square" anchor="ctr">
            <a:spAutoFit/>
          </a:bodyPr>
          <a:lstStyle/>
          <a:p>
            <a:pPr>
              <a:lnSpc>
                <a:spcPct val="90000"/>
              </a:lnSpc>
              <a:spcBef>
                <a:spcPts val="100"/>
              </a:spcBef>
              <a:spcAft>
                <a:spcPts val="500"/>
              </a:spcAft>
            </a:pPr>
            <a:r>
              <a:rPr lang="fr-FR" sz="4800" b="1"/>
              <a:t>The provider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p>
          <a:p>
            <a:pPr>
              <a:lnSpc>
                <a:spcPct val="90000"/>
              </a:lnSpc>
              <a:spcBef>
                <a:spcPts val="100"/>
              </a:spcBef>
              <a:spcAft>
                <a:spcPts val="500"/>
              </a:spcAft>
            </a:pPr>
            <a:r>
              <a:rPr lang="fr-FR" sz="4800" b="1" err="1"/>
              <a:t>he</a:t>
            </a:r>
            <a:r>
              <a:rPr lang="fr-FR" sz="4800" b="1"/>
              <a:t> </a:t>
            </a:r>
            <a:r>
              <a:rPr lang="fr-FR" sz="4800" b="1" err="1"/>
              <a:t>paid</a:t>
            </a:r>
            <a:r>
              <a:rPr lang="fr-FR" sz="4800" b="1"/>
              <a:t> </a:t>
            </a:r>
            <a:r>
              <a:rPr lang="fr-FR" sz="4800" b="1">
                <a:highlight>
                  <a:srgbClr val="FFFF00"/>
                </a:highlight>
              </a:rPr>
              <a:t>30,000</a:t>
            </a:r>
            <a:r>
              <a:rPr lang="en-US" sz="4800" b="1">
                <a:highlight>
                  <a:srgbClr val="FFFF00"/>
                </a:highlight>
              </a:rPr>
              <a:t>XXX</a:t>
            </a:r>
            <a:r>
              <a:rPr lang="fr-FR" sz="4800" b="1">
                <a:highlight>
                  <a:srgbClr val="FFFF00"/>
                </a:highlight>
              </a:rPr>
              <a:t> </a:t>
            </a:r>
            <a:r>
              <a:rPr lang="fr-FR" sz="4800" b="1"/>
              <a:t>for </a:t>
            </a:r>
            <a:r>
              <a:rPr lang="fr-FR" sz="4800" b="1" err="1"/>
              <a:t>this</a:t>
            </a:r>
            <a:r>
              <a:rPr lang="fr-FR" sz="4800" b="1"/>
              <a:t> pot and </a:t>
            </a:r>
            <a:r>
              <a:rPr lang="fr-FR" sz="4800" b="1" err="1"/>
              <a:t>he</a:t>
            </a:r>
            <a:r>
              <a:rPr lang="fr-FR" sz="4800" b="1"/>
              <a:t> </a:t>
            </a:r>
            <a:r>
              <a:rPr lang="fr-FR" sz="4800" b="1" err="1"/>
              <a:t>sold</a:t>
            </a:r>
            <a:r>
              <a:rPr lang="fr-FR" sz="4800" b="1"/>
              <a:t> </a:t>
            </a:r>
            <a:r>
              <a:rPr lang="fr-FR" sz="4800" b="1" err="1"/>
              <a:t>each</a:t>
            </a:r>
            <a:r>
              <a:rPr lang="fr-FR" sz="4800" b="1"/>
              <a:t> </a:t>
            </a:r>
            <a:r>
              <a:rPr lang="fr-FR" sz="4800" b="1" err="1"/>
              <a:t>tablet</a:t>
            </a:r>
            <a:r>
              <a:rPr lang="fr-FR" sz="4800" b="1"/>
              <a:t> for </a:t>
            </a:r>
            <a:r>
              <a:rPr lang="fr-FR" sz="4800" b="1">
                <a:highlight>
                  <a:srgbClr val="FFFF00"/>
                </a:highlight>
              </a:rPr>
              <a:t>80</a:t>
            </a:r>
            <a:r>
              <a:rPr lang="en-US" sz="4800" b="1">
                <a:highlight>
                  <a:srgbClr val="FFFF00"/>
                </a:highlight>
              </a:rPr>
              <a:t>XXX </a:t>
            </a:r>
            <a:r>
              <a:rPr lang="en-US" sz="4800" b="1"/>
              <a:t>to retail customers and </a:t>
            </a:r>
            <a:r>
              <a:rPr lang="fr-FR" sz="4800" b="1">
                <a:highlight>
                  <a:srgbClr val="FFFF00"/>
                </a:highlight>
              </a:rPr>
              <a:t>50,000</a:t>
            </a:r>
            <a:r>
              <a:rPr lang="en-US" sz="4800" b="1">
                <a:highlight>
                  <a:srgbClr val="FFFF00"/>
                </a:highlight>
              </a:rPr>
              <a:t>XXX </a:t>
            </a:r>
            <a:r>
              <a:rPr lang="en-US" sz="4800" b="1"/>
              <a:t>to other outlets for a whole pot</a:t>
            </a:r>
            <a:endParaRPr lang="fr-FR" sz="4800" b="1"/>
          </a:p>
        </p:txBody>
      </p:sp>
      <p:grpSp>
        <p:nvGrpSpPr>
          <p:cNvPr id="3" name="Group 2">
            <a:extLst>
              <a:ext uri="{FF2B5EF4-FFF2-40B4-BE49-F238E27FC236}">
                <a16:creationId xmlns:a16="http://schemas.microsoft.com/office/drawing/2014/main" id="{C9CF46B8-4A5C-30E2-B219-E6071FCA0667}"/>
              </a:ext>
            </a:extLst>
          </p:cNvPr>
          <p:cNvGrpSpPr/>
          <p:nvPr/>
        </p:nvGrpSpPr>
        <p:grpSpPr>
          <a:xfrm>
            <a:off x="2247900" y="3203123"/>
            <a:ext cx="5486400" cy="7998278"/>
            <a:chOff x="3352800" y="3393622"/>
            <a:chExt cx="6248400" cy="9758547"/>
          </a:xfrm>
        </p:grpSpPr>
        <p:pic>
          <p:nvPicPr>
            <p:cNvPr id="6146" name="Picture 4" descr="mephaquine loose tabs"/>
            <p:cNvPicPr>
              <a:picLocks noChangeAspect="1" noChangeArrowheads="1"/>
            </p:cNvPicPr>
            <p:nvPr/>
          </p:nvPicPr>
          <p:blipFill>
            <a:blip r:embed="rId2" cstate="print"/>
            <a:srcRect/>
            <a:stretch>
              <a:fillRect/>
            </a:stretch>
          </p:blipFill>
          <p:spPr bwMode="auto">
            <a:xfrm>
              <a:off x="3352800" y="3700195"/>
              <a:ext cx="6248400" cy="9451974"/>
            </a:xfrm>
            <a:prstGeom prst="rect">
              <a:avLst/>
            </a:prstGeom>
            <a:noFill/>
            <a:ln w="9525">
              <a:noFill/>
              <a:miter lim="800000"/>
              <a:headEnd/>
              <a:tailEnd/>
            </a:ln>
          </p:spPr>
        </p:pic>
        <p:sp>
          <p:nvSpPr>
            <p:cNvPr id="8" name="TextBox 9"/>
            <p:cNvSpPr txBox="1">
              <a:spLocks noChangeArrowheads="1"/>
            </p:cNvSpPr>
            <p:nvPr/>
          </p:nvSpPr>
          <p:spPr bwMode="auto">
            <a:xfrm>
              <a:off x="3352800" y="3393622"/>
              <a:ext cx="6248400" cy="646331"/>
            </a:xfrm>
            <a:prstGeom prst="rect">
              <a:avLst/>
            </a:prstGeom>
            <a:solidFill>
              <a:schemeClr val="tx1"/>
            </a:solidFill>
            <a:ln w="9525">
              <a:noFill/>
              <a:miter lim="800000"/>
              <a:headEnd/>
              <a:tailEnd/>
            </a:ln>
          </p:spPr>
          <p:txBody>
            <a:bodyPr wrap="square">
              <a:spAutoFit/>
            </a:bodyPr>
            <a:lstStyle/>
            <a:p>
              <a:pPr eaLnBrk="1" hangingPunct="1"/>
              <a:r>
                <a:rPr lang="en-GB" altLang="en-US" sz="3600" b="1">
                  <a:solidFill>
                    <a:schemeClr val="bg1"/>
                  </a:solidFill>
                </a:rPr>
                <a:t>1000 tablets</a:t>
              </a:r>
            </a:p>
          </p:txBody>
        </p:sp>
      </p:grpSp>
      <p:sp>
        <p:nvSpPr>
          <p:cNvPr id="4" name="Title 1">
            <a:extLst>
              <a:ext uri="{FF2B5EF4-FFF2-40B4-BE49-F238E27FC236}">
                <a16:creationId xmlns:a16="http://schemas.microsoft.com/office/drawing/2014/main" id="{E2C2BCB5-077D-C3F9-B00E-4DEF554E4166}"/>
              </a:ext>
            </a:extLst>
          </p:cNvPr>
          <p:cNvSpPr>
            <a:spLocks noGrp="1"/>
          </p:cNvSpPr>
          <p:nvPr>
            <p:ph type="title" idx="4294967295"/>
          </p:nvPr>
        </p:nvSpPr>
        <p:spPr>
          <a:xfrm>
            <a:off x="342900" y="1084392"/>
            <a:ext cx="21774150" cy="946150"/>
          </a:xfrm>
        </p:spPr>
        <p:txBody>
          <a:bodyPr rtlCol="0">
            <a:noAutofit/>
          </a:bodyPr>
          <a:lstStyle/>
          <a:p>
            <a:pPr>
              <a:defRPr/>
            </a:pPr>
            <a:r>
              <a:rPr lang="fr-FR" sz="8000">
                <a:latin typeface="+mj-lt"/>
              </a:rPr>
              <a:t>PRICES: Loose Tablets</a:t>
            </a:r>
            <a:br>
              <a:rPr lang="fr-FR" sz="8000">
                <a:latin typeface="+mj-lt"/>
              </a:rPr>
            </a:br>
            <a:r>
              <a:rPr lang="fr-FR" sz="8000">
                <a:latin typeface="+mj-lt"/>
              </a:rPr>
              <a:t>Example </a:t>
            </a:r>
            <a:r>
              <a:rPr lang="fr-FR" sz="8000"/>
              <a:t>1</a:t>
            </a:r>
            <a:endParaRPr lang="fr-FR" sz="8000">
              <a:latin typeface="+mj-lt"/>
            </a:endParaRPr>
          </a:p>
        </p:txBody>
      </p:sp>
      <p:graphicFrame>
        <p:nvGraphicFramePr>
          <p:cNvPr id="5" name="Content Placeholder 3">
            <a:extLst>
              <a:ext uri="{FF2B5EF4-FFF2-40B4-BE49-F238E27FC236}">
                <a16:creationId xmlns:a16="http://schemas.microsoft.com/office/drawing/2014/main" id="{59D62873-15D2-942E-1604-B09F83EDA97D}"/>
              </a:ext>
            </a:extLst>
          </p:cNvPr>
          <p:cNvGraphicFramePr>
            <a:graphicFrameLocks/>
          </p:cNvGraphicFramePr>
          <p:nvPr>
            <p:extLst>
              <p:ext uri="{D42A27DB-BD31-4B8C-83A1-F6EECF244321}">
                <p14:modId xmlns:p14="http://schemas.microsoft.com/office/powerpoint/2010/main" val="1479092796"/>
              </p:ext>
            </p:extLst>
          </p:nvPr>
        </p:nvGraphicFramePr>
        <p:xfrm>
          <a:off x="8891106" y="6105575"/>
          <a:ext cx="13793446" cy="6989444"/>
        </p:xfrm>
        <a:graphic>
          <a:graphicData uri="http://schemas.openxmlformats.org/drawingml/2006/table">
            <a:tbl>
              <a:tblPr firstRow="1" firstCol="1" bandRow="1"/>
              <a:tblGrid>
                <a:gridCol w="4653909">
                  <a:extLst>
                    <a:ext uri="{9D8B030D-6E8A-4147-A177-3AD203B41FA5}">
                      <a16:colId xmlns:a16="http://schemas.microsoft.com/office/drawing/2014/main" val="3258937882"/>
                    </a:ext>
                  </a:extLst>
                </a:gridCol>
                <a:gridCol w="4568389">
                  <a:extLst>
                    <a:ext uri="{9D8B030D-6E8A-4147-A177-3AD203B41FA5}">
                      <a16:colId xmlns:a16="http://schemas.microsoft.com/office/drawing/2014/main" val="885522626"/>
                    </a:ext>
                  </a:extLst>
                </a:gridCol>
                <a:gridCol w="4571148">
                  <a:extLst>
                    <a:ext uri="{9D8B030D-6E8A-4147-A177-3AD203B41FA5}">
                      <a16:colId xmlns:a16="http://schemas.microsoft.com/office/drawing/2014/main" val="441531132"/>
                    </a:ext>
                  </a:extLst>
                </a:gridCol>
              </a:tblGrid>
              <a:tr h="6989444">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a:t>
                      </a:r>
                      <a:r>
                        <a:rPr lang="en-US" sz="3000">
                          <a:solidFill>
                            <a:srgbClr val="FF0000"/>
                          </a:solidFill>
                          <a:effectLst/>
                          <a:highlight>
                            <a:srgbClr val="FFFF00"/>
                          </a:highlight>
                          <a:latin typeface="+mn-lt"/>
                          <a:ea typeface="Times New Roman" panose="02020603050405020304" pitchFamily="18" charset="0"/>
                          <a:cs typeface="Arial" panose="020B0604020202020204" pitchFamily="34" charset="0"/>
                        </a:rPr>
                        <a:t>[__80_]</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3000">
                          <a:solidFill>
                            <a:schemeClr val="accent3"/>
                          </a:solidFill>
                          <a:effectLst/>
                          <a:highlight>
                            <a:srgbClr val="FFFFFF"/>
                          </a:highlight>
                          <a:latin typeface="+mn-lt"/>
                          <a:ea typeface="Times New Roman" panose="02020603050405020304" pitchFamily="18" charset="0"/>
                          <a:cs typeface="Arial" panose="020B0604020202020204" pitchFamily="34" charset="0"/>
                        </a:rPr>
                        <a:t>1000</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 [pack type](s) of [brand] is the minimum amount sold at wholesale/ for resale and cost the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a:t>
                      </a:r>
                      <a:r>
                        <a:rPr lang="en-US" sz="3000">
                          <a:solidFill>
                            <a:schemeClr val="accent3"/>
                          </a:solidFill>
                          <a:effectLst/>
                          <a:highlight>
                            <a:srgbClr val="FFFF00"/>
                          </a:highlight>
                          <a:latin typeface="+mn-lt"/>
                          <a:ea typeface="Times New Roman" panose="02020603050405020304" pitchFamily="18" charset="0"/>
                          <a:cs typeface="Arial" panose="020B0604020202020204" pitchFamily="34" charset="0"/>
                        </a:rPr>
                        <a:t>50,000</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a:t>
                      </a:r>
                      <a:r>
                        <a:rPr lang="en-US" sz="30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3000">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a:t>
                      </a:r>
                      <a:r>
                        <a:rPr lang="en-US" sz="3000">
                          <a:solidFill>
                            <a:schemeClr val="accent3"/>
                          </a:solidFill>
                          <a:effectLst/>
                          <a:highlight>
                            <a:srgbClr val="FFFFFF"/>
                          </a:highlight>
                          <a:latin typeface="+mn-lt"/>
                          <a:ea typeface="Times New Roman" panose="02020603050405020304" pitchFamily="18" charset="0"/>
                          <a:cs typeface="Arial" panose="020B0604020202020204" pitchFamily="34" charset="0"/>
                        </a:rPr>
                        <a:t>1000</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3000">
                          <a:solidFill>
                            <a:schemeClr val="accent3"/>
                          </a:solidFill>
                          <a:effectLst/>
                          <a:highlight>
                            <a:srgbClr val="FFFF00"/>
                          </a:highlight>
                          <a:latin typeface="+mn-lt"/>
                          <a:ea typeface="Times New Roman" panose="02020603050405020304" pitchFamily="18" charset="0"/>
                          <a:cs typeface="Arial" panose="020B0604020202020204" pitchFamily="34" charset="0"/>
                        </a:rPr>
                        <a:t>30,000</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2" name="TextBox 1">
            <a:extLst>
              <a:ext uri="{FF2B5EF4-FFF2-40B4-BE49-F238E27FC236}">
                <a16:creationId xmlns:a16="http://schemas.microsoft.com/office/drawing/2014/main" id="{010B1A2E-6434-FD21-082D-A26E9283F572}"/>
              </a:ext>
            </a:extLst>
          </p:cNvPr>
          <p:cNvSpPr txBox="1"/>
          <p:nvPr/>
        </p:nvSpPr>
        <p:spPr>
          <a:xfrm>
            <a:off x="6477000" y="1557919"/>
            <a:ext cx="21188747"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285034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Box 4"/>
          <p:cNvSpPr txBox="1">
            <a:spLocks noChangeArrowheads="1"/>
          </p:cNvSpPr>
          <p:nvPr/>
        </p:nvSpPr>
        <p:spPr bwMode="auto">
          <a:xfrm>
            <a:off x="16459200" y="2743201"/>
            <a:ext cx="3352800" cy="646331"/>
          </a:xfrm>
          <a:prstGeom prst="rect">
            <a:avLst/>
          </a:prstGeom>
          <a:noFill/>
          <a:ln w="9525">
            <a:noFill/>
            <a:miter lim="800000"/>
            <a:headEnd/>
            <a:tailEnd/>
          </a:ln>
        </p:spPr>
        <p:txBody>
          <a:bodyPr>
            <a:spAutoFit/>
          </a:bodyPr>
          <a:lstStyle/>
          <a:p>
            <a:endParaRPr lang="fr-FR" sz="3600">
              <a:latin typeface="Calibri" pitchFamily="34" charset="0"/>
            </a:endParaRPr>
          </a:p>
        </p:txBody>
      </p:sp>
      <p:pic>
        <p:nvPicPr>
          <p:cNvPr id="4101" name="Picture 4" descr="quinine tabs"/>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2292290" y="4136461"/>
            <a:ext cx="5937310" cy="6945444"/>
          </a:xfrm>
          <a:prstGeom prst="rect">
            <a:avLst/>
          </a:prstGeom>
          <a:noFill/>
          <a:ln w="9525">
            <a:solidFill>
              <a:srgbClr val="0054BD"/>
            </a:solidFill>
            <a:miter lim="800000"/>
            <a:headEnd/>
            <a:tailEnd/>
          </a:ln>
        </p:spPr>
      </p:pic>
      <p:sp>
        <p:nvSpPr>
          <p:cNvPr id="5" name="Title 1">
            <a:extLst>
              <a:ext uri="{FF2B5EF4-FFF2-40B4-BE49-F238E27FC236}">
                <a16:creationId xmlns:a16="http://schemas.microsoft.com/office/drawing/2014/main" id="{EEAA1444-8A72-0BE8-3744-4BE6D7BBE08A}"/>
              </a:ext>
            </a:extLst>
          </p:cNvPr>
          <p:cNvSpPr>
            <a:spLocks noGrp="1"/>
          </p:cNvSpPr>
          <p:nvPr>
            <p:ph type="title" idx="4294967295"/>
          </p:nvPr>
        </p:nvSpPr>
        <p:spPr>
          <a:xfrm>
            <a:off x="361950" y="1151191"/>
            <a:ext cx="21031200" cy="946150"/>
          </a:xfrm>
        </p:spPr>
        <p:txBody>
          <a:bodyPr rtlCol="0">
            <a:noAutofit/>
          </a:bodyPr>
          <a:lstStyle/>
          <a:p>
            <a:pPr>
              <a:defRPr/>
            </a:pPr>
            <a:r>
              <a:rPr lang="fr-FR" sz="8000">
                <a:latin typeface="+mj-lt"/>
              </a:rPr>
              <a:t>PURCHASE PRICE:</a:t>
            </a:r>
            <a:br>
              <a:rPr lang="fr-FR" sz="8000">
                <a:latin typeface="+mj-lt"/>
              </a:rPr>
            </a:br>
            <a:r>
              <a:rPr lang="fr-FR" sz="8000">
                <a:latin typeface="+mj-lt"/>
              </a:rPr>
              <a:t>Example </a:t>
            </a:r>
            <a:r>
              <a:rPr lang="fr-FR" sz="8000"/>
              <a:t>2</a:t>
            </a:r>
            <a:endParaRPr lang="fr-FR" sz="8000">
              <a:latin typeface="+mj-lt"/>
            </a:endParaRPr>
          </a:p>
        </p:txBody>
      </p:sp>
      <p:sp>
        <p:nvSpPr>
          <p:cNvPr id="4102" name="Content Placeholder 8"/>
          <p:cNvSpPr>
            <a:spLocks noGrp="1"/>
          </p:cNvSpPr>
          <p:nvPr>
            <p:ph idx="4294967295"/>
          </p:nvPr>
        </p:nvSpPr>
        <p:spPr>
          <a:xfrm>
            <a:off x="361950" y="2778224"/>
            <a:ext cx="23355300" cy="1421928"/>
          </a:xfrm>
        </p:spPr>
        <p:txBody>
          <a:bodyPr/>
          <a:lstStyle/>
          <a:p>
            <a:pPr eaLnBrk="1" hangingPunct="1">
              <a:buFont typeface="Arial" pitchFamily="34" charset="0"/>
              <a:buNone/>
            </a:pPr>
            <a:r>
              <a:rPr lang="fr-FR" sz="4800" b="1" noProof="0"/>
              <a:t>The provider </a:t>
            </a:r>
            <a:r>
              <a:rPr lang="fr-FR" sz="4800" b="1" noProof="0" err="1"/>
              <a:t>says</a:t>
            </a:r>
            <a:r>
              <a:rPr lang="fr-FR" sz="4800" b="1" noProof="0"/>
              <a:t> </a:t>
            </a:r>
            <a:r>
              <a:rPr lang="fr-FR" sz="4800" b="1" noProof="0" err="1"/>
              <a:t>that</a:t>
            </a:r>
            <a:r>
              <a:rPr lang="fr-FR" sz="4800" b="1" noProof="0"/>
              <a:t> on </a:t>
            </a:r>
            <a:r>
              <a:rPr lang="fr-FR" sz="4800" b="1" noProof="0" err="1"/>
              <a:t>his</a:t>
            </a:r>
            <a:r>
              <a:rPr lang="fr-FR" sz="4800" b="1" noProof="0"/>
              <a:t> last </a:t>
            </a:r>
            <a:r>
              <a:rPr lang="fr-FR" sz="4800" b="1" noProof="0" err="1"/>
              <a:t>purchase</a:t>
            </a:r>
            <a:r>
              <a:rPr lang="fr-FR" sz="4800" b="1" noProof="0"/>
              <a:t>, </a:t>
            </a:r>
            <a:r>
              <a:rPr lang="fr-FR" sz="4800" b="1" noProof="0" err="1"/>
              <a:t>he</a:t>
            </a:r>
            <a:r>
              <a:rPr lang="fr-FR" sz="4800" b="1" noProof="0"/>
              <a:t> </a:t>
            </a:r>
            <a:r>
              <a:rPr lang="fr-FR" sz="4800" b="1" noProof="0" err="1"/>
              <a:t>paid</a:t>
            </a:r>
            <a:r>
              <a:rPr lang="fr-FR" sz="4800" b="1" noProof="0"/>
              <a:t> </a:t>
            </a:r>
            <a:r>
              <a:rPr lang="fr-FR" sz="4800" b="1" noProof="0">
                <a:highlight>
                  <a:srgbClr val="FFFF00"/>
                </a:highlight>
              </a:rPr>
              <a:t>1,790 </a:t>
            </a:r>
            <a:r>
              <a:rPr lang="en-US" sz="4800" b="1">
                <a:highlight>
                  <a:srgbClr val="FFFF00"/>
                </a:highlight>
              </a:rPr>
              <a:t>XXX</a:t>
            </a:r>
            <a:r>
              <a:rPr lang="fr-FR" sz="4800" b="1" noProof="0">
                <a:highlight>
                  <a:srgbClr val="FFFF00"/>
                </a:highlight>
              </a:rPr>
              <a:t> </a:t>
            </a:r>
            <a:r>
              <a:rPr lang="fr-FR" sz="4800" b="1" noProof="0"/>
              <a:t>for </a:t>
            </a:r>
            <a:r>
              <a:rPr lang="fr-FR" sz="4800" b="1" noProof="0" err="1"/>
              <a:t>each</a:t>
            </a:r>
            <a:r>
              <a:rPr lang="fr-FR" sz="4800" b="1" noProof="0"/>
              <a:t> pack of Quinine.</a:t>
            </a:r>
          </a:p>
        </p:txBody>
      </p:sp>
      <p:graphicFrame>
        <p:nvGraphicFramePr>
          <p:cNvPr id="4" name="Content Placeholder 3">
            <a:extLst>
              <a:ext uri="{FF2B5EF4-FFF2-40B4-BE49-F238E27FC236}">
                <a16:creationId xmlns:a16="http://schemas.microsoft.com/office/drawing/2014/main" id="{35854DA4-972A-BE13-06D4-5F819142CF46}"/>
              </a:ext>
            </a:extLst>
          </p:cNvPr>
          <p:cNvGraphicFramePr>
            <a:graphicFrameLocks/>
          </p:cNvGraphicFramePr>
          <p:nvPr>
            <p:extLst>
              <p:ext uri="{D42A27DB-BD31-4B8C-83A1-F6EECF244321}">
                <p14:modId xmlns:p14="http://schemas.microsoft.com/office/powerpoint/2010/main" val="1503308946"/>
              </p:ext>
            </p:extLst>
          </p:nvPr>
        </p:nvGraphicFramePr>
        <p:xfrm>
          <a:off x="9135394" y="4219333"/>
          <a:ext cx="13362656" cy="6862572"/>
        </p:xfrm>
        <a:graphic>
          <a:graphicData uri="http://schemas.openxmlformats.org/drawingml/2006/table">
            <a:tbl>
              <a:tblPr firstRow="1" firstCol="1" bandRow="1"/>
              <a:tblGrid>
                <a:gridCol w="13362656">
                  <a:extLst>
                    <a:ext uri="{9D8B030D-6E8A-4147-A177-3AD203B41FA5}">
                      <a16:colId xmlns:a16="http://schemas.microsoft.com/office/drawing/2014/main" val="441531132"/>
                    </a:ext>
                  </a:extLst>
                </a:gridCol>
              </a:tblGrid>
              <a:tr h="6753466">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[___|___|___|___|___]XXX 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graphicFrame>
        <p:nvGraphicFramePr>
          <p:cNvPr id="6" name="Content Placeholder 3">
            <a:extLst>
              <a:ext uri="{FF2B5EF4-FFF2-40B4-BE49-F238E27FC236}">
                <a16:creationId xmlns:a16="http://schemas.microsoft.com/office/drawing/2014/main" id="{0D9EF1AB-D8A2-D93C-5217-EB14E1B1C47C}"/>
              </a:ext>
            </a:extLst>
          </p:cNvPr>
          <p:cNvGraphicFramePr>
            <a:graphicFrameLocks/>
          </p:cNvGraphicFramePr>
          <p:nvPr>
            <p:extLst>
              <p:ext uri="{D42A27DB-BD31-4B8C-83A1-F6EECF244321}">
                <p14:modId xmlns:p14="http://schemas.microsoft.com/office/powerpoint/2010/main" val="2660712022"/>
              </p:ext>
            </p:extLst>
          </p:nvPr>
        </p:nvGraphicFramePr>
        <p:xfrm>
          <a:off x="9135394" y="4235175"/>
          <a:ext cx="13362656" cy="6862572"/>
        </p:xfrm>
        <a:graphic>
          <a:graphicData uri="http://schemas.openxmlformats.org/drawingml/2006/table">
            <a:tbl>
              <a:tblPr firstRow="1" firstCol="1" bandRow="1"/>
              <a:tblGrid>
                <a:gridCol w="13362656">
                  <a:extLst>
                    <a:ext uri="{9D8B030D-6E8A-4147-A177-3AD203B41FA5}">
                      <a16:colId xmlns:a16="http://schemas.microsoft.com/office/drawing/2014/main" val="441531132"/>
                    </a:ext>
                  </a:extLst>
                </a:gridCol>
              </a:tblGrid>
              <a:tr h="6444195">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1</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[___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1790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2" name="TextBox 1">
            <a:extLst>
              <a:ext uri="{FF2B5EF4-FFF2-40B4-BE49-F238E27FC236}">
                <a16:creationId xmlns:a16="http://schemas.microsoft.com/office/drawing/2014/main" id="{269E2FA2-9135-0C31-5FB5-9A3FE365082D}"/>
              </a:ext>
            </a:extLst>
          </p:cNvPr>
          <p:cNvSpPr txBox="1"/>
          <p:nvPr/>
        </p:nvSpPr>
        <p:spPr>
          <a:xfrm>
            <a:off x="4090607" y="12149310"/>
            <a:ext cx="18178843"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79456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6A2A250B-BD78-DA6E-4D10-C49CF4536598}"/>
              </a:ext>
            </a:extLst>
          </p:cNvPr>
          <p:cNvGraphicFramePr>
            <a:graphicFrameLocks/>
          </p:cNvGraphicFramePr>
          <p:nvPr>
            <p:extLst>
              <p:ext uri="{D42A27DB-BD31-4B8C-83A1-F6EECF244321}">
                <p14:modId xmlns:p14="http://schemas.microsoft.com/office/powerpoint/2010/main" val="3958875669"/>
              </p:ext>
            </p:extLst>
          </p:nvPr>
        </p:nvGraphicFramePr>
        <p:xfrm>
          <a:off x="9371815" y="5147885"/>
          <a:ext cx="14043998" cy="7413953"/>
        </p:xfrm>
        <a:graphic>
          <a:graphicData uri="http://schemas.openxmlformats.org/drawingml/2006/table">
            <a:tbl>
              <a:tblPr firstRow="1" firstCol="1" bandRow="1"/>
              <a:tblGrid>
                <a:gridCol w="7019880">
                  <a:extLst>
                    <a:ext uri="{9D8B030D-6E8A-4147-A177-3AD203B41FA5}">
                      <a16:colId xmlns:a16="http://schemas.microsoft.com/office/drawing/2014/main" val="885522626"/>
                    </a:ext>
                  </a:extLst>
                </a:gridCol>
                <a:gridCol w="7024118">
                  <a:extLst>
                    <a:ext uri="{9D8B030D-6E8A-4147-A177-3AD203B41FA5}">
                      <a16:colId xmlns:a16="http://schemas.microsoft.com/office/drawing/2014/main" val="441531132"/>
                    </a:ext>
                  </a:extLst>
                </a:gridCol>
              </a:tblGrid>
              <a:tr h="7413953">
                <a:tc>
                  <a:txBody>
                    <a:bodyPr/>
                    <a:lstStyle/>
                    <a:p>
                      <a:pPr marL="0" marR="0">
                        <a:lnSpc>
                          <a:spcPct val="115000"/>
                        </a:lnSpc>
                        <a:spcBef>
                          <a:spcPts val="0"/>
                        </a:spcBef>
                        <a:spcAft>
                          <a:spcPts val="480"/>
                        </a:spcAft>
                        <a:tabLst>
                          <a:tab pos="981075" algn="l"/>
                        </a:tabLst>
                      </a:pPr>
                      <a:r>
                        <a:rPr lang="en-US" sz="4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[__|__|__|__] [pack type](s) of [brand] is the minimum amount sold at wholesale/ for resale and cost the business  [__|__|__|_|__]</a:t>
                      </a:r>
                      <a:r>
                        <a:rPr lang="en-US" sz="4000" b="1">
                          <a:solidFill>
                            <a:srgbClr val="000000"/>
                          </a:solidFill>
                          <a:effectLst/>
                          <a:highlight>
                            <a:srgbClr val="FFFFFF"/>
                          </a:highlight>
                          <a:latin typeface="+mn-lt"/>
                          <a:ea typeface="Times New Roman" panose="02020603050405020304" pitchFamily="18" charset="0"/>
                          <a:cs typeface="Arial" panose="020B0604020202020204" pitchFamily="34" charset="0"/>
                        </a:rPr>
                        <a:t>XXX</a:t>
                      </a:r>
                      <a:endParaRPr lang="en-US" sz="4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4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[___|___|___|___|___]XXX to purchase from the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pic>
        <p:nvPicPr>
          <p:cNvPr id="5124" name="Picture 5" descr="falcindin tabs"/>
          <p:cNvPicPr>
            <a:picLocks noChangeAspect="1" noChangeArrowheads="1"/>
          </p:cNvPicPr>
          <p:nvPr/>
        </p:nvPicPr>
        <p:blipFill>
          <a:blip r:embed="rId2" cstate="print"/>
          <a:srcRect/>
          <a:stretch>
            <a:fillRect/>
          </a:stretch>
        </p:blipFill>
        <p:spPr bwMode="auto">
          <a:xfrm>
            <a:off x="2264271" y="5442310"/>
            <a:ext cx="5980915" cy="5869291"/>
          </a:xfrm>
          <a:prstGeom prst="rect">
            <a:avLst/>
          </a:prstGeom>
          <a:noFill/>
          <a:ln w="9525">
            <a:solidFill>
              <a:srgbClr val="0054BD"/>
            </a:solidFill>
            <a:miter lim="800000"/>
            <a:headEnd/>
            <a:tailEnd/>
          </a:ln>
        </p:spPr>
      </p:pic>
      <p:sp>
        <p:nvSpPr>
          <p:cNvPr id="5125" name="Rectangle 6"/>
          <p:cNvSpPr>
            <a:spLocks noChangeArrowheads="1"/>
          </p:cNvSpPr>
          <p:nvPr/>
        </p:nvSpPr>
        <p:spPr bwMode="auto">
          <a:xfrm>
            <a:off x="285750" y="2670770"/>
            <a:ext cx="23130062" cy="2308324"/>
          </a:xfrm>
          <a:prstGeom prst="rect">
            <a:avLst/>
          </a:prstGeom>
          <a:noFill/>
          <a:ln w="9525">
            <a:noFill/>
            <a:miter lim="800000"/>
            <a:headEnd/>
            <a:tailEnd/>
          </a:ln>
        </p:spPr>
        <p:txBody>
          <a:bodyPr wrap="square">
            <a:spAutoFit/>
          </a:bodyPr>
          <a:lstStyle/>
          <a:p>
            <a:r>
              <a:rPr lang="fr-FR" sz="4800" b="1"/>
              <a:t>The supplier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r>
              <a:rPr lang="fr-FR" sz="4800" b="1" err="1"/>
              <a:t>he</a:t>
            </a:r>
            <a:r>
              <a:rPr lang="fr-FR" sz="4800" b="1"/>
              <a:t> </a:t>
            </a:r>
            <a:r>
              <a:rPr lang="fr-FR" sz="4800" b="1" err="1"/>
              <a:t>paid</a:t>
            </a:r>
            <a:r>
              <a:rPr lang="fr-FR" sz="4800" b="1"/>
              <a:t> </a:t>
            </a:r>
            <a:r>
              <a:rPr lang="fr-FR" sz="4800" b="1">
                <a:highlight>
                  <a:srgbClr val="FFFF00"/>
                </a:highlight>
              </a:rPr>
              <a:t>7,000 </a:t>
            </a:r>
            <a:r>
              <a:rPr lang="en-US" sz="4800" b="1">
                <a:highlight>
                  <a:srgbClr val="FFFF00"/>
                </a:highlight>
              </a:rPr>
              <a:t>XXX</a:t>
            </a:r>
            <a:r>
              <a:rPr lang="fr-FR" sz="4800" b="1">
                <a:highlight>
                  <a:srgbClr val="FFFF00"/>
                </a:highlight>
              </a:rPr>
              <a:t> </a:t>
            </a:r>
            <a:r>
              <a:rPr lang="fr-FR" sz="4800" b="1"/>
              <a:t>for </a:t>
            </a:r>
            <a:r>
              <a:rPr lang="fr-FR" sz="4800" b="1" err="1"/>
              <a:t>this</a:t>
            </a:r>
            <a:r>
              <a:rPr lang="fr-FR" sz="4800" b="1"/>
              <a:t> box of </a:t>
            </a:r>
            <a:r>
              <a:rPr lang="fr-FR" sz="4800" b="1" err="1"/>
              <a:t>Falcidin</a:t>
            </a:r>
            <a:r>
              <a:rPr lang="fr-FR" sz="4800" b="1"/>
              <a:t> and </a:t>
            </a:r>
            <a:r>
              <a:rPr lang="fr-FR" sz="4800" b="1" err="1"/>
              <a:t>sold</a:t>
            </a:r>
            <a:r>
              <a:rPr lang="fr-FR" sz="4800" b="1"/>
              <a:t> </a:t>
            </a:r>
            <a:r>
              <a:rPr lang="fr-FR" sz="4800" b="1" err="1"/>
              <a:t>it</a:t>
            </a:r>
            <a:r>
              <a:rPr lang="fr-FR" sz="4800" b="1"/>
              <a:t> to resale </a:t>
            </a:r>
            <a:r>
              <a:rPr lang="fr-FR" sz="4800" b="1" err="1"/>
              <a:t>customers</a:t>
            </a:r>
            <a:r>
              <a:rPr lang="fr-FR" sz="4800" b="1"/>
              <a:t> for </a:t>
            </a:r>
            <a:r>
              <a:rPr lang="fr-FR" sz="4800" b="1">
                <a:highlight>
                  <a:srgbClr val="FFFF00"/>
                </a:highlight>
              </a:rPr>
              <a:t>70,000 </a:t>
            </a:r>
            <a:r>
              <a:rPr lang="en-US" sz="4800" b="1">
                <a:highlight>
                  <a:srgbClr val="FFFF00"/>
                </a:highlight>
              </a:rPr>
              <a:t>XXX </a:t>
            </a:r>
            <a:r>
              <a:rPr lang="en-US" sz="4800" b="1"/>
              <a:t>for bulk 10 boxes </a:t>
            </a:r>
            <a:endParaRPr lang="fr-FR" sz="4800" b="1"/>
          </a:p>
          <a:p>
            <a:r>
              <a:rPr lang="fr-FR" sz="4800" b="1"/>
              <a:t>How do </a:t>
            </a:r>
            <a:r>
              <a:rPr lang="fr-FR" sz="4800" b="1" err="1"/>
              <a:t>you</a:t>
            </a:r>
            <a:r>
              <a:rPr lang="fr-FR" sz="4800" b="1"/>
              <a:t> record the </a:t>
            </a:r>
            <a:r>
              <a:rPr lang="fr-FR" sz="4800" b="1" err="1"/>
              <a:t>wholesale</a:t>
            </a:r>
            <a:r>
              <a:rPr lang="fr-FR" sz="4800" b="1"/>
              <a:t> sale and </a:t>
            </a:r>
            <a:r>
              <a:rPr lang="fr-FR" sz="4800" b="1" err="1"/>
              <a:t>purchase</a:t>
            </a:r>
            <a:r>
              <a:rPr lang="fr-FR" sz="4800" b="1"/>
              <a:t> </a:t>
            </a:r>
            <a:r>
              <a:rPr lang="fr-FR" sz="4800" b="1" err="1"/>
              <a:t>price</a:t>
            </a:r>
            <a:r>
              <a:rPr lang="fr-FR" sz="4800" b="1"/>
              <a:t>?</a:t>
            </a:r>
          </a:p>
        </p:txBody>
      </p:sp>
      <p:sp>
        <p:nvSpPr>
          <p:cNvPr id="6" name="Title 1">
            <a:extLst>
              <a:ext uri="{FF2B5EF4-FFF2-40B4-BE49-F238E27FC236}">
                <a16:creationId xmlns:a16="http://schemas.microsoft.com/office/drawing/2014/main" id="{F4EBDC60-4914-EADB-36BA-AA9FD3A9A202}"/>
              </a:ext>
            </a:extLst>
          </p:cNvPr>
          <p:cNvSpPr>
            <a:spLocks noGrp="1"/>
          </p:cNvSpPr>
          <p:nvPr>
            <p:ph type="title" idx="4294967295"/>
          </p:nvPr>
        </p:nvSpPr>
        <p:spPr>
          <a:xfrm>
            <a:off x="285750" y="1069011"/>
            <a:ext cx="23469600" cy="946150"/>
          </a:xfrm>
        </p:spPr>
        <p:txBody>
          <a:bodyPr rtlCol="0">
            <a:noAutofit/>
          </a:bodyPr>
          <a:lstStyle/>
          <a:p>
            <a:pPr>
              <a:defRPr/>
            </a:pPr>
            <a:r>
              <a:rPr lang="fr-FR" sz="8000" err="1">
                <a:latin typeface="+mj-lt"/>
              </a:rPr>
              <a:t>Wholesale</a:t>
            </a:r>
            <a:r>
              <a:rPr lang="fr-FR" sz="8000">
                <a:latin typeface="+mj-lt"/>
              </a:rPr>
              <a:t> </a:t>
            </a:r>
            <a:r>
              <a:rPr lang="fr-FR" sz="8000" err="1">
                <a:latin typeface="+mj-lt"/>
              </a:rPr>
              <a:t>prices</a:t>
            </a:r>
            <a:r>
              <a:rPr lang="fr-FR" sz="8000"/>
              <a:t>: </a:t>
            </a:r>
            <a:r>
              <a:rPr lang="fr-FR" sz="8000">
                <a:latin typeface="+mj-lt"/>
              </a:rPr>
              <a:t>sale and </a:t>
            </a:r>
            <a:r>
              <a:rPr lang="fr-FR" sz="8000" err="1">
                <a:latin typeface="+mj-lt"/>
              </a:rPr>
              <a:t>purchase</a:t>
            </a:r>
            <a:br>
              <a:rPr lang="fr-FR" sz="8000">
                <a:latin typeface="+mj-lt"/>
              </a:rPr>
            </a:br>
            <a:r>
              <a:rPr lang="fr-FR" sz="8000">
                <a:latin typeface="+mj-lt"/>
              </a:rPr>
              <a:t>Example </a:t>
            </a:r>
            <a:r>
              <a:rPr lang="fr-FR" sz="8000"/>
              <a:t>3</a:t>
            </a:r>
            <a:endParaRPr lang="fr-FR" sz="8000">
              <a:latin typeface="+mj-lt"/>
            </a:endParaRPr>
          </a:p>
        </p:txBody>
      </p:sp>
      <p:graphicFrame>
        <p:nvGraphicFramePr>
          <p:cNvPr id="2" name="Content Placeholder 3">
            <a:extLst>
              <a:ext uri="{FF2B5EF4-FFF2-40B4-BE49-F238E27FC236}">
                <a16:creationId xmlns:a16="http://schemas.microsoft.com/office/drawing/2014/main" id="{6753EF28-074A-EEBD-AC04-A8D1D29BE240}"/>
              </a:ext>
            </a:extLst>
          </p:cNvPr>
          <p:cNvGraphicFramePr>
            <a:graphicFrameLocks/>
          </p:cNvGraphicFramePr>
          <p:nvPr>
            <p:extLst>
              <p:ext uri="{D42A27DB-BD31-4B8C-83A1-F6EECF244321}">
                <p14:modId xmlns:p14="http://schemas.microsoft.com/office/powerpoint/2010/main" val="207313038"/>
              </p:ext>
            </p:extLst>
          </p:nvPr>
        </p:nvGraphicFramePr>
        <p:xfrm>
          <a:off x="9371814" y="5147155"/>
          <a:ext cx="14043998" cy="7413953"/>
        </p:xfrm>
        <a:graphic>
          <a:graphicData uri="http://schemas.openxmlformats.org/drawingml/2006/table">
            <a:tbl>
              <a:tblPr firstRow="1" firstCol="1" bandRow="1"/>
              <a:tblGrid>
                <a:gridCol w="7019879">
                  <a:extLst>
                    <a:ext uri="{9D8B030D-6E8A-4147-A177-3AD203B41FA5}">
                      <a16:colId xmlns:a16="http://schemas.microsoft.com/office/drawing/2014/main" val="885522626"/>
                    </a:ext>
                  </a:extLst>
                </a:gridCol>
                <a:gridCol w="7024119">
                  <a:extLst>
                    <a:ext uri="{9D8B030D-6E8A-4147-A177-3AD203B41FA5}">
                      <a16:colId xmlns:a16="http://schemas.microsoft.com/office/drawing/2014/main" val="441531132"/>
                    </a:ext>
                  </a:extLst>
                </a:gridCol>
              </a:tblGrid>
              <a:tr h="7413953">
                <a:tc>
                  <a:txBody>
                    <a:bodyPr/>
                    <a:lstStyle/>
                    <a:p>
                      <a:pPr marL="0" marR="0">
                        <a:lnSpc>
                          <a:spcPct val="115000"/>
                        </a:lnSpc>
                        <a:spcBef>
                          <a:spcPts val="0"/>
                        </a:spcBef>
                        <a:spcAft>
                          <a:spcPts val="480"/>
                        </a:spcAft>
                        <a:tabLst>
                          <a:tab pos="981075" algn="l"/>
                        </a:tabLst>
                      </a:pPr>
                      <a:r>
                        <a:rPr lang="en-US" sz="4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[__|__|__|__] [pack type](s) of [brand] is the minimum amount sold at wholesale/ for resale and cost the business  </a:t>
                      </a:r>
                      <a:r>
                        <a:rPr lang="en-US" sz="4000">
                          <a:solidFill>
                            <a:srgbClr val="000000"/>
                          </a:solidFill>
                          <a:effectLst/>
                          <a:highlight>
                            <a:srgbClr val="FFFF00"/>
                          </a:highlight>
                          <a:latin typeface="+mn-lt"/>
                          <a:ea typeface="Times New Roman" panose="02020603050405020304" pitchFamily="18" charset="0"/>
                          <a:cs typeface="Arial" panose="020B0604020202020204" pitchFamily="34" charset="0"/>
                        </a:rPr>
                        <a:t>[__|__|__|_|__]</a:t>
                      </a:r>
                      <a:r>
                        <a:rPr lang="en-US" sz="40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4000">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4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000">
                          <a:solidFill>
                            <a:schemeClr val="accent3"/>
                          </a:solidFill>
                          <a:effectLst/>
                          <a:highlight>
                            <a:srgbClr val="FFFFFF"/>
                          </a:highlight>
                          <a:latin typeface="+mn-lt"/>
                          <a:ea typeface="Times New Roman" panose="02020603050405020304" pitchFamily="18" charset="0"/>
                          <a:cs typeface="Arial" panose="020B0604020202020204" pitchFamily="34" charset="0"/>
                        </a:rPr>
                        <a:t>1</a:t>
                      </a: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000">
                          <a:solidFill>
                            <a:srgbClr val="000000"/>
                          </a:solidFill>
                          <a:effectLst/>
                          <a:highlight>
                            <a:srgbClr val="FFFF00"/>
                          </a:highlight>
                          <a:latin typeface="+mn-lt"/>
                          <a:ea typeface="Times New Roman" panose="02020603050405020304" pitchFamily="18" charset="0"/>
                          <a:cs typeface="Arial" panose="020B0604020202020204" pitchFamily="34" charset="0"/>
                        </a:rPr>
                        <a:t>[__</a:t>
                      </a:r>
                      <a:r>
                        <a:rPr lang="en-US" sz="4000">
                          <a:solidFill>
                            <a:schemeClr val="accent3"/>
                          </a:solidFill>
                          <a:effectLst/>
                          <a:highlight>
                            <a:srgbClr val="FFFF00"/>
                          </a:highlight>
                          <a:latin typeface="+mn-lt"/>
                          <a:ea typeface="Times New Roman" panose="02020603050405020304" pitchFamily="18" charset="0"/>
                          <a:cs typeface="Arial" panose="020B0604020202020204" pitchFamily="34" charset="0"/>
                        </a:rPr>
                        <a:t>7000</a:t>
                      </a:r>
                      <a:r>
                        <a:rPr lang="en-US" sz="40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000" b="1">
                          <a:effectLst/>
                          <a:highlight>
                            <a:srgbClr val="FFFFFF"/>
                          </a:highlight>
                          <a:latin typeface="+mn-lt"/>
                          <a:ea typeface="Times New Roman" panose="02020603050405020304" pitchFamily="18" charset="0"/>
                          <a:cs typeface="Times New Roman" panose="02020603050405020304" pitchFamily="18" charset="0"/>
                        </a:rPr>
                        <a:t> </a:t>
                      </a:r>
                      <a:endParaRPr lang="en-US" sz="4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1BF2815E-32D7-614E-75D1-2BB4AFA9534E}"/>
              </a:ext>
            </a:extLst>
          </p:cNvPr>
          <p:cNvSpPr txBox="1"/>
          <p:nvPr/>
        </p:nvSpPr>
        <p:spPr>
          <a:xfrm>
            <a:off x="3810000" y="12729169"/>
            <a:ext cx="18402300"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3046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6A2A250B-BD78-DA6E-4D10-C49CF4536598}"/>
              </a:ext>
            </a:extLst>
          </p:cNvPr>
          <p:cNvGraphicFramePr>
            <a:graphicFrameLocks/>
          </p:cNvGraphicFramePr>
          <p:nvPr>
            <p:extLst>
              <p:ext uri="{D42A27DB-BD31-4B8C-83A1-F6EECF244321}">
                <p14:modId xmlns:p14="http://schemas.microsoft.com/office/powerpoint/2010/main" val="2649147861"/>
              </p:ext>
            </p:extLst>
          </p:nvPr>
        </p:nvGraphicFramePr>
        <p:xfrm>
          <a:off x="8342546" y="6263489"/>
          <a:ext cx="15525750" cy="5553754"/>
        </p:xfrm>
        <a:graphic>
          <a:graphicData uri="http://schemas.openxmlformats.org/drawingml/2006/table">
            <a:tbl>
              <a:tblPr firstRow="1" firstCol="1" bandRow="1"/>
              <a:tblGrid>
                <a:gridCol w="5238389">
                  <a:extLst>
                    <a:ext uri="{9D8B030D-6E8A-4147-A177-3AD203B41FA5}">
                      <a16:colId xmlns:a16="http://schemas.microsoft.com/office/drawing/2014/main" val="3258937882"/>
                    </a:ext>
                  </a:extLst>
                </a:gridCol>
                <a:gridCol w="5142128">
                  <a:extLst>
                    <a:ext uri="{9D8B030D-6E8A-4147-A177-3AD203B41FA5}">
                      <a16:colId xmlns:a16="http://schemas.microsoft.com/office/drawing/2014/main" val="885522626"/>
                    </a:ext>
                  </a:extLst>
                </a:gridCol>
                <a:gridCol w="5145233">
                  <a:extLst>
                    <a:ext uri="{9D8B030D-6E8A-4147-A177-3AD203B41FA5}">
                      <a16:colId xmlns:a16="http://schemas.microsoft.com/office/drawing/2014/main" val="441531132"/>
                    </a:ext>
                  </a:extLst>
                </a:gridCol>
              </a:tblGrid>
              <a:tr h="5553754">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[___|___|___|___|___]XXX 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 [pack type](s) of [brand] is the minimum amount sold at wholesale/ for resale and cost the business  [__|__|__|_|__]</a:t>
                      </a:r>
                      <a:r>
                        <a:rPr lang="en-US" sz="3000" b="1">
                          <a:solidFill>
                            <a:srgbClr val="000000"/>
                          </a:solidFill>
                          <a:effectLst/>
                          <a:highlight>
                            <a:srgbClr val="FFFFFF"/>
                          </a:highlight>
                          <a:latin typeface="+mn-lt"/>
                          <a:ea typeface="Times New Roman" panose="02020603050405020304" pitchFamily="18" charset="0"/>
                          <a:cs typeface="Arial" panose="020B0604020202020204" pitchFamily="34" charset="0"/>
                        </a:rPr>
                        <a:t>XXX</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[___|___|___|___] [pack type](s) of [brand] cost me/ my business  [___|___|___|___|___]XXX 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pic>
        <p:nvPicPr>
          <p:cNvPr id="5124" name="Picture 5" descr="falcindin tab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63203" y="6276937"/>
            <a:ext cx="5645673" cy="5540306"/>
          </a:xfrm>
          <a:prstGeom prst="rect">
            <a:avLst/>
          </a:prstGeom>
          <a:noFill/>
          <a:ln w="9525">
            <a:solidFill>
              <a:srgbClr val="0054BD"/>
            </a:solidFill>
            <a:miter lim="800000"/>
            <a:headEnd/>
            <a:tailEnd/>
          </a:ln>
        </p:spPr>
      </p:pic>
      <p:sp>
        <p:nvSpPr>
          <p:cNvPr id="5125" name="Rectangle 6"/>
          <p:cNvSpPr>
            <a:spLocks noChangeArrowheads="1"/>
          </p:cNvSpPr>
          <p:nvPr/>
        </p:nvSpPr>
        <p:spPr bwMode="auto">
          <a:xfrm>
            <a:off x="457200" y="2819462"/>
            <a:ext cx="23220596" cy="3046988"/>
          </a:xfrm>
          <a:prstGeom prst="rect">
            <a:avLst/>
          </a:prstGeom>
          <a:noFill/>
          <a:ln w="9525">
            <a:noFill/>
            <a:miter lim="800000"/>
            <a:headEnd/>
            <a:tailEnd/>
          </a:ln>
        </p:spPr>
        <p:txBody>
          <a:bodyPr wrap="square">
            <a:spAutoFit/>
          </a:bodyPr>
          <a:lstStyle/>
          <a:p>
            <a:r>
              <a:rPr lang="en-US" sz="4800" b="1">
                <a:cs typeface="Arial"/>
              </a:rPr>
              <a:t>The provider says that on his last bulk purchase, he paid nothing as the drug was distributed by an NGO working in the area. He was given 1 box and sells them to customers for free. No wholesale sales.</a:t>
            </a:r>
          </a:p>
          <a:p>
            <a:r>
              <a:rPr lang="en-US" sz="4800" b="1"/>
              <a:t>How do you record price?</a:t>
            </a:r>
          </a:p>
        </p:txBody>
      </p:sp>
      <p:sp>
        <p:nvSpPr>
          <p:cNvPr id="6" name="Title 1">
            <a:extLst>
              <a:ext uri="{FF2B5EF4-FFF2-40B4-BE49-F238E27FC236}">
                <a16:creationId xmlns:a16="http://schemas.microsoft.com/office/drawing/2014/main" id="{F4EBDC60-4914-EADB-36BA-AA9FD3A9A202}"/>
              </a:ext>
            </a:extLst>
          </p:cNvPr>
          <p:cNvSpPr>
            <a:spLocks noGrp="1"/>
          </p:cNvSpPr>
          <p:nvPr>
            <p:ph type="title" idx="4294967295"/>
          </p:nvPr>
        </p:nvSpPr>
        <p:spPr>
          <a:xfrm>
            <a:off x="457200" y="1052338"/>
            <a:ext cx="21031200" cy="946150"/>
          </a:xfrm>
        </p:spPr>
        <p:txBody>
          <a:bodyPr rtlCol="0">
            <a:noAutofit/>
          </a:bodyPr>
          <a:lstStyle/>
          <a:p>
            <a:pPr>
              <a:defRPr/>
            </a:pPr>
            <a:r>
              <a:rPr lang="fr-FR" sz="8000" err="1">
                <a:latin typeface="+mj-lt"/>
              </a:rPr>
              <a:t>Wholesale</a:t>
            </a:r>
            <a:r>
              <a:rPr lang="fr-FR" sz="8000">
                <a:latin typeface="+mj-lt"/>
              </a:rPr>
              <a:t> </a:t>
            </a:r>
            <a:r>
              <a:rPr lang="fr-FR" sz="8000" err="1">
                <a:latin typeface="+mj-lt"/>
              </a:rPr>
              <a:t>prices</a:t>
            </a:r>
            <a:br>
              <a:rPr lang="fr-FR" sz="8000">
                <a:latin typeface="+mj-lt"/>
              </a:rPr>
            </a:br>
            <a:r>
              <a:rPr lang="fr-FR" sz="8000">
                <a:latin typeface="+mj-lt"/>
              </a:rPr>
              <a:t>Example </a:t>
            </a:r>
            <a:r>
              <a:rPr lang="fr-FR" sz="8000"/>
              <a:t>3</a:t>
            </a:r>
            <a:endParaRPr lang="fr-FR" sz="8000">
              <a:latin typeface="+mj-lt"/>
            </a:endParaRPr>
          </a:p>
        </p:txBody>
      </p:sp>
      <p:graphicFrame>
        <p:nvGraphicFramePr>
          <p:cNvPr id="2" name="Content Placeholder 3">
            <a:extLst>
              <a:ext uri="{FF2B5EF4-FFF2-40B4-BE49-F238E27FC236}">
                <a16:creationId xmlns:a16="http://schemas.microsoft.com/office/drawing/2014/main" id="{6753EF28-074A-EEBD-AC04-A8D1D29BE240}"/>
              </a:ext>
            </a:extLst>
          </p:cNvPr>
          <p:cNvGraphicFramePr>
            <a:graphicFrameLocks/>
          </p:cNvGraphicFramePr>
          <p:nvPr>
            <p:extLst>
              <p:ext uri="{D42A27DB-BD31-4B8C-83A1-F6EECF244321}">
                <p14:modId xmlns:p14="http://schemas.microsoft.com/office/powerpoint/2010/main" val="2129665669"/>
              </p:ext>
            </p:extLst>
          </p:nvPr>
        </p:nvGraphicFramePr>
        <p:xfrm>
          <a:off x="8342546" y="6276938"/>
          <a:ext cx="15525751" cy="5540306"/>
        </p:xfrm>
        <a:graphic>
          <a:graphicData uri="http://schemas.openxmlformats.org/drawingml/2006/table">
            <a:tbl>
              <a:tblPr firstRow="1" firstCol="1" bandRow="1"/>
              <a:tblGrid>
                <a:gridCol w="5238389">
                  <a:extLst>
                    <a:ext uri="{9D8B030D-6E8A-4147-A177-3AD203B41FA5}">
                      <a16:colId xmlns:a16="http://schemas.microsoft.com/office/drawing/2014/main" val="3258937882"/>
                    </a:ext>
                  </a:extLst>
                </a:gridCol>
                <a:gridCol w="5142128">
                  <a:extLst>
                    <a:ext uri="{9D8B030D-6E8A-4147-A177-3AD203B41FA5}">
                      <a16:colId xmlns:a16="http://schemas.microsoft.com/office/drawing/2014/main" val="885522626"/>
                    </a:ext>
                  </a:extLst>
                </a:gridCol>
                <a:gridCol w="5145234">
                  <a:extLst>
                    <a:ext uri="{9D8B030D-6E8A-4147-A177-3AD203B41FA5}">
                      <a16:colId xmlns:a16="http://schemas.microsoft.com/office/drawing/2014/main" val="441531132"/>
                    </a:ext>
                  </a:extLst>
                </a:gridCol>
              </a:tblGrid>
              <a:tr h="5540306">
                <a:tc>
                  <a:txBody>
                    <a:bodyPr/>
                    <a:lstStyle/>
                    <a:p>
                      <a:pPr marL="0" marR="354330">
                        <a:lnSpc>
                          <a:spcPct val="115000"/>
                        </a:lnSpc>
                        <a:spcBef>
                          <a:spcPts val="0"/>
                        </a:spcBef>
                        <a:spcAft>
                          <a:spcPts val="480"/>
                        </a:spcAf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to retail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this product to last customer for one</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[pack type](s) of [brand] cost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[___</a:t>
                      </a:r>
                      <a:r>
                        <a:rPr lang="en-US" sz="3000">
                          <a:solidFill>
                            <a:schemeClr val="accent3"/>
                          </a:solidFill>
                          <a:effectLst/>
                          <a:highlight>
                            <a:srgbClr val="FFFF00"/>
                          </a:highlight>
                          <a:latin typeface="+mn-lt"/>
                          <a:ea typeface="Times New Roman" panose="02020603050405020304" pitchFamily="18" charset="0"/>
                          <a:cs typeface="Arial" panose="020B0604020202020204" pitchFamily="34" charset="0"/>
                        </a:rPr>
                        <a:t>0</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the last retail customer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Wholesale price/ price for resale customers:</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Minimum wholesale/ resale amount and price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354330">
                        <a:lnSpc>
                          <a:spcPct val="115000"/>
                        </a:lnSpc>
                        <a:spcBef>
                          <a:spcPts val="0"/>
                        </a:spcBef>
                        <a:spcAft>
                          <a:spcPts val="480"/>
                        </a:spcAf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[____] [pack type](s) of [brand] is the minimum amount sold at wholesale/ for resale and cost the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a:t>
                      </a:r>
                      <a:r>
                        <a:rPr lang="en-US" sz="3000">
                          <a:solidFill>
                            <a:srgbClr val="FF0000"/>
                          </a:solidFill>
                          <a:effectLst/>
                          <a:highlight>
                            <a:srgbClr val="FFFF00"/>
                          </a:highlight>
                          <a:latin typeface="+mn-lt"/>
                          <a:ea typeface="Times New Roman" panose="02020603050405020304" pitchFamily="18" charset="0"/>
                          <a:cs typeface="Arial" panose="020B0604020202020204" pitchFamily="34" charset="0"/>
                        </a:rPr>
                        <a:t>-</a:t>
                      </a:r>
                      <a:r>
                        <a:rPr lang="en-US" sz="3000">
                          <a:solidFill>
                            <a:schemeClr val="accent3"/>
                          </a:solidFill>
                          <a:effectLst/>
                          <a:highlight>
                            <a:srgbClr val="FFFF00"/>
                          </a:highlight>
                          <a:latin typeface="+mn-lt"/>
                          <a:ea typeface="Times New Roman" panose="02020603050405020304" pitchFamily="18" charset="0"/>
                          <a:cs typeface="Arial" panose="020B0604020202020204" pitchFamily="34" charset="0"/>
                        </a:rPr>
                        <a:t>9998</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__]</a:t>
                      </a:r>
                      <a:r>
                        <a:rPr lang="en-US" sz="3000" b="1">
                          <a:solidFill>
                            <a:srgbClr val="000000"/>
                          </a:solidFill>
                          <a:effectLst/>
                          <a:highlight>
                            <a:srgbClr val="FFFF00"/>
                          </a:highlight>
                          <a:latin typeface="+mn-lt"/>
                          <a:ea typeface="Times New Roman" panose="02020603050405020304" pitchFamily="18" charset="0"/>
                          <a:cs typeface="Arial" panose="020B0604020202020204" pitchFamily="34" charset="0"/>
                        </a:rPr>
                        <a:t>XXX</a:t>
                      </a:r>
                      <a:endParaRPr lang="en-US" sz="3000">
                        <a:effectLst/>
                        <a:highlight>
                          <a:srgbClr val="FFFF00"/>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480"/>
                        </a:spcAft>
                        <a:tabLst>
                          <a:tab pos="981075" algn="l"/>
                        </a:tabLst>
                      </a:pPr>
                      <a:r>
                        <a:rPr lang="en-US" sz="30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a:t>
                      </a:r>
                      <a:r>
                        <a:rPr lang="en-US" sz="3000">
                          <a:solidFill>
                            <a:schemeClr val="accent3"/>
                          </a:solidFill>
                          <a:effectLst/>
                          <a:highlight>
                            <a:srgbClr val="FFFFFF"/>
                          </a:highlight>
                          <a:latin typeface="+mn-lt"/>
                          <a:ea typeface="Times New Roman" panose="02020603050405020304" pitchFamily="18" charset="0"/>
                          <a:cs typeface="Arial" panose="020B0604020202020204" pitchFamily="34" charset="0"/>
                        </a:rPr>
                        <a:t>1</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3000">
                          <a:solidFill>
                            <a:srgbClr val="FF0000"/>
                          </a:solidFill>
                          <a:effectLst/>
                          <a:highlight>
                            <a:srgbClr val="FFFF00"/>
                          </a:highlight>
                          <a:latin typeface="+mn-lt"/>
                          <a:ea typeface="Times New Roman" panose="02020603050405020304" pitchFamily="18" charset="0"/>
                          <a:cs typeface="Arial" panose="020B0604020202020204" pitchFamily="34" charset="0"/>
                        </a:rPr>
                        <a:t>0</a:t>
                      </a:r>
                      <a:r>
                        <a:rPr lang="en-US" sz="30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30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30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3000" b="1">
                          <a:effectLst/>
                          <a:highlight>
                            <a:srgbClr val="FFFFFF"/>
                          </a:highlight>
                          <a:latin typeface="+mn-lt"/>
                          <a:ea typeface="Times New Roman" panose="02020603050405020304" pitchFamily="18" charset="0"/>
                          <a:cs typeface="Times New Roman" panose="02020603050405020304" pitchFamily="18" charset="0"/>
                        </a:rPr>
                        <a:t> </a:t>
                      </a:r>
                      <a:endParaRPr lang="en-US" sz="30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6D316399-47E9-472E-07F9-B63A35794776}"/>
              </a:ext>
            </a:extLst>
          </p:cNvPr>
          <p:cNvSpPr txBox="1"/>
          <p:nvPr/>
        </p:nvSpPr>
        <p:spPr>
          <a:xfrm>
            <a:off x="7202038" y="1577978"/>
            <a:ext cx="17181962"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73744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2BE5A2D-ECE7-C714-4F75-73B6DD86F80C}"/>
              </a:ext>
            </a:extLst>
          </p:cNvPr>
          <p:cNvGraphicFramePr>
            <a:graphicFrameLocks/>
          </p:cNvGraphicFramePr>
          <p:nvPr>
            <p:extLst>
              <p:ext uri="{D42A27DB-BD31-4B8C-83A1-F6EECF244321}">
                <p14:modId xmlns:p14="http://schemas.microsoft.com/office/powerpoint/2010/main" val="937032373"/>
              </p:ext>
            </p:extLst>
          </p:nvPr>
        </p:nvGraphicFramePr>
        <p:xfrm>
          <a:off x="9740220" y="5191898"/>
          <a:ext cx="12797604" cy="6021324"/>
        </p:xfrm>
        <a:graphic>
          <a:graphicData uri="http://schemas.openxmlformats.org/drawingml/2006/table">
            <a:tbl>
              <a:tblPr firstRow="1" firstCol="1" bandRow="1"/>
              <a:tblGrid>
                <a:gridCol w="12797604">
                  <a:extLst>
                    <a:ext uri="{9D8B030D-6E8A-4147-A177-3AD203B41FA5}">
                      <a16:colId xmlns:a16="http://schemas.microsoft.com/office/drawing/2014/main" val="441531132"/>
                    </a:ext>
                  </a:extLst>
                </a:gridCol>
              </a:tblGrid>
              <a:tr h="5682437">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[___] [pack type](s) of [brand] cost me/ my business  [__]XXX 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13316" name="Rectangle 4"/>
          <p:cNvSpPr>
            <a:spLocks noChangeArrowheads="1"/>
          </p:cNvSpPr>
          <p:nvPr/>
        </p:nvSpPr>
        <p:spPr bwMode="auto">
          <a:xfrm>
            <a:off x="358648" y="2841665"/>
            <a:ext cx="23396702" cy="1569660"/>
          </a:xfrm>
          <a:prstGeom prst="rect">
            <a:avLst/>
          </a:prstGeom>
          <a:noFill/>
          <a:ln w="9525">
            <a:noFill/>
            <a:miter lim="800000"/>
            <a:headEnd/>
            <a:tailEnd/>
          </a:ln>
        </p:spPr>
        <p:txBody>
          <a:bodyPr wrap="square">
            <a:spAutoFit/>
          </a:bodyPr>
          <a:lstStyle/>
          <a:p>
            <a:r>
              <a:rPr lang="fr-FR" sz="4800" b="1"/>
              <a:t>The provider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r>
              <a:rPr lang="fr-FR" sz="4800" b="1" err="1"/>
              <a:t>he</a:t>
            </a:r>
            <a:r>
              <a:rPr lang="fr-FR" sz="4800" b="1"/>
              <a:t> </a:t>
            </a:r>
            <a:r>
              <a:rPr lang="fr-FR" sz="4800" b="1" err="1"/>
              <a:t>paid</a:t>
            </a:r>
            <a:r>
              <a:rPr lang="fr-FR" sz="4800" b="1"/>
              <a:t> </a:t>
            </a:r>
            <a:r>
              <a:rPr lang="fr-FR" sz="4800" b="1">
                <a:highlight>
                  <a:srgbClr val="FFFF00"/>
                </a:highlight>
              </a:rPr>
              <a:t>1,000 </a:t>
            </a:r>
            <a:r>
              <a:rPr lang="en-US" sz="4800" b="1">
                <a:highlight>
                  <a:srgbClr val="FFFF00"/>
                </a:highlight>
                <a:ea typeface="Times New Roman" panose="02020603050405020304" pitchFamily="18" charset="0"/>
                <a:cs typeface="Arial" panose="020B0604020202020204" pitchFamily="34" charset="0"/>
              </a:rPr>
              <a:t>XXX</a:t>
            </a:r>
            <a:r>
              <a:rPr lang="fr-FR" sz="4800" b="1">
                <a:highlight>
                  <a:srgbClr val="FFFF00"/>
                </a:highlight>
              </a:rPr>
              <a:t> </a:t>
            </a:r>
            <a:r>
              <a:rPr lang="fr-FR" sz="4800" b="1"/>
              <a:t>for </a:t>
            </a:r>
            <a:r>
              <a:rPr lang="fr-FR" sz="4800" b="1" err="1"/>
              <a:t>each</a:t>
            </a:r>
            <a:r>
              <a:rPr lang="fr-FR" sz="4800" b="1"/>
              <a:t> </a:t>
            </a:r>
            <a:r>
              <a:rPr lang="fr-FR" sz="4800" b="1" err="1"/>
              <a:t>bottle</a:t>
            </a:r>
            <a:r>
              <a:rPr lang="fr-FR" sz="4800" b="1"/>
              <a:t> of </a:t>
            </a:r>
            <a:r>
              <a:rPr lang="fr-FR" sz="4800" b="1" err="1"/>
              <a:t>Artemether</a:t>
            </a:r>
            <a:r>
              <a:rPr lang="fr-FR" sz="4800" b="1"/>
              <a:t>.</a:t>
            </a:r>
          </a:p>
        </p:txBody>
      </p:sp>
      <p:pic>
        <p:nvPicPr>
          <p:cNvPr id="13317" name="Picture 13" descr="DSC00696"/>
          <p:cNvPicPr>
            <a:picLocks noChangeAspect="1" noChangeArrowheads="1"/>
          </p:cNvPicPr>
          <p:nvPr/>
        </p:nvPicPr>
        <p:blipFill>
          <a:blip r:embed="rId2" cstate="print"/>
          <a:srcRect/>
          <a:stretch>
            <a:fillRect/>
          </a:stretch>
        </p:blipFill>
        <p:spPr bwMode="auto">
          <a:xfrm>
            <a:off x="4934575" y="4048898"/>
            <a:ext cx="3818702" cy="7924800"/>
          </a:xfrm>
          <a:prstGeom prst="rect">
            <a:avLst/>
          </a:prstGeom>
          <a:noFill/>
          <a:ln w="9525">
            <a:noFill/>
            <a:miter lim="800000"/>
            <a:headEnd/>
            <a:tailEnd/>
          </a:ln>
        </p:spPr>
      </p:pic>
      <p:sp>
        <p:nvSpPr>
          <p:cNvPr id="2" name="Title 1">
            <a:extLst>
              <a:ext uri="{FF2B5EF4-FFF2-40B4-BE49-F238E27FC236}">
                <a16:creationId xmlns:a16="http://schemas.microsoft.com/office/drawing/2014/main" id="{FEE7005B-C285-A8C4-77A9-A1B017AD9AAB}"/>
              </a:ext>
            </a:extLst>
          </p:cNvPr>
          <p:cNvSpPr txBox="1">
            <a:spLocks/>
          </p:cNvSpPr>
          <p:nvPr/>
        </p:nvSpPr>
        <p:spPr bwMode="auto">
          <a:xfrm>
            <a:off x="377856" y="326167"/>
            <a:ext cx="18288000" cy="2611222"/>
          </a:xfrm>
          <a:prstGeom prst="rect">
            <a:avLst/>
          </a:prstGeom>
          <a:noFill/>
          <a:ln w="9525">
            <a:noFill/>
            <a:miter lim="800000"/>
            <a:headEnd/>
            <a:tailEnd/>
          </a:ln>
        </p:spPr>
        <p:txBody>
          <a:bodyPr vert="horz" wrap="square" lIns="182880" tIns="91440" rIns="182880" bIns="91440" numCol="1" rtlCol="0" anchor="ctr" anchorCtr="0" compatLnSpc="1">
            <a:prstTxWarp prst="textNoShape">
              <a:avLst/>
            </a:prstTxWarp>
            <a:noAutofit/>
          </a:bodyPr>
          <a:lstStyle>
            <a:lvl1pPr algn="l" rtl="0" eaLnBrk="0" fontAlgn="base" hangingPunct="0">
              <a:spcBef>
                <a:spcPct val="0"/>
              </a:spcBef>
              <a:spcAft>
                <a:spcPct val="0"/>
              </a:spcAft>
              <a:defRPr sz="2800" b="1">
                <a:solidFill>
                  <a:srgbClr val="00549F"/>
                </a:solidFill>
                <a:latin typeface="+mj-lt"/>
                <a:ea typeface="+mj-ea"/>
                <a:cs typeface="+mj-cs"/>
              </a:defRPr>
            </a:lvl1pPr>
            <a:lvl2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5pPr>
            <a:lvl6pPr marL="4572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6pPr>
            <a:lvl7pPr marL="9144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7pPr>
            <a:lvl8pPr marL="13716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8pPr>
            <a:lvl9pPr marL="18288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9pPr>
          </a:lstStyle>
          <a:p>
            <a:pPr eaLnBrk="1" fontAlgn="auto" hangingPunct="1">
              <a:spcAft>
                <a:spcPts val="0"/>
              </a:spcAft>
              <a:defRPr/>
            </a:pPr>
            <a:r>
              <a:rPr lang="fr-FR" sz="8000" kern="0">
                <a:solidFill>
                  <a:schemeClr val="tx1"/>
                </a:solidFill>
              </a:rPr>
              <a:t>WHOLESALE PURCHASE PRICES</a:t>
            </a:r>
            <a:br>
              <a:rPr lang="fr-FR" sz="8000" kern="0">
                <a:solidFill>
                  <a:schemeClr val="tx1"/>
                </a:solidFill>
              </a:rPr>
            </a:br>
            <a:r>
              <a:rPr lang="fr-FR" sz="8000" kern="0">
                <a:solidFill>
                  <a:schemeClr val="tx1"/>
                </a:solidFill>
              </a:rPr>
              <a:t>EXAMPLE 4</a:t>
            </a:r>
          </a:p>
        </p:txBody>
      </p:sp>
      <p:graphicFrame>
        <p:nvGraphicFramePr>
          <p:cNvPr id="5" name="Content Placeholder 3">
            <a:extLst>
              <a:ext uri="{FF2B5EF4-FFF2-40B4-BE49-F238E27FC236}">
                <a16:creationId xmlns:a16="http://schemas.microsoft.com/office/drawing/2014/main" id="{4C562F9F-DC83-391E-5F36-0DDF8B48508A}"/>
              </a:ext>
            </a:extLst>
          </p:cNvPr>
          <p:cNvGraphicFramePr>
            <a:graphicFrameLocks/>
          </p:cNvGraphicFramePr>
          <p:nvPr>
            <p:extLst>
              <p:ext uri="{D42A27DB-BD31-4B8C-83A1-F6EECF244321}">
                <p14:modId xmlns:p14="http://schemas.microsoft.com/office/powerpoint/2010/main" val="513526553"/>
              </p:ext>
            </p:extLst>
          </p:nvPr>
        </p:nvGraphicFramePr>
        <p:xfrm>
          <a:off x="9705902" y="5191899"/>
          <a:ext cx="12797604" cy="6371451"/>
        </p:xfrm>
        <a:graphic>
          <a:graphicData uri="http://schemas.openxmlformats.org/drawingml/2006/table">
            <a:tbl>
              <a:tblPr firstRow="1" firstCol="1" bandRow="1"/>
              <a:tblGrid>
                <a:gridCol w="12797604">
                  <a:extLst>
                    <a:ext uri="{9D8B030D-6E8A-4147-A177-3AD203B41FA5}">
                      <a16:colId xmlns:a16="http://schemas.microsoft.com/office/drawing/2014/main" val="441531132"/>
                    </a:ext>
                  </a:extLst>
                </a:gridCol>
              </a:tblGrid>
              <a:tr h="6371451">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1</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1000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3" name="TextBox 2">
            <a:extLst>
              <a:ext uri="{FF2B5EF4-FFF2-40B4-BE49-F238E27FC236}">
                <a16:creationId xmlns:a16="http://schemas.microsoft.com/office/drawing/2014/main" id="{DC510D9E-5338-B5BC-541C-EC9979056018}"/>
              </a:ext>
            </a:extLst>
          </p:cNvPr>
          <p:cNvSpPr txBox="1"/>
          <p:nvPr/>
        </p:nvSpPr>
        <p:spPr>
          <a:xfrm>
            <a:off x="4085301" y="12343924"/>
            <a:ext cx="18069849"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4830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07A7C3-17EE-D319-7016-A67FC86B7AF8}"/>
              </a:ext>
            </a:extLst>
          </p:cNvPr>
          <p:cNvGraphicFramePr>
            <a:graphicFrameLocks/>
          </p:cNvGraphicFramePr>
          <p:nvPr>
            <p:extLst>
              <p:ext uri="{D42A27DB-BD31-4B8C-83A1-F6EECF244321}">
                <p14:modId xmlns:p14="http://schemas.microsoft.com/office/powerpoint/2010/main" val="2299374103"/>
              </p:ext>
            </p:extLst>
          </p:nvPr>
        </p:nvGraphicFramePr>
        <p:xfrm>
          <a:off x="11144250" y="4572001"/>
          <a:ext cx="12020550" cy="6210299"/>
        </p:xfrm>
        <a:graphic>
          <a:graphicData uri="http://schemas.openxmlformats.org/drawingml/2006/table">
            <a:tbl>
              <a:tblPr firstRow="1" firstCol="1" bandRow="1"/>
              <a:tblGrid>
                <a:gridCol w="12020550">
                  <a:extLst>
                    <a:ext uri="{9D8B030D-6E8A-4147-A177-3AD203B41FA5}">
                      <a16:colId xmlns:a16="http://schemas.microsoft.com/office/drawing/2014/main" val="441531132"/>
                    </a:ext>
                  </a:extLst>
                </a:gridCol>
              </a:tblGrid>
              <a:tr h="6210299">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[___] [pack type](s) of [brand] cost me/ my business  [_]XXX 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13316" name="Rectangle 4"/>
          <p:cNvSpPr>
            <a:spLocks noChangeArrowheads="1"/>
          </p:cNvSpPr>
          <p:nvPr/>
        </p:nvSpPr>
        <p:spPr bwMode="auto">
          <a:xfrm>
            <a:off x="571500" y="2750909"/>
            <a:ext cx="22821900" cy="1569660"/>
          </a:xfrm>
          <a:prstGeom prst="rect">
            <a:avLst/>
          </a:prstGeom>
          <a:noFill/>
          <a:ln w="9525">
            <a:noFill/>
            <a:miter lim="800000"/>
            <a:headEnd/>
            <a:tailEnd/>
          </a:ln>
        </p:spPr>
        <p:txBody>
          <a:bodyPr wrap="square">
            <a:spAutoFit/>
          </a:bodyPr>
          <a:lstStyle/>
          <a:p>
            <a:r>
              <a:rPr lang="fr-FR" sz="4800" b="1"/>
              <a:t>The provider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r>
              <a:rPr lang="fr-FR" sz="4800" b="1" err="1"/>
              <a:t>he</a:t>
            </a:r>
            <a:r>
              <a:rPr lang="fr-FR" sz="4800" b="1"/>
              <a:t> </a:t>
            </a:r>
            <a:r>
              <a:rPr lang="fr-FR" sz="4800" b="1" err="1"/>
              <a:t>paid</a:t>
            </a:r>
            <a:r>
              <a:rPr lang="fr-FR" sz="4800" b="1"/>
              <a:t> </a:t>
            </a:r>
            <a:r>
              <a:rPr lang="fr-FR" sz="4800" b="1">
                <a:highlight>
                  <a:srgbClr val="FFFF00"/>
                </a:highlight>
              </a:rPr>
              <a:t>7,000 </a:t>
            </a:r>
            <a:r>
              <a:rPr lang="en-US" sz="4800" b="1">
                <a:highlight>
                  <a:srgbClr val="FFFF00"/>
                </a:highlight>
              </a:rPr>
              <a:t>XXX</a:t>
            </a:r>
            <a:r>
              <a:rPr lang="fr-FR" sz="4800" b="1">
                <a:highlight>
                  <a:srgbClr val="FFFF00"/>
                </a:highlight>
              </a:rPr>
              <a:t> </a:t>
            </a:r>
            <a:r>
              <a:rPr lang="fr-FR" sz="4800" b="1"/>
              <a:t>for 6 ampoules of </a:t>
            </a:r>
            <a:r>
              <a:rPr lang="fr-FR" sz="4800" b="1" err="1"/>
              <a:t>Artemether</a:t>
            </a:r>
            <a:r>
              <a:rPr lang="fr-FR" sz="4800" b="1"/>
              <a:t>.</a:t>
            </a:r>
          </a:p>
        </p:txBody>
      </p:sp>
      <p:sp>
        <p:nvSpPr>
          <p:cNvPr id="2" name="Title 1">
            <a:extLst>
              <a:ext uri="{FF2B5EF4-FFF2-40B4-BE49-F238E27FC236}">
                <a16:creationId xmlns:a16="http://schemas.microsoft.com/office/drawing/2014/main" id="{FEE7005B-C285-A8C4-77A9-A1B017AD9AAB}"/>
              </a:ext>
            </a:extLst>
          </p:cNvPr>
          <p:cNvSpPr txBox="1">
            <a:spLocks/>
          </p:cNvSpPr>
          <p:nvPr/>
        </p:nvSpPr>
        <p:spPr bwMode="auto">
          <a:xfrm>
            <a:off x="415956" y="216933"/>
            <a:ext cx="18288000" cy="2611222"/>
          </a:xfrm>
          <a:prstGeom prst="rect">
            <a:avLst/>
          </a:prstGeom>
          <a:noFill/>
          <a:ln w="9525">
            <a:noFill/>
            <a:miter lim="800000"/>
            <a:headEnd/>
            <a:tailEnd/>
          </a:ln>
        </p:spPr>
        <p:txBody>
          <a:bodyPr vert="horz" wrap="square" lIns="182880" tIns="91440" rIns="182880" bIns="91440" numCol="1" rtlCol="0" anchor="ctr" anchorCtr="0" compatLnSpc="1">
            <a:prstTxWarp prst="textNoShape">
              <a:avLst/>
            </a:prstTxWarp>
            <a:noAutofit/>
          </a:bodyPr>
          <a:lstStyle>
            <a:lvl1pPr algn="l" rtl="0" eaLnBrk="0" fontAlgn="base" hangingPunct="0">
              <a:spcBef>
                <a:spcPct val="0"/>
              </a:spcBef>
              <a:spcAft>
                <a:spcPct val="0"/>
              </a:spcAft>
              <a:defRPr sz="2800" b="1">
                <a:solidFill>
                  <a:srgbClr val="00549F"/>
                </a:solidFill>
                <a:latin typeface="+mj-lt"/>
                <a:ea typeface="+mj-ea"/>
                <a:cs typeface="+mj-cs"/>
              </a:defRPr>
            </a:lvl1pPr>
            <a:lvl2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5pPr>
            <a:lvl6pPr marL="4572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6pPr>
            <a:lvl7pPr marL="9144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7pPr>
            <a:lvl8pPr marL="13716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8pPr>
            <a:lvl9pPr marL="18288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9pPr>
          </a:lstStyle>
          <a:p>
            <a:pPr eaLnBrk="1" fontAlgn="auto" hangingPunct="1">
              <a:spcAft>
                <a:spcPts val="0"/>
              </a:spcAft>
              <a:defRPr/>
            </a:pPr>
            <a:r>
              <a:rPr lang="fr-FR" sz="8000" kern="0">
                <a:solidFill>
                  <a:schemeClr val="tx1"/>
                </a:solidFill>
              </a:rPr>
              <a:t>WHOLESALE PURCHASE PRICES</a:t>
            </a:r>
            <a:br>
              <a:rPr lang="fr-FR" sz="8000" kern="0">
                <a:solidFill>
                  <a:schemeClr val="tx1"/>
                </a:solidFill>
              </a:rPr>
            </a:br>
            <a:r>
              <a:rPr lang="fr-FR" sz="8000" kern="0">
                <a:solidFill>
                  <a:schemeClr val="tx1"/>
                </a:solidFill>
              </a:rPr>
              <a:t>EXAMPLE 5</a:t>
            </a:r>
          </a:p>
        </p:txBody>
      </p:sp>
      <p:pic>
        <p:nvPicPr>
          <p:cNvPr id="1026" name="Picture 2" descr="ARTHEMETER 80MG/1ML INJECTION *6 AMPOULES">
            <a:extLst>
              <a:ext uri="{FF2B5EF4-FFF2-40B4-BE49-F238E27FC236}">
                <a16:creationId xmlns:a16="http://schemas.microsoft.com/office/drawing/2014/main" id="{F0B841EF-03C8-84F5-7044-A920A0E6BDA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52199" y="4587941"/>
            <a:ext cx="7825302" cy="70493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3">
            <a:extLst>
              <a:ext uri="{FF2B5EF4-FFF2-40B4-BE49-F238E27FC236}">
                <a16:creationId xmlns:a16="http://schemas.microsoft.com/office/drawing/2014/main" id="{C11794BE-EC6A-8552-5BBC-1B45AD45202D}"/>
              </a:ext>
            </a:extLst>
          </p:cNvPr>
          <p:cNvGraphicFramePr>
            <a:graphicFrameLocks/>
          </p:cNvGraphicFramePr>
          <p:nvPr>
            <p:extLst>
              <p:ext uri="{D42A27DB-BD31-4B8C-83A1-F6EECF244321}">
                <p14:modId xmlns:p14="http://schemas.microsoft.com/office/powerpoint/2010/main" val="4138906616"/>
              </p:ext>
            </p:extLst>
          </p:nvPr>
        </p:nvGraphicFramePr>
        <p:xfrm>
          <a:off x="11144250" y="4572001"/>
          <a:ext cx="12020550" cy="6896099"/>
        </p:xfrm>
        <a:graphic>
          <a:graphicData uri="http://schemas.openxmlformats.org/drawingml/2006/table">
            <a:tbl>
              <a:tblPr firstRow="1" firstCol="1" bandRow="1"/>
              <a:tblGrid>
                <a:gridCol w="12020550">
                  <a:extLst>
                    <a:ext uri="{9D8B030D-6E8A-4147-A177-3AD203B41FA5}">
                      <a16:colId xmlns:a16="http://schemas.microsoft.com/office/drawing/2014/main" val="441531132"/>
                    </a:ext>
                  </a:extLst>
                </a:gridCol>
              </a:tblGrid>
              <a:tr h="6896099">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6</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7000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5" name="TextBox 4">
            <a:extLst>
              <a:ext uri="{FF2B5EF4-FFF2-40B4-BE49-F238E27FC236}">
                <a16:creationId xmlns:a16="http://schemas.microsoft.com/office/drawing/2014/main" id="{12BC5B08-7FE5-5099-4BAB-BF239E45E120}"/>
              </a:ext>
            </a:extLst>
          </p:cNvPr>
          <p:cNvSpPr txBox="1"/>
          <p:nvPr/>
        </p:nvSpPr>
        <p:spPr>
          <a:xfrm>
            <a:off x="3855027" y="12361893"/>
            <a:ext cx="18681123"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55423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323850" y="2854700"/>
            <a:ext cx="23031450" cy="1569660"/>
          </a:xfrm>
          <a:prstGeom prst="rect">
            <a:avLst/>
          </a:prstGeom>
          <a:noFill/>
          <a:ln w="9525">
            <a:noFill/>
            <a:miter lim="800000"/>
            <a:headEnd/>
            <a:tailEnd/>
          </a:ln>
        </p:spPr>
        <p:txBody>
          <a:bodyPr wrap="square">
            <a:spAutoFit/>
          </a:bodyPr>
          <a:lstStyle/>
          <a:p>
            <a:r>
              <a:rPr lang="fr-FR" sz="4800" b="1"/>
              <a:t>The provider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r>
              <a:rPr lang="fr-FR" sz="4800" b="1" err="1"/>
              <a:t>he</a:t>
            </a:r>
            <a:r>
              <a:rPr lang="fr-FR" sz="4800" b="1"/>
              <a:t> </a:t>
            </a:r>
            <a:r>
              <a:rPr lang="fr-FR" sz="4800" b="1" err="1"/>
              <a:t>paid</a:t>
            </a:r>
            <a:r>
              <a:rPr lang="fr-FR" sz="4800" b="1"/>
              <a:t> </a:t>
            </a:r>
            <a:r>
              <a:rPr lang="fr-FR" sz="4800" b="1">
                <a:highlight>
                  <a:srgbClr val="FFFF00"/>
                </a:highlight>
              </a:rPr>
              <a:t>40,000 </a:t>
            </a:r>
            <a:r>
              <a:rPr lang="en-US" sz="4800" b="1">
                <a:highlight>
                  <a:srgbClr val="FFFF00"/>
                </a:highlight>
              </a:rPr>
              <a:t>XXX</a:t>
            </a:r>
            <a:r>
              <a:rPr lang="fr-FR" sz="4800" b="1">
                <a:highlight>
                  <a:srgbClr val="FFFF00"/>
                </a:highlight>
              </a:rPr>
              <a:t> </a:t>
            </a:r>
            <a:r>
              <a:rPr lang="fr-FR" sz="4800" b="1"/>
              <a:t>for 10 boxes of </a:t>
            </a:r>
            <a:r>
              <a:rPr lang="fr-FR" sz="4800" b="1" err="1"/>
              <a:t>this</a:t>
            </a:r>
            <a:r>
              <a:rPr lang="fr-FR" sz="4800" b="1"/>
              <a:t> </a:t>
            </a:r>
            <a:r>
              <a:rPr lang="fr-FR" sz="4800" b="1" err="1"/>
              <a:t>product</a:t>
            </a:r>
            <a:r>
              <a:rPr lang="fr-FR" sz="4800" b="1"/>
              <a:t>.</a:t>
            </a:r>
          </a:p>
        </p:txBody>
      </p:sp>
      <p:pic>
        <p:nvPicPr>
          <p:cNvPr id="15365" name="Picture 4" descr="Malacin"/>
          <p:cNvPicPr>
            <a:picLocks noChangeAspect="1" noChangeArrowheads="1"/>
          </p:cNvPicPr>
          <p:nvPr/>
        </p:nvPicPr>
        <p:blipFill>
          <a:blip r:embed="rId2" cstate="print"/>
          <a:srcRect/>
          <a:stretch>
            <a:fillRect/>
          </a:stretch>
        </p:blipFill>
        <p:spPr bwMode="auto">
          <a:xfrm>
            <a:off x="3023704" y="4582128"/>
            <a:ext cx="4482943" cy="7063395"/>
          </a:xfrm>
          <a:prstGeom prst="rect">
            <a:avLst/>
          </a:prstGeom>
          <a:noFill/>
          <a:ln w="9525">
            <a:noFill/>
            <a:miter lim="800000"/>
            <a:headEnd/>
            <a:tailEnd/>
          </a:ln>
        </p:spPr>
      </p:pic>
      <p:sp>
        <p:nvSpPr>
          <p:cNvPr id="5" name="Title 1">
            <a:extLst>
              <a:ext uri="{FF2B5EF4-FFF2-40B4-BE49-F238E27FC236}">
                <a16:creationId xmlns:a16="http://schemas.microsoft.com/office/drawing/2014/main" id="{55C36D06-DEFF-C3B5-3A87-89918C5EBC97}"/>
              </a:ext>
            </a:extLst>
          </p:cNvPr>
          <p:cNvSpPr txBox="1">
            <a:spLocks/>
          </p:cNvSpPr>
          <p:nvPr/>
        </p:nvSpPr>
        <p:spPr bwMode="auto">
          <a:xfrm>
            <a:off x="188535" y="243478"/>
            <a:ext cx="18288000" cy="2611222"/>
          </a:xfrm>
          <a:prstGeom prst="rect">
            <a:avLst/>
          </a:prstGeom>
          <a:noFill/>
          <a:ln w="9525">
            <a:noFill/>
            <a:miter lim="800000"/>
            <a:headEnd/>
            <a:tailEnd/>
          </a:ln>
        </p:spPr>
        <p:txBody>
          <a:bodyPr vert="horz" wrap="square" lIns="182880" tIns="91440" rIns="182880" bIns="91440" numCol="1" rtlCol="0" anchor="ctr" anchorCtr="0" compatLnSpc="1">
            <a:prstTxWarp prst="textNoShape">
              <a:avLst/>
            </a:prstTxWarp>
            <a:noAutofit/>
          </a:bodyPr>
          <a:lstStyle>
            <a:lvl1pPr algn="l" rtl="0" eaLnBrk="0" fontAlgn="base" hangingPunct="0">
              <a:spcBef>
                <a:spcPct val="0"/>
              </a:spcBef>
              <a:spcAft>
                <a:spcPct val="0"/>
              </a:spcAft>
              <a:defRPr sz="2800" b="1">
                <a:solidFill>
                  <a:srgbClr val="00549F"/>
                </a:solidFill>
                <a:latin typeface="+mj-lt"/>
                <a:ea typeface="+mj-ea"/>
                <a:cs typeface="+mj-cs"/>
              </a:defRPr>
            </a:lvl1pPr>
            <a:lvl2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5pPr>
            <a:lvl6pPr marL="4572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6pPr>
            <a:lvl7pPr marL="9144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7pPr>
            <a:lvl8pPr marL="13716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8pPr>
            <a:lvl9pPr marL="18288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9pPr>
          </a:lstStyle>
          <a:p>
            <a:pPr eaLnBrk="1" fontAlgn="auto" hangingPunct="1">
              <a:spcAft>
                <a:spcPts val="0"/>
              </a:spcAft>
              <a:defRPr/>
            </a:pPr>
            <a:r>
              <a:rPr lang="fr-FR" sz="8000" kern="0">
                <a:solidFill>
                  <a:schemeClr val="tx1"/>
                </a:solidFill>
              </a:rPr>
              <a:t>WHOLESALE PRICES</a:t>
            </a:r>
            <a:br>
              <a:rPr lang="fr-FR" sz="8000" kern="0">
                <a:solidFill>
                  <a:schemeClr val="tx1"/>
                </a:solidFill>
              </a:rPr>
            </a:br>
            <a:r>
              <a:rPr lang="fr-FR" sz="8000" kern="0">
                <a:solidFill>
                  <a:schemeClr val="tx1"/>
                </a:solidFill>
              </a:rPr>
              <a:t>EXAMPLE 6</a:t>
            </a:r>
          </a:p>
        </p:txBody>
      </p:sp>
      <p:graphicFrame>
        <p:nvGraphicFramePr>
          <p:cNvPr id="2" name="Content Placeholder 3">
            <a:extLst>
              <a:ext uri="{FF2B5EF4-FFF2-40B4-BE49-F238E27FC236}">
                <a16:creationId xmlns:a16="http://schemas.microsoft.com/office/drawing/2014/main" id="{2934E9E4-D40F-3DFD-1826-033EA7492F6D}"/>
              </a:ext>
            </a:extLst>
          </p:cNvPr>
          <p:cNvGraphicFramePr>
            <a:graphicFrameLocks/>
          </p:cNvGraphicFramePr>
          <p:nvPr>
            <p:extLst>
              <p:ext uri="{D42A27DB-BD31-4B8C-83A1-F6EECF244321}">
                <p14:modId xmlns:p14="http://schemas.microsoft.com/office/powerpoint/2010/main" val="3558640944"/>
              </p:ext>
            </p:extLst>
          </p:nvPr>
        </p:nvGraphicFramePr>
        <p:xfrm>
          <a:off x="8078714" y="4670768"/>
          <a:ext cx="14148705" cy="6243639"/>
        </p:xfrm>
        <a:graphic>
          <a:graphicData uri="http://schemas.openxmlformats.org/drawingml/2006/table">
            <a:tbl>
              <a:tblPr firstRow="1" firstCol="1" bandRow="1"/>
              <a:tblGrid>
                <a:gridCol w="14148705">
                  <a:extLst>
                    <a:ext uri="{9D8B030D-6E8A-4147-A177-3AD203B41FA5}">
                      <a16:colId xmlns:a16="http://schemas.microsoft.com/office/drawing/2014/main" val="441531132"/>
                    </a:ext>
                  </a:extLst>
                </a:gridCol>
              </a:tblGrid>
              <a:tr h="6243639">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 [pack type](s) of [brand] cost me/ my business  [__|__|__|__|__]XXX 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graphicFrame>
        <p:nvGraphicFramePr>
          <p:cNvPr id="3" name="Content Placeholder 3">
            <a:extLst>
              <a:ext uri="{FF2B5EF4-FFF2-40B4-BE49-F238E27FC236}">
                <a16:creationId xmlns:a16="http://schemas.microsoft.com/office/drawing/2014/main" id="{8CB61320-4D06-9E23-1999-C6252A39E382}"/>
              </a:ext>
            </a:extLst>
          </p:cNvPr>
          <p:cNvGraphicFramePr>
            <a:graphicFrameLocks/>
          </p:cNvGraphicFramePr>
          <p:nvPr>
            <p:extLst>
              <p:ext uri="{D42A27DB-BD31-4B8C-83A1-F6EECF244321}">
                <p14:modId xmlns:p14="http://schemas.microsoft.com/office/powerpoint/2010/main" val="2696264870"/>
              </p:ext>
            </p:extLst>
          </p:nvPr>
        </p:nvGraphicFramePr>
        <p:xfrm>
          <a:off x="8084895" y="4670769"/>
          <a:ext cx="14142524" cy="6862572"/>
        </p:xfrm>
        <a:graphic>
          <a:graphicData uri="http://schemas.openxmlformats.org/drawingml/2006/table">
            <a:tbl>
              <a:tblPr firstRow="1" firstCol="1" bandRow="1"/>
              <a:tblGrid>
                <a:gridCol w="14142524">
                  <a:extLst>
                    <a:ext uri="{9D8B030D-6E8A-4147-A177-3AD203B41FA5}">
                      <a16:colId xmlns:a16="http://schemas.microsoft.com/office/drawing/2014/main" val="441531132"/>
                    </a:ext>
                  </a:extLst>
                </a:gridCol>
              </a:tblGrid>
              <a:tr h="6759232">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100</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40,000</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CEDBBBD1-0F08-297B-ADFF-3EF711F85D6B}"/>
              </a:ext>
            </a:extLst>
          </p:cNvPr>
          <p:cNvSpPr txBox="1"/>
          <p:nvPr/>
        </p:nvSpPr>
        <p:spPr>
          <a:xfrm>
            <a:off x="3607377" y="12406281"/>
            <a:ext cx="19024023"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9727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314400" y="2706979"/>
            <a:ext cx="23574300" cy="1569660"/>
          </a:xfrm>
          <a:prstGeom prst="rect">
            <a:avLst/>
          </a:prstGeom>
          <a:noFill/>
          <a:ln w="9525">
            <a:noFill/>
            <a:miter lim="800000"/>
            <a:headEnd/>
            <a:tailEnd/>
          </a:ln>
        </p:spPr>
        <p:txBody>
          <a:bodyPr wrap="square">
            <a:spAutoFit/>
          </a:bodyPr>
          <a:lstStyle/>
          <a:p>
            <a:r>
              <a:rPr lang="fr-FR" sz="4800" b="1"/>
              <a:t>The provider </a:t>
            </a:r>
            <a:r>
              <a:rPr lang="fr-FR" sz="4800" b="1" err="1"/>
              <a:t>says</a:t>
            </a:r>
            <a:r>
              <a:rPr lang="fr-FR" sz="4800" b="1"/>
              <a:t> </a:t>
            </a:r>
            <a:r>
              <a:rPr lang="fr-FR" sz="4800" b="1" err="1"/>
              <a:t>that</a:t>
            </a:r>
            <a:r>
              <a:rPr lang="fr-FR" sz="4800" b="1"/>
              <a:t> on </a:t>
            </a:r>
            <a:r>
              <a:rPr lang="fr-FR" sz="4800" b="1" err="1"/>
              <a:t>his</a:t>
            </a:r>
            <a:r>
              <a:rPr lang="fr-FR" sz="4800" b="1"/>
              <a:t> last </a:t>
            </a:r>
            <a:r>
              <a:rPr lang="fr-FR" sz="4800" b="1" err="1"/>
              <a:t>wholesale</a:t>
            </a:r>
            <a:r>
              <a:rPr lang="fr-FR" sz="4800" b="1"/>
              <a:t> </a:t>
            </a:r>
            <a:r>
              <a:rPr lang="fr-FR" sz="4800" b="1" err="1"/>
              <a:t>purchase</a:t>
            </a:r>
            <a:r>
              <a:rPr lang="fr-FR" sz="4800" b="1"/>
              <a:t>, </a:t>
            </a:r>
            <a:r>
              <a:rPr lang="en-US" sz="4800" b="1"/>
              <a:t>he purchased 5 boxes of 10 ampoules, but refuses to tell you how much he paid</a:t>
            </a:r>
            <a:endParaRPr lang="fr-FR" sz="4800" b="1"/>
          </a:p>
        </p:txBody>
      </p:sp>
      <p:pic>
        <p:nvPicPr>
          <p:cNvPr id="15365" name="Picture 4" descr="Malacin"/>
          <p:cNvPicPr>
            <a:picLocks noChangeAspect="1" noChangeArrowheads="1"/>
          </p:cNvPicPr>
          <p:nvPr/>
        </p:nvPicPr>
        <p:blipFill>
          <a:blip r:embed="rId2" cstate="print"/>
          <a:srcRect/>
          <a:stretch>
            <a:fillRect/>
          </a:stretch>
        </p:blipFill>
        <p:spPr bwMode="auto">
          <a:xfrm>
            <a:off x="3771515" y="4604073"/>
            <a:ext cx="4642758" cy="7315201"/>
          </a:xfrm>
          <a:prstGeom prst="rect">
            <a:avLst/>
          </a:prstGeom>
          <a:noFill/>
          <a:ln w="9525">
            <a:noFill/>
            <a:miter lim="800000"/>
            <a:headEnd/>
            <a:tailEnd/>
          </a:ln>
        </p:spPr>
      </p:pic>
      <p:sp>
        <p:nvSpPr>
          <p:cNvPr id="5" name="Title 1">
            <a:extLst>
              <a:ext uri="{FF2B5EF4-FFF2-40B4-BE49-F238E27FC236}">
                <a16:creationId xmlns:a16="http://schemas.microsoft.com/office/drawing/2014/main" id="{55C36D06-DEFF-C3B5-3A87-89918C5EBC97}"/>
              </a:ext>
            </a:extLst>
          </p:cNvPr>
          <p:cNvSpPr txBox="1">
            <a:spLocks/>
          </p:cNvSpPr>
          <p:nvPr/>
        </p:nvSpPr>
        <p:spPr bwMode="auto">
          <a:xfrm>
            <a:off x="202706" y="165056"/>
            <a:ext cx="18288000" cy="2611222"/>
          </a:xfrm>
          <a:prstGeom prst="rect">
            <a:avLst/>
          </a:prstGeom>
          <a:noFill/>
          <a:ln w="9525">
            <a:noFill/>
            <a:miter lim="800000"/>
            <a:headEnd/>
            <a:tailEnd/>
          </a:ln>
        </p:spPr>
        <p:txBody>
          <a:bodyPr vert="horz" wrap="square" lIns="182880" tIns="91440" rIns="182880" bIns="91440" numCol="1" rtlCol="0" anchor="ctr" anchorCtr="0" compatLnSpc="1">
            <a:prstTxWarp prst="textNoShape">
              <a:avLst/>
            </a:prstTxWarp>
            <a:noAutofit/>
          </a:bodyPr>
          <a:lstStyle>
            <a:lvl1pPr algn="l" rtl="0" eaLnBrk="0" fontAlgn="base" hangingPunct="0">
              <a:spcBef>
                <a:spcPct val="0"/>
              </a:spcBef>
              <a:spcAft>
                <a:spcPct val="0"/>
              </a:spcAft>
              <a:defRPr sz="2800" b="1">
                <a:solidFill>
                  <a:srgbClr val="00549F"/>
                </a:solidFill>
                <a:latin typeface="+mj-lt"/>
                <a:ea typeface="+mj-ea"/>
                <a:cs typeface="+mj-cs"/>
              </a:defRPr>
            </a:lvl1pPr>
            <a:lvl2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5pPr>
            <a:lvl6pPr marL="4572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6pPr>
            <a:lvl7pPr marL="9144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7pPr>
            <a:lvl8pPr marL="13716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8pPr>
            <a:lvl9pPr marL="1828800" algn="l" rtl="0" eaLnBrk="0" fontAlgn="base" hangingPunct="0">
              <a:spcBef>
                <a:spcPct val="0"/>
              </a:spcBef>
              <a:spcAft>
                <a:spcPct val="0"/>
              </a:spcAft>
              <a:defRPr sz="2800" b="1">
                <a:solidFill>
                  <a:srgbClr val="00549F"/>
                </a:solidFill>
                <a:latin typeface="Verdana" pitchFamily="34" charset="0"/>
                <a:ea typeface="ＭＳ Ｐゴシック" pitchFamily="34" charset="-128"/>
              </a:defRPr>
            </a:lvl9pPr>
          </a:lstStyle>
          <a:p>
            <a:pPr eaLnBrk="1" fontAlgn="auto" hangingPunct="1">
              <a:spcAft>
                <a:spcPts val="0"/>
              </a:spcAft>
              <a:defRPr/>
            </a:pPr>
            <a:r>
              <a:rPr lang="fr-FR" sz="8000" kern="0">
                <a:solidFill>
                  <a:schemeClr val="tx1"/>
                </a:solidFill>
              </a:rPr>
              <a:t>WHOLESALE PRICES</a:t>
            </a:r>
            <a:br>
              <a:rPr lang="fr-FR" sz="8000" kern="0">
                <a:solidFill>
                  <a:schemeClr val="tx1"/>
                </a:solidFill>
              </a:rPr>
            </a:br>
            <a:r>
              <a:rPr lang="fr-FR" sz="8000" kern="0">
                <a:solidFill>
                  <a:schemeClr val="tx1"/>
                </a:solidFill>
              </a:rPr>
              <a:t>EXAMPLE 7</a:t>
            </a:r>
          </a:p>
        </p:txBody>
      </p:sp>
      <p:graphicFrame>
        <p:nvGraphicFramePr>
          <p:cNvPr id="2" name="Content Placeholder 3">
            <a:extLst>
              <a:ext uri="{FF2B5EF4-FFF2-40B4-BE49-F238E27FC236}">
                <a16:creationId xmlns:a16="http://schemas.microsoft.com/office/drawing/2014/main" id="{2934E9E4-D40F-3DFD-1826-033EA7492F6D}"/>
              </a:ext>
            </a:extLst>
          </p:cNvPr>
          <p:cNvGraphicFramePr>
            <a:graphicFrameLocks/>
          </p:cNvGraphicFramePr>
          <p:nvPr>
            <p:extLst>
              <p:ext uri="{D42A27DB-BD31-4B8C-83A1-F6EECF244321}">
                <p14:modId xmlns:p14="http://schemas.microsoft.com/office/powerpoint/2010/main" val="2333824995"/>
              </p:ext>
            </p:extLst>
          </p:nvPr>
        </p:nvGraphicFramePr>
        <p:xfrm>
          <a:off x="9031119" y="4604073"/>
          <a:ext cx="13877220" cy="6540177"/>
        </p:xfrm>
        <a:graphic>
          <a:graphicData uri="http://schemas.openxmlformats.org/drawingml/2006/table">
            <a:tbl>
              <a:tblPr firstRow="1" firstCol="1" bandRow="1"/>
              <a:tblGrid>
                <a:gridCol w="13877220">
                  <a:extLst>
                    <a:ext uri="{9D8B030D-6E8A-4147-A177-3AD203B41FA5}">
                      <a16:colId xmlns:a16="http://schemas.microsoft.com/office/drawing/2014/main" val="441531132"/>
                    </a:ext>
                  </a:extLst>
                </a:gridCol>
              </a:tblGrid>
              <a:tr h="6540177">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[___|___|___|__] [pack type](s) of [brand] cost me/ my business  [__|__|__|__|__]XXX 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graphicFrame>
        <p:nvGraphicFramePr>
          <p:cNvPr id="3" name="Content Placeholder 3">
            <a:extLst>
              <a:ext uri="{FF2B5EF4-FFF2-40B4-BE49-F238E27FC236}">
                <a16:creationId xmlns:a16="http://schemas.microsoft.com/office/drawing/2014/main" id="{8CB61320-4D06-9E23-1999-C6252A39E382}"/>
              </a:ext>
            </a:extLst>
          </p:cNvPr>
          <p:cNvGraphicFramePr>
            <a:graphicFrameLocks/>
          </p:cNvGraphicFramePr>
          <p:nvPr>
            <p:extLst>
              <p:ext uri="{D42A27DB-BD31-4B8C-83A1-F6EECF244321}">
                <p14:modId xmlns:p14="http://schemas.microsoft.com/office/powerpoint/2010/main" val="1694765454"/>
              </p:ext>
            </p:extLst>
          </p:nvPr>
        </p:nvGraphicFramePr>
        <p:xfrm>
          <a:off x="9031118" y="4604073"/>
          <a:ext cx="13877219" cy="6862572"/>
        </p:xfrm>
        <a:graphic>
          <a:graphicData uri="http://schemas.openxmlformats.org/drawingml/2006/table">
            <a:tbl>
              <a:tblPr firstRow="1" firstCol="1" bandRow="1"/>
              <a:tblGrid>
                <a:gridCol w="13877219">
                  <a:extLst>
                    <a:ext uri="{9D8B030D-6E8A-4147-A177-3AD203B41FA5}">
                      <a16:colId xmlns:a16="http://schemas.microsoft.com/office/drawing/2014/main" val="441531132"/>
                    </a:ext>
                  </a:extLst>
                </a:gridCol>
              </a:tblGrid>
              <a:tr h="6576537">
                <a:tc>
                  <a:txBody>
                    <a:bodyPr/>
                    <a:lstStyle/>
                    <a:p>
                      <a:pPr marL="0" marR="0">
                        <a:lnSpc>
                          <a:spcPct val="115000"/>
                        </a:lnSpc>
                        <a:spcBef>
                          <a:spcPts val="0"/>
                        </a:spcBef>
                        <a:spcAft>
                          <a:spcPts val="480"/>
                        </a:spcAft>
                        <a:tabLst>
                          <a:tab pos="981075" algn="l"/>
                        </a:tabLst>
                      </a:pPr>
                      <a:r>
                        <a:rPr lang="en-US" sz="4800" b="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purchased from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i="1">
                          <a:solidFill>
                            <a:srgbClr val="000000"/>
                          </a:solidFill>
                          <a:effectLst/>
                          <a:highlight>
                            <a:srgbClr val="FFFFFF"/>
                          </a:highlight>
                          <a:latin typeface="+mn-lt"/>
                          <a:ea typeface="Times New Roman" panose="02020603050405020304" pitchFamily="18" charset="0"/>
                          <a:cs typeface="Times New Roman" panose="02020603050405020304" pitchFamily="18" charset="0"/>
                        </a:rPr>
                        <a:t>Price of last purchase of this product from your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981075" algn="l"/>
                        </a:tabLst>
                      </a:pP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[__</a:t>
                      </a:r>
                      <a:r>
                        <a:rPr lang="en-US" sz="4800">
                          <a:solidFill>
                            <a:schemeClr val="accent3"/>
                          </a:solidFill>
                          <a:effectLst/>
                          <a:highlight>
                            <a:srgbClr val="FFFFFF"/>
                          </a:highlight>
                          <a:latin typeface="+mn-lt"/>
                          <a:ea typeface="Times New Roman" panose="02020603050405020304" pitchFamily="18" charset="0"/>
                          <a:cs typeface="Arial" panose="020B0604020202020204" pitchFamily="34" charset="0"/>
                        </a:rPr>
                        <a:t>50</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_] [pack type](s) of [brand] cost me/ my business  </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a:t>
                      </a:r>
                      <a:r>
                        <a:rPr lang="en-US" sz="4800">
                          <a:solidFill>
                            <a:schemeClr val="accent3"/>
                          </a:solidFill>
                          <a:effectLst/>
                          <a:highlight>
                            <a:srgbClr val="FFFF00"/>
                          </a:highlight>
                          <a:latin typeface="+mn-lt"/>
                          <a:ea typeface="Times New Roman" panose="02020603050405020304" pitchFamily="18" charset="0"/>
                          <a:cs typeface="Arial" panose="020B0604020202020204" pitchFamily="34" charset="0"/>
                        </a:rPr>
                        <a:t>-9997</a:t>
                      </a:r>
                      <a:r>
                        <a:rPr lang="en-US" sz="4800">
                          <a:solidFill>
                            <a:srgbClr val="000000"/>
                          </a:solidFill>
                          <a:effectLst/>
                          <a:highlight>
                            <a:srgbClr val="FFFF00"/>
                          </a:highlight>
                          <a:latin typeface="+mn-lt"/>
                          <a:ea typeface="Times New Roman" panose="02020603050405020304" pitchFamily="18" charset="0"/>
                          <a:cs typeface="Arial" panose="020B0604020202020204" pitchFamily="34" charset="0"/>
                        </a:rPr>
                        <a:t>_]XXX </a:t>
                      </a:r>
                      <a:r>
                        <a:rPr lang="en-US" sz="4800">
                          <a:solidFill>
                            <a:srgbClr val="000000"/>
                          </a:solidFill>
                          <a:effectLst/>
                          <a:highlight>
                            <a:srgbClr val="FFFFFF"/>
                          </a:highlight>
                          <a:latin typeface="+mn-lt"/>
                          <a:ea typeface="Times New Roman" panose="02020603050405020304" pitchFamily="18" charset="0"/>
                          <a:cs typeface="Arial" panose="020B0604020202020204" pitchFamily="34" charset="0"/>
                        </a:rPr>
                        <a:t>to purchase from the supplier</a:t>
                      </a:r>
                      <a:endParaRPr lang="en-US" sz="4800">
                        <a:effectLst/>
                        <a:highlight>
                          <a:srgbClr val="FFFFFF"/>
                        </a:highligh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480"/>
                        </a:spcAft>
                        <a:tabLst>
                          <a:tab pos="981075" algn="l"/>
                        </a:tabLst>
                      </a:pPr>
                      <a:r>
                        <a:rPr lang="en-US" sz="4800" b="1">
                          <a:effectLst/>
                          <a:highlight>
                            <a:srgbClr val="FFFFFF"/>
                          </a:highlight>
                          <a:latin typeface="+mn-lt"/>
                          <a:ea typeface="Times New Roman" panose="02020603050405020304" pitchFamily="18" charset="0"/>
                          <a:cs typeface="Times New Roman" panose="02020603050405020304" pitchFamily="18" charset="0"/>
                        </a:rPr>
                        <a:t> </a:t>
                      </a:r>
                      <a:endParaRPr lang="en-US" sz="4800">
                        <a:effectLst/>
                        <a:highlight>
                          <a:srgbClr val="FFFFFF"/>
                        </a:highligh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26688"/>
                  </a:ext>
                </a:extLst>
              </a:tr>
            </a:tbl>
          </a:graphicData>
        </a:graphic>
      </p:graphicFrame>
      <p:sp>
        <p:nvSpPr>
          <p:cNvPr id="4" name="TextBox 3">
            <a:extLst>
              <a:ext uri="{FF2B5EF4-FFF2-40B4-BE49-F238E27FC236}">
                <a16:creationId xmlns:a16="http://schemas.microsoft.com/office/drawing/2014/main" id="{1A545625-64B2-26B9-65C6-0398CED470B4}"/>
              </a:ext>
            </a:extLst>
          </p:cNvPr>
          <p:cNvSpPr txBox="1"/>
          <p:nvPr/>
        </p:nvSpPr>
        <p:spPr>
          <a:xfrm>
            <a:off x="3771515" y="12475308"/>
            <a:ext cx="20936335"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extLst>
      <p:ext uri="{BB962C8B-B14F-4D97-AF65-F5344CB8AC3E}">
        <p14:creationId xmlns:p14="http://schemas.microsoft.com/office/powerpoint/2010/main" val="12511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6858000" y="439202"/>
            <a:ext cx="8591036" cy="1210588"/>
          </a:xfrm>
        </p:spPr>
        <p:txBody>
          <a:bodyPr/>
          <a:lstStyle/>
          <a:p>
            <a:pPr algn="ctr"/>
            <a:r>
              <a:rPr lang="en-US" sz="8000">
                <a:solidFill>
                  <a:schemeClr val="accent6"/>
                </a:solidFill>
              </a:rPr>
              <a:t>Activity 5</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
        <p:nvSpPr>
          <p:cNvPr id="2" name="Rectangle 3">
            <a:extLst>
              <a:ext uri="{FF2B5EF4-FFF2-40B4-BE49-F238E27FC236}">
                <a16:creationId xmlns:a16="http://schemas.microsoft.com/office/drawing/2014/main" id="{03EE7F24-A166-B70E-DE7C-F74682EC3D75}"/>
              </a:ext>
            </a:extLst>
          </p:cNvPr>
          <p:cNvSpPr txBox="1">
            <a:spLocks noChangeArrowheads="1"/>
          </p:cNvSpPr>
          <p:nvPr/>
        </p:nvSpPr>
        <p:spPr>
          <a:xfrm>
            <a:off x="11991718" y="7475191"/>
            <a:ext cx="12392282" cy="4739759"/>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a:solidFill>
                  <a:schemeClr val="accent3"/>
                </a:solidFill>
              </a:rPr>
              <a:t>Note for facilitators:</a:t>
            </a:r>
          </a:p>
          <a:p>
            <a:r>
              <a:rPr lang="en-US" sz="4000">
                <a:solidFill>
                  <a:schemeClr val="accent3"/>
                </a:solidFill>
                <a:ea typeface="Roboto Light"/>
                <a:cs typeface="Poppins Light"/>
              </a:rPr>
              <a:t>Use the images that follow the instructions on the next slide. </a:t>
            </a:r>
          </a:p>
          <a:p>
            <a:r>
              <a:rPr lang="en-US" sz="4000">
                <a:solidFill>
                  <a:schemeClr val="accent3"/>
                </a:solidFill>
                <a:ea typeface="Roboto Light"/>
                <a:cs typeface="Poppins Light"/>
              </a:rPr>
              <a:t>Give approx. 5 minutes per product</a:t>
            </a:r>
          </a:p>
          <a:p>
            <a:r>
              <a:rPr lang="en-US" sz="4000">
                <a:solidFill>
                  <a:schemeClr val="accent3"/>
                </a:solidFill>
                <a:ea typeface="Roboto Light"/>
                <a:cs typeface="Poppins Light"/>
              </a:rPr>
              <a:t>The correct information is provided after the images</a:t>
            </a:r>
          </a:p>
          <a:p>
            <a:r>
              <a:rPr lang="en-US" sz="4000">
                <a:solidFill>
                  <a:schemeClr val="accent3"/>
                </a:solidFill>
                <a:ea typeface="Roboto Light"/>
                <a:cs typeface="Poppins Light"/>
              </a:rPr>
              <a:t>Ask data collectors to complete “worksheet 5”</a:t>
            </a:r>
          </a:p>
          <a:p>
            <a:pPr marL="0" indent="0">
              <a:buNone/>
            </a:pPr>
            <a:endParaRPr lang="en-US" sz="4000">
              <a:solidFill>
                <a:schemeClr val="accent3"/>
              </a:solidFill>
            </a:endParaRPr>
          </a:p>
        </p:txBody>
      </p:sp>
      <p:sp>
        <p:nvSpPr>
          <p:cNvPr id="67587" name="Content Placeholder 2"/>
          <p:cNvSpPr txBox="1">
            <a:spLocks/>
          </p:cNvSpPr>
          <p:nvPr/>
        </p:nvSpPr>
        <p:spPr>
          <a:xfrm>
            <a:off x="8232973" y="1649790"/>
            <a:ext cx="14964367" cy="553997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None/>
            </a:pPr>
            <a:r>
              <a:rPr lang="fr-FR" sz="4000" err="1"/>
              <a:t>Individual</a:t>
            </a:r>
            <a:r>
              <a:rPr lang="fr-FR" sz="4000"/>
              <a:t> Activity: This </a:t>
            </a:r>
            <a:r>
              <a:rPr lang="fr-FR" sz="4000" err="1"/>
              <a:t>is</a:t>
            </a:r>
            <a:r>
              <a:rPr lang="fr-FR" sz="4000"/>
              <a:t> not a test, but </a:t>
            </a:r>
            <a:r>
              <a:rPr lang="fr-FR" sz="4000" err="1"/>
              <a:t>you</a:t>
            </a:r>
            <a:r>
              <a:rPr lang="fr-FR" sz="4000"/>
              <a:t> must do </a:t>
            </a:r>
            <a:r>
              <a:rPr lang="fr-FR" sz="4000" err="1"/>
              <a:t>it</a:t>
            </a:r>
            <a:r>
              <a:rPr lang="fr-FR" sz="4000"/>
              <a:t> </a:t>
            </a:r>
            <a:r>
              <a:rPr lang="fr-FR" sz="4000" err="1"/>
              <a:t>yourself</a:t>
            </a:r>
            <a:r>
              <a:rPr lang="fr-FR" sz="4000"/>
              <a:t>. </a:t>
            </a:r>
          </a:p>
          <a:p>
            <a:pPr marL="0" indent="0">
              <a:spcBef>
                <a:spcPts val="100"/>
              </a:spcBef>
              <a:spcAft>
                <a:spcPts val="500"/>
              </a:spcAft>
              <a:buNone/>
            </a:pPr>
            <a:endParaRPr lang="fr-FR" sz="4000"/>
          </a:p>
          <a:p>
            <a:pPr>
              <a:spcBef>
                <a:spcPts val="100"/>
              </a:spcBef>
              <a:spcAft>
                <a:spcPts val="500"/>
              </a:spcAft>
            </a:pPr>
            <a:r>
              <a:rPr lang="fr-FR" sz="4000"/>
              <a:t>This </a:t>
            </a:r>
            <a:r>
              <a:rPr lang="fr-FR" sz="4000" err="1"/>
              <a:t>activity</a:t>
            </a:r>
            <a:r>
              <a:rPr lang="fr-FR" sz="4000"/>
              <a:t> </a:t>
            </a:r>
            <a:r>
              <a:rPr lang="fr-FR" sz="4000" err="1"/>
              <a:t>is</a:t>
            </a:r>
            <a:r>
              <a:rPr lang="fr-FR" sz="4000"/>
              <a:t> </a:t>
            </a:r>
            <a:r>
              <a:rPr lang="fr-FR" sz="4000" err="1"/>
              <a:t>timed</a:t>
            </a:r>
            <a:r>
              <a:rPr lang="fr-FR" sz="4000"/>
              <a:t>. You have </a:t>
            </a:r>
            <a:r>
              <a:rPr lang="fr-FR" sz="4000" b="1"/>
              <a:t>5 minutes </a:t>
            </a:r>
            <a:r>
              <a:rPr lang="fr-FR" sz="4000"/>
              <a:t>per slide. There are </a:t>
            </a:r>
            <a:r>
              <a:rPr lang="fr-FR" sz="4000" b="1"/>
              <a:t>5 </a:t>
            </a:r>
            <a:r>
              <a:rPr lang="fr-FR" sz="4000"/>
              <a:t>slides.</a:t>
            </a:r>
          </a:p>
          <a:p>
            <a:pPr>
              <a:spcBef>
                <a:spcPts val="100"/>
              </a:spcBef>
              <a:spcAft>
                <a:spcPts val="500"/>
              </a:spcAft>
            </a:pPr>
            <a:r>
              <a:rPr lang="fr-FR" sz="4000" err="1"/>
              <a:t>Each</a:t>
            </a:r>
            <a:r>
              <a:rPr lang="fr-FR" sz="4000"/>
              <a:t> slide </a:t>
            </a:r>
            <a:r>
              <a:rPr lang="fr-FR" sz="4000" err="1"/>
              <a:t>will</a:t>
            </a:r>
            <a:r>
              <a:rPr lang="fr-FR" sz="4000"/>
              <a:t> show 1 </a:t>
            </a:r>
            <a:r>
              <a:rPr lang="fr-FR" sz="4000" err="1"/>
              <a:t>antimalarial</a:t>
            </a:r>
            <a:r>
              <a:rPr lang="fr-FR" sz="4000"/>
              <a:t> </a:t>
            </a:r>
            <a:r>
              <a:rPr lang="fr-FR" sz="4000" err="1"/>
              <a:t>drug</a:t>
            </a:r>
            <a:r>
              <a:rPr lang="fr-FR" sz="4000"/>
              <a:t>. </a:t>
            </a:r>
          </a:p>
          <a:p>
            <a:pPr>
              <a:spcBef>
                <a:spcPts val="100"/>
              </a:spcBef>
              <a:spcAft>
                <a:spcPts val="500"/>
              </a:spcAft>
            </a:pPr>
            <a:r>
              <a:rPr lang="fr-FR" sz="4000"/>
              <a:t>You </a:t>
            </a:r>
            <a:r>
              <a:rPr lang="fr-FR" sz="4000" err="1"/>
              <a:t>need</a:t>
            </a:r>
            <a:r>
              <a:rPr lang="fr-FR" sz="4000"/>
              <a:t> to record </a:t>
            </a:r>
            <a:r>
              <a:rPr lang="fr-FR" sz="4000" err="1"/>
              <a:t>everything</a:t>
            </a:r>
            <a:r>
              <a:rPr lang="fr-FR" sz="4000"/>
              <a:t> on </a:t>
            </a:r>
            <a:r>
              <a:rPr lang="fr-FR" sz="4000" err="1"/>
              <a:t>your</a:t>
            </a:r>
            <a:r>
              <a:rPr lang="fr-FR" sz="4000"/>
              <a:t> </a:t>
            </a:r>
            <a:r>
              <a:rPr lang="fr-FR" sz="4000" err="1"/>
              <a:t>activity</a:t>
            </a:r>
            <a:r>
              <a:rPr lang="fr-FR" sz="4000"/>
              <a:t> </a:t>
            </a:r>
            <a:r>
              <a:rPr lang="fr-FR" sz="4000" err="1"/>
              <a:t>sheet</a:t>
            </a:r>
            <a:r>
              <a:rPr lang="fr-FR" sz="4000"/>
              <a:t>.</a:t>
            </a:r>
          </a:p>
          <a:p>
            <a:pPr>
              <a:spcBef>
                <a:spcPts val="100"/>
              </a:spcBef>
              <a:spcAft>
                <a:spcPts val="500"/>
              </a:spcAft>
            </a:pPr>
            <a:r>
              <a:rPr lang="fr-FR" sz="4000"/>
              <a:t>Once the time </a:t>
            </a:r>
            <a:r>
              <a:rPr lang="fr-FR" sz="4000" err="1"/>
              <a:t>limit</a:t>
            </a:r>
            <a:r>
              <a:rPr lang="fr-FR" sz="4000"/>
              <a:t> has been </a:t>
            </a:r>
            <a:r>
              <a:rPr lang="fr-FR" sz="4000" err="1"/>
              <a:t>reached</a:t>
            </a:r>
            <a:r>
              <a:rPr lang="fr-FR" sz="4000"/>
              <a:t>, the </a:t>
            </a:r>
            <a:r>
              <a:rPr lang="fr-FR" sz="4000" err="1"/>
              <a:t>next</a:t>
            </a:r>
            <a:r>
              <a:rPr lang="fr-FR" sz="4000"/>
              <a:t> slide </a:t>
            </a:r>
            <a:r>
              <a:rPr lang="fr-FR" sz="4000" err="1"/>
              <a:t>will</a:t>
            </a:r>
            <a:r>
              <a:rPr lang="fr-FR" sz="4000"/>
              <a:t> </a:t>
            </a:r>
            <a:r>
              <a:rPr lang="fr-FR" sz="4000" err="1"/>
              <a:t>appear</a:t>
            </a:r>
            <a:r>
              <a:rPr lang="fr-FR" sz="4000"/>
              <a:t>. </a:t>
            </a:r>
          </a:p>
          <a:p>
            <a:pPr>
              <a:spcBef>
                <a:spcPts val="100"/>
              </a:spcBef>
              <a:spcAft>
                <a:spcPts val="500"/>
              </a:spcAft>
            </a:pPr>
            <a:r>
              <a:rPr lang="fr-FR" sz="4000"/>
              <a:t>At the end of the </a:t>
            </a:r>
            <a:r>
              <a:rPr lang="fr-FR" sz="4000" err="1"/>
              <a:t>exercise</a:t>
            </a:r>
            <a:r>
              <a:rPr lang="fr-FR" sz="4000"/>
              <a:t>, </a:t>
            </a:r>
            <a:r>
              <a:rPr lang="fr-FR" sz="4000" err="1"/>
              <a:t>we'll</a:t>
            </a:r>
            <a:r>
              <a:rPr lang="fr-FR" sz="4000"/>
              <a:t> show </a:t>
            </a:r>
            <a:r>
              <a:rPr lang="fr-FR" sz="4000" err="1"/>
              <a:t>you</a:t>
            </a:r>
            <a:r>
              <a:rPr lang="fr-FR" sz="4000"/>
              <a:t> the </a:t>
            </a:r>
            <a:r>
              <a:rPr lang="fr-FR" sz="4000" err="1"/>
              <a:t>answers</a:t>
            </a:r>
            <a:r>
              <a:rPr lang="fr-FR" sz="4000"/>
              <a:t> and </a:t>
            </a:r>
            <a:r>
              <a:rPr lang="fr-FR" sz="4000" err="1"/>
              <a:t>you'll</a:t>
            </a:r>
            <a:r>
              <a:rPr lang="fr-FR" sz="4000"/>
              <a:t> correct </a:t>
            </a:r>
            <a:r>
              <a:rPr lang="fr-FR" sz="4000" err="1"/>
              <a:t>your</a:t>
            </a:r>
            <a:r>
              <a:rPr lang="fr-FR" sz="4000"/>
              <a:t> </a:t>
            </a:r>
            <a:r>
              <a:rPr lang="fr-FR" sz="4000" err="1"/>
              <a:t>own</a:t>
            </a:r>
            <a:r>
              <a:rPr lang="fr-FR" sz="4000"/>
              <a:t> </a:t>
            </a:r>
            <a:r>
              <a:rPr lang="fr-FR" sz="4000" err="1"/>
              <a:t>sheet</a:t>
            </a:r>
            <a:r>
              <a:rPr lang="fr-FR" sz="4000"/>
              <a:t>.</a:t>
            </a:r>
          </a:p>
        </p:txBody>
      </p:sp>
    </p:spTree>
    <p:extLst>
      <p:ext uri="{BB962C8B-B14F-4D97-AF65-F5344CB8AC3E}">
        <p14:creationId xmlns:p14="http://schemas.microsoft.com/office/powerpoint/2010/main" val="1760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C15F5-E4E8-D389-120D-5EB5995EB3D8}"/>
              </a:ext>
            </a:extLst>
          </p:cNvPr>
          <p:cNvSpPr>
            <a:spLocks noGrp="1"/>
          </p:cNvSpPr>
          <p:nvPr>
            <p:ph type="title"/>
          </p:nvPr>
        </p:nvSpPr>
        <p:spPr>
          <a:xfrm>
            <a:off x="1028700" y="5795506"/>
            <a:ext cx="22631400" cy="1210588"/>
          </a:xfrm>
        </p:spPr>
        <p:txBody>
          <a:bodyPr/>
          <a:lstStyle/>
          <a:p>
            <a:pPr marL="0" indent="0"/>
            <a:r>
              <a:rPr lang="fr-CH" sz="8000" b="1"/>
              <a:t>Active </a:t>
            </a:r>
            <a:r>
              <a:rPr lang="fr-CH" sz="8000" b="1" err="1"/>
              <a:t>ingredients</a:t>
            </a:r>
            <a:r>
              <a:rPr lang="fr-CH" sz="8000" b="1"/>
              <a:t> and</a:t>
            </a:r>
            <a:r>
              <a:rPr lang="fr-CH" sz="8000"/>
              <a:t> </a:t>
            </a:r>
            <a:r>
              <a:rPr lang="fr-CH" sz="8000" b="1" err="1"/>
              <a:t>Generic</a:t>
            </a:r>
            <a:r>
              <a:rPr lang="fr-CH" sz="8000"/>
              <a:t> </a:t>
            </a:r>
            <a:r>
              <a:rPr lang="fr-CH" sz="8000" b="1" err="1"/>
              <a:t>names</a:t>
            </a:r>
            <a:endParaRPr lang="en-US" sz="8000"/>
          </a:p>
        </p:txBody>
      </p:sp>
    </p:spTree>
    <p:extLst>
      <p:ext uri="{BB962C8B-B14F-4D97-AF65-F5344CB8AC3E}">
        <p14:creationId xmlns:p14="http://schemas.microsoft.com/office/powerpoint/2010/main" val="14882651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a:xfrm>
            <a:off x="0" y="111125"/>
            <a:ext cx="2438400" cy="1211263"/>
          </a:xfrm>
        </p:spPr>
        <p:txBody>
          <a:bodyPr/>
          <a:lstStyle/>
          <a:p>
            <a:r>
              <a:rPr lang="fr-FR" sz="8000"/>
              <a:t>#1</a:t>
            </a:r>
          </a:p>
        </p:txBody>
      </p:sp>
      <p:pic>
        <p:nvPicPr>
          <p:cNvPr id="68611" name="Picture 2" descr="E:\Antimalarials for Training Presentations\Outlet Survey Training Test Photos\Coartem 1.jpg"/>
          <p:cNvPicPr>
            <a:picLocks noGrp="1" noChangeAspect="1" noChangeArrowheads="1"/>
          </p:cNvPicPr>
          <p:nvPr>
            <p:ph idx="4294967295"/>
          </p:nvPr>
        </p:nvPicPr>
        <p:blipFill>
          <a:blip r:embed="rId3" cstate="print"/>
          <a:srcRect/>
          <a:stretch>
            <a:fillRect/>
          </a:stretch>
        </p:blipFill>
        <p:spPr>
          <a:xfrm>
            <a:off x="6388100" y="717550"/>
            <a:ext cx="17995900" cy="10820400"/>
          </a:xfrm>
          <a:noFill/>
        </p:spPr>
      </p:pic>
      <p:sp>
        <p:nvSpPr>
          <p:cNvPr id="4" name="TextBox 3"/>
          <p:cNvSpPr txBox="1"/>
          <p:nvPr/>
        </p:nvSpPr>
        <p:spPr>
          <a:xfrm>
            <a:off x="302078" y="1935527"/>
            <a:ext cx="5800272"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3,500 XXX /</a:t>
            </a:r>
          </a:p>
          <a:p>
            <a:pPr>
              <a:defRPr/>
            </a:pPr>
            <a:r>
              <a:rPr lang="en-US" sz="4800" b="1"/>
              <a:t>individual package</a:t>
            </a:r>
          </a:p>
        </p:txBody>
      </p:sp>
      <p:sp>
        <p:nvSpPr>
          <p:cNvPr id="2" name="TextBox 1">
            <a:extLst>
              <a:ext uri="{FF2B5EF4-FFF2-40B4-BE49-F238E27FC236}">
                <a16:creationId xmlns:a16="http://schemas.microsoft.com/office/drawing/2014/main" id="{CABC4CCE-BA5F-D778-9616-4CC9D8C0FCE5}"/>
              </a:ext>
            </a:extLst>
          </p:cNvPr>
          <p:cNvSpPr txBox="1"/>
          <p:nvPr/>
        </p:nvSpPr>
        <p:spPr>
          <a:xfrm>
            <a:off x="302078" y="7257646"/>
            <a:ext cx="5800272"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45,000 XXX /</a:t>
            </a:r>
          </a:p>
          <a:p>
            <a:pPr>
              <a:defRPr/>
            </a:pPr>
            <a:r>
              <a:rPr lang="en-US" sz="4800" b="1"/>
              <a:t>for a box of 10 packs</a:t>
            </a:r>
          </a:p>
        </p:txBody>
      </p:sp>
      <p:sp>
        <p:nvSpPr>
          <p:cNvPr id="3" name="TextBox 2">
            <a:extLst>
              <a:ext uri="{FF2B5EF4-FFF2-40B4-BE49-F238E27FC236}">
                <a16:creationId xmlns:a16="http://schemas.microsoft.com/office/drawing/2014/main" id="{52F9D90B-6916-AAF1-2FA9-4DE21C96EF42}"/>
              </a:ext>
            </a:extLst>
          </p:cNvPr>
          <p:cNvSpPr txBox="1"/>
          <p:nvPr/>
        </p:nvSpPr>
        <p:spPr>
          <a:xfrm>
            <a:off x="4155806" y="12408331"/>
            <a:ext cx="20628244"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mc:AlternateContent xmlns:mc="http://schemas.openxmlformats.org/markup-compatibility/2006" xmlns:p15="http://schemas.microsoft.com/office/powerpoint/2012/main">
    <mc:Choice Requires="p15">
      <p:transition advTm="5000">
        <p15:prstTrans prst="fallOver"/>
      </p:transition>
    </mc:Choice>
    <mc:Fallback xmlns="">
      <p:transition advTm="5000">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idx="4294967295"/>
          </p:nvPr>
        </p:nvSpPr>
        <p:spPr>
          <a:xfrm>
            <a:off x="0" y="448012"/>
            <a:ext cx="15544800" cy="1210588"/>
          </a:xfrm>
        </p:spPr>
        <p:txBody>
          <a:bodyPr/>
          <a:lstStyle/>
          <a:p>
            <a:r>
              <a:rPr lang="fr-FR" sz="8000"/>
              <a:t>#2</a:t>
            </a:r>
          </a:p>
        </p:txBody>
      </p:sp>
      <p:pic>
        <p:nvPicPr>
          <p:cNvPr id="69635" name="Picture 2" descr="E:\Antimalarial photos DRC\CIMG2476.JPG"/>
          <p:cNvPicPr>
            <a:picLocks noGrp="1" noChangeAspect="1" noChangeArrowheads="1"/>
          </p:cNvPicPr>
          <p:nvPr>
            <p:ph idx="4294967295"/>
          </p:nvPr>
        </p:nvPicPr>
        <p:blipFill>
          <a:blip r:embed="rId3" cstate="print">
            <a:lum bright="10000"/>
          </a:blip>
          <a:srcRect/>
          <a:stretch>
            <a:fillRect/>
          </a:stretch>
        </p:blipFill>
        <p:spPr>
          <a:xfrm>
            <a:off x="13087350" y="228856"/>
            <a:ext cx="9944100" cy="13258287"/>
          </a:xfrm>
          <a:noFill/>
        </p:spPr>
      </p:pic>
      <p:sp>
        <p:nvSpPr>
          <p:cNvPr id="4" name="TextBox 3"/>
          <p:cNvSpPr txBox="1"/>
          <p:nvPr/>
        </p:nvSpPr>
        <p:spPr>
          <a:xfrm>
            <a:off x="5198608" y="3373754"/>
            <a:ext cx="5147583"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1000 XXX / </a:t>
            </a:r>
            <a:r>
              <a:rPr lang="en-US" sz="4800" b="1"/>
              <a:t>Bottle</a:t>
            </a:r>
          </a:p>
        </p:txBody>
      </p:sp>
      <p:sp>
        <p:nvSpPr>
          <p:cNvPr id="2" name="TextBox 1">
            <a:extLst>
              <a:ext uri="{FF2B5EF4-FFF2-40B4-BE49-F238E27FC236}">
                <a16:creationId xmlns:a16="http://schemas.microsoft.com/office/drawing/2014/main" id="{FADC9F0C-5010-ABF7-2A0D-C2ADDF500F9C}"/>
              </a:ext>
            </a:extLst>
          </p:cNvPr>
          <p:cNvSpPr txBox="1"/>
          <p:nvPr/>
        </p:nvSpPr>
        <p:spPr>
          <a:xfrm>
            <a:off x="319686" y="7581899"/>
            <a:ext cx="11872314" cy="1569660"/>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mc:AlternateContent xmlns:mc="http://schemas.openxmlformats.org/markup-compatibility/2006" xmlns:p15="http://schemas.microsoft.com/office/powerpoint/2012/main">
    <mc:Choice Requires="p15">
      <p:transition advTm="5000">
        <p15:prstTrans prst="fallOver"/>
      </p:transition>
    </mc:Choice>
    <mc:Fallback xmlns="">
      <p:transition advTm="5000">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descr="IMG_1092"/>
          <p:cNvPicPr>
            <a:picLocks noChangeAspect="1" noChangeArrowheads="1"/>
          </p:cNvPicPr>
          <p:nvPr/>
        </p:nvPicPr>
        <p:blipFill>
          <a:blip r:embed="rId3" cstate="print"/>
          <a:srcRect/>
          <a:stretch>
            <a:fillRect/>
          </a:stretch>
        </p:blipFill>
        <p:spPr bwMode="auto">
          <a:xfrm>
            <a:off x="6705600" y="7315200"/>
            <a:ext cx="17941926" cy="5638800"/>
          </a:xfrm>
          <a:prstGeom prst="rect">
            <a:avLst/>
          </a:prstGeom>
          <a:noFill/>
          <a:ln w="9525">
            <a:solidFill>
              <a:schemeClr val="accent2"/>
            </a:solidFill>
            <a:miter lim="800000"/>
            <a:headEnd/>
            <a:tailEnd/>
          </a:ln>
        </p:spPr>
      </p:pic>
      <p:sp>
        <p:nvSpPr>
          <p:cNvPr id="70659" name="Rectangle 2"/>
          <p:cNvSpPr>
            <a:spLocks noGrp="1" noChangeArrowheads="1"/>
          </p:cNvSpPr>
          <p:nvPr>
            <p:ph type="title" idx="4294967295"/>
          </p:nvPr>
        </p:nvSpPr>
        <p:spPr>
          <a:xfrm>
            <a:off x="0" y="306388"/>
            <a:ext cx="16611600" cy="1209675"/>
          </a:xfrm>
        </p:spPr>
        <p:txBody>
          <a:bodyPr/>
          <a:lstStyle/>
          <a:p>
            <a:pPr eaLnBrk="1" hangingPunct="1"/>
            <a:r>
              <a:rPr lang="fr-FR" sz="8000"/>
              <a:t>#3</a:t>
            </a:r>
          </a:p>
        </p:txBody>
      </p:sp>
      <p:pic>
        <p:nvPicPr>
          <p:cNvPr id="70660" name="Picture 7"/>
          <p:cNvPicPr>
            <a:picLocks noChangeAspect="1" noChangeArrowheads="1"/>
          </p:cNvPicPr>
          <p:nvPr/>
        </p:nvPicPr>
        <p:blipFill>
          <a:blip r:embed="rId4" cstate="print"/>
          <a:srcRect/>
          <a:stretch>
            <a:fillRect/>
          </a:stretch>
        </p:blipFill>
        <p:spPr bwMode="auto">
          <a:xfrm>
            <a:off x="6400800" y="762000"/>
            <a:ext cx="17983200" cy="6096000"/>
          </a:xfrm>
          <a:prstGeom prst="rect">
            <a:avLst/>
          </a:prstGeom>
          <a:noFill/>
          <a:ln w="9525">
            <a:solidFill>
              <a:schemeClr val="accent2"/>
            </a:solidFill>
            <a:miter lim="800000"/>
            <a:headEnd/>
            <a:tailEnd/>
          </a:ln>
        </p:spPr>
      </p:pic>
      <p:sp>
        <p:nvSpPr>
          <p:cNvPr id="5" name="TextBox 4"/>
          <p:cNvSpPr txBox="1"/>
          <p:nvPr/>
        </p:nvSpPr>
        <p:spPr>
          <a:xfrm>
            <a:off x="748393" y="2940536"/>
            <a:ext cx="45720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2500 XXX</a:t>
            </a:r>
            <a:r>
              <a:rPr lang="en-US" sz="4800" b="1"/>
              <a:t> /pack</a:t>
            </a:r>
          </a:p>
        </p:txBody>
      </p:sp>
      <p:sp>
        <p:nvSpPr>
          <p:cNvPr id="2" name="TextBox 1">
            <a:extLst>
              <a:ext uri="{FF2B5EF4-FFF2-40B4-BE49-F238E27FC236}">
                <a16:creationId xmlns:a16="http://schemas.microsoft.com/office/drawing/2014/main" id="{9AF6CFE5-DC01-16DF-FD68-7B019EB8964F}"/>
              </a:ext>
            </a:extLst>
          </p:cNvPr>
          <p:cNvSpPr txBox="1"/>
          <p:nvPr/>
        </p:nvSpPr>
        <p:spPr>
          <a:xfrm>
            <a:off x="192227" y="6858000"/>
            <a:ext cx="6208573" cy="3046988"/>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mc:AlternateContent xmlns:mc="http://schemas.openxmlformats.org/markup-compatibility/2006" xmlns:p15="http://schemas.microsoft.com/office/powerpoint/2012/main">
    <mc:Choice Requires="p15">
      <p:transition advTm="5000">
        <p15:prstTrans prst="fallOver"/>
      </p:transition>
    </mc:Choice>
    <mc:Fallback xmlns="">
      <p:transition advTm="5000">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E:\Antimalarials for Training Presentations\Outlet Survey Training Test Photos\Falcidin 3.jpg"/>
          <p:cNvPicPr>
            <a:picLocks noChangeAspect="1" noChangeArrowheads="1"/>
          </p:cNvPicPr>
          <p:nvPr/>
        </p:nvPicPr>
        <p:blipFill>
          <a:blip r:embed="rId3" cstate="print"/>
          <a:srcRect/>
          <a:stretch>
            <a:fillRect/>
          </a:stretch>
        </p:blipFill>
        <p:spPr bwMode="auto">
          <a:xfrm>
            <a:off x="14065251" y="152400"/>
            <a:ext cx="7092950" cy="13106400"/>
          </a:xfrm>
          <a:prstGeom prst="rect">
            <a:avLst/>
          </a:prstGeom>
          <a:noFill/>
          <a:ln w="9525">
            <a:solidFill>
              <a:schemeClr val="tx1"/>
            </a:solidFill>
            <a:miter lim="800000"/>
            <a:headEnd/>
            <a:tailEnd/>
          </a:ln>
        </p:spPr>
      </p:pic>
      <p:pic>
        <p:nvPicPr>
          <p:cNvPr id="71683" name="Picture 5" descr="E:\Antimalarials for Training Presentations\Outlet Survey Training Test Photos\Falcidin 5.jpg"/>
          <p:cNvPicPr>
            <a:picLocks noChangeAspect="1" noChangeArrowheads="1"/>
          </p:cNvPicPr>
          <p:nvPr/>
        </p:nvPicPr>
        <p:blipFill>
          <a:blip r:embed="rId4" cstate="print"/>
          <a:srcRect/>
          <a:stretch>
            <a:fillRect/>
          </a:stretch>
        </p:blipFill>
        <p:spPr bwMode="auto">
          <a:xfrm>
            <a:off x="6231165" y="194000"/>
            <a:ext cx="7473950" cy="13258800"/>
          </a:xfrm>
          <a:prstGeom prst="rect">
            <a:avLst/>
          </a:prstGeom>
          <a:noFill/>
          <a:ln w="9525">
            <a:solidFill>
              <a:schemeClr val="tx1"/>
            </a:solidFill>
            <a:miter lim="800000"/>
            <a:headEnd/>
            <a:tailEnd/>
          </a:ln>
        </p:spPr>
      </p:pic>
      <p:sp>
        <p:nvSpPr>
          <p:cNvPr id="7" name="TextBox 6"/>
          <p:cNvSpPr txBox="1"/>
          <p:nvPr/>
        </p:nvSpPr>
        <p:spPr>
          <a:xfrm>
            <a:off x="439966" y="2574927"/>
            <a:ext cx="483688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1500 XXX </a:t>
            </a:r>
            <a:r>
              <a:rPr lang="en-US" sz="4800" b="1"/>
              <a:t>/bottle</a:t>
            </a:r>
          </a:p>
        </p:txBody>
      </p:sp>
      <p:sp>
        <p:nvSpPr>
          <p:cNvPr id="2" name="Rectangle 2">
            <a:extLst>
              <a:ext uri="{FF2B5EF4-FFF2-40B4-BE49-F238E27FC236}">
                <a16:creationId xmlns:a16="http://schemas.microsoft.com/office/drawing/2014/main" id="{E113A927-333F-8CBB-3C89-712947ACF26A}"/>
              </a:ext>
            </a:extLst>
          </p:cNvPr>
          <p:cNvSpPr>
            <a:spLocks noGrp="1" noChangeArrowheads="1"/>
          </p:cNvSpPr>
          <p:nvPr>
            <p:ph type="title" idx="4294967295"/>
          </p:nvPr>
        </p:nvSpPr>
        <p:spPr>
          <a:xfrm>
            <a:off x="0" y="306388"/>
            <a:ext cx="16611600" cy="1209675"/>
          </a:xfrm>
        </p:spPr>
        <p:txBody>
          <a:bodyPr/>
          <a:lstStyle/>
          <a:p>
            <a:pPr eaLnBrk="1" hangingPunct="1"/>
            <a:r>
              <a:rPr lang="fr-FR" sz="8000"/>
              <a:t>#4</a:t>
            </a:r>
          </a:p>
        </p:txBody>
      </p:sp>
      <p:sp>
        <p:nvSpPr>
          <p:cNvPr id="3" name="TextBox 2">
            <a:extLst>
              <a:ext uri="{FF2B5EF4-FFF2-40B4-BE49-F238E27FC236}">
                <a16:creationId xmlns:a16="http://schemas.microsoft.com/office/drawing/2014/main" id="{56DB0440-37B8-FBFC-D1C7-A18AA3345099}"/>
              </a:ext>
            </a:extLst>
          </p:cNvPr>
          <p:cNvSpPr txBox="1"/>
          <p:nvPr/>
        </p:nvSpPr>
        <p:spPr>
          <a:xfrm>
            <a:off x="168274" y="6526768"/>
            <a:ext cx="6115050" cy="3046988"/>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mc:AlternateContent xmlns:mc="http://schemas.openxmlformats.org/markup-compatibility/2006" xmlns:p15="http://schemas.microsoft.com/office/powerpoint/2012/main">
    <mc:Choice Requires="p15">
      <p:transition advTm="5000">
        <p15:prstTrans prst="fallOver"/>
      </p:transition>
    </mc:Choice>
    <mc:Fallback xmlns="">
      <p:transition advTm="5000">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idx="4294967295"/>
          </p:nvPr>
        </p:nvSpPr>
        <p:spPr>
          <a:xfrm>
            <a:off x="0" y="575012"/>
            <a:ext cx="15544800" cy="1210588"/>
          </a:xfrm>
        </p:spPr>
        <p:txBody>
          <a:bodyPr/>
          <a:lstStyle/>
          <a:p>
            <a:r>
              <a:rPr lang="fr-FR" sz="8000"/>
              <a:t>#5</a:t>
            </a:r>
          </a:p>
        </p:txBody>
      </p:sp>
      <p:pic>
        <p:nvPicPr>
          <p:cNvPr id="73731" name="Picture 4" descr="E:\Antimalarials for Training Presentations\IMG_1072.JPG"/>
          <p:cNvPicPr>
            <a:picLocks noChangeAspect="1" noChangeArrowheads="1"/>
          </p:cNvPicPr>
          <p:nvPr/>
        </p:nvPicPr>
        <p:blipFill>
          <a:blip r:embed="rId3" cstate="print"/>
          <a:srcRect/>
          <a:stretch>
            <a:fillRect/>
          </a:stretch>
        </p:blipFill>
        <p:spPr bwMode="auto">
          <a:xfrm>
            <a:off x="12594772" y="0"/>
            <a:ext cx="10363200" cy="13411200"/>
          </a:xfrm>
          <a:prstGeom prst="rect">
            <a:avLst/>
          </a:prstGeom>
          <a:noFill/>
          <a:ln w="9525">
            <a:solidFill>
              <a:schemeClr val="tx1"/>
            </a:solidFill>
            <a:miter lim="800000"/>
            <a:headEnd/>
            <a:tailEnd/>
          </a:ln>
        </p:spPr>
      </p:pic>
      <p:pic>
        <p:nvPicPr>
          <p:cNvPr id="73732" name="Picture 4"/>
          <p:cNvPicPr>
            <a:picLocks noChangeAspect="1" noChangeArrowheads="1"/>
          </p:cNvPicPr>
          <p:nvPr/>
        </p:nvPicPr>
        <p:blipFill>
          <a:blip r:embed="rId4" cstate="print"/>
          <a:srcRect/>
          <a:stretch>
            <a:fillRect/>
          </a:stretch>
        </p:blipFill>
        <p:spPr bwMode="auto">
          <a:xfrm>
            <a:off x="4060372" y="5864224"/>
            <a:ext cx="8534400" cy="7546976"/>
          </a:xfrm>
          <a:prstGeom prst="rect">
            <a:avLst/>
          </a:prstGeom>
          <a:noFill/>
          <a:ln w="9525">
            <a:solidFill>
              <a:schemeClr val="tx1"/>
            </a:solidFill>
            <a:miter lim="800000"/>
            <a:headEnd/>
            <a:tailEnd/>
          </a:ln>
        </p:spPr>
      </p:pic>
      <p:sp>
        <p:nvSpPr>
          <p:cNvPr id="5" name="TextBox 4"/>
          <p:cNvSpPr txBox="1"/>
          <p:nvPr/>
        </p:nvSpPr>
        <p:spPr>
          <a:xfrm>
            <a:off x="6297928" y="1785600"/>
            <a:ext cx="462947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4800" b="1">
                <a:highlight>
                  <a:srgbClr val="FFFF00"/>
                </a:highlight>
              </a:rPr>
              <a:t>950 XXX </a:t>
            </a:r>
            <a:r>
              <a:rPr lang="en-US" sz="4800" b="1"/>
              <a:t>/blister</a:t>
            </a:r>
          </a:p>
        </p:txBody>
      </p:sp>
      <p:sp>
        <p:nvSpPr>
          <p:cNvPr id="2" name="TextBox 1">
            <a:extLst>
              <a:ext uri="{FF2B5EF4-FFF2-40B4-BE49-F238E27FC236}">
                <a16:creationId xmlns:a16="http://schemas.microsoft.com/office/drawing/2014/main" id="{1492B746-F25D-B882-725D-0EF5CCF57A1C}"/>
              </a:ext>
            </a:extLst>
          </p:cNvPr>
          <p:cNvSpPr txBox="1"/>
          <p:nvPr/>
        </p:nvSpPr>
        <p:spPr>
          <a:xfrm>
            <a:off x="694794" y="3606253"/>
            <a:ext cx="10906656" cy="1569660"/>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mc:AlternateContent xmlns:mc="http://schemas.openxmlformats.org/markup-compatibility/2006" xmlns:p15="http://schemas.microsoft.com/office/powerpoint/2012/main">
    <mc:Choice Requires="p15">
      <p:transition advTm="5000">
        <p15:prstTrans prst="fallOver"/>
      </p:transition>
    </mc:Choice>
    <mc:Fallback xmlns="">
      <p:transition advTm="5000">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Content Placeholder 2"/>
          <p:cNvSpPr>
            <a:spLocks noGrp="1"/>
          </p:cNvSpPr>
          <p:nvPr>
            <p:ph idx="4294967295"/>
          </p:nvPr>
        </p:nvSpPr>
        <p:spPr>
          <a:xfrm>
            <a:off x="7620000" y="5648325"/>
            <a:ext cx="9144000" cy="1209675"/>
          </a:xfrm>
        </p:spPr>
        <p:txBody>
          <a:bodyPr/>
          <a:lstStyle/>
          <a:p>
            <a:pPr algn="ctr">
              <a:buFontTx/>
              <a:buNone/>
            </a:pPr>
            <a:r>
              <a:rPr lang="fr-FR" sz="8000" b="1">
                <a:latin typeface="+mj-lt"/>
              </a:rPr>
              <a:t>ANSWERS</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E:\Antimalarials for Training Presentations\Outlet Survey Training Test Photos\Coartem 1.jpg"/>
          <p:cNvPicPr>
            <a:picLocks noGrp="1" noChangeAspect="1" noChangeArrowheads="1"/>
          </p:cNvPicPr>
          <p:nvPr>
            <p:ph idx="4294967295"/>
          </p:nvPr>
        </p:nvPicPr>
        <p:blipFill>
          <a:blip r:embed="rId3" cstate="print"/>
          <a:srcRect/>
          <a:stretch>
            <a:fillRect/>
          </a:stretch>
        </p:blipFill>
        <p:spPr>
          <a:xfrm>
            <a:off x="11020149" y="590550"/>
            <a:ext cx="9471025" cy="4516438"/>
          </a:xfrm>
          <a:noFill/>
          <a:ln>
            <a:solidFill>
              <a:schemeClr val="tx1"/>
            </a:solidFill>
          </a:ln>
        </p:spPr>
      </p:pic>
      <p:sp>
        <p:nvSpPr>
          <p:cNvPr id="6" name="TextBox 5"/>
          <p:cNvSpPr txBox="1"/>
          <p:nvPr/>
        </p:nvSpPr>
        <p:spPr>
          <a:xfrm>
            <a:off x="538842" y="404813"/>
            <a:ext cx="6672943" cy="1323439"/>
          </a:xfrm>
          <a:prstGeom prst="rect">
            <a:avLst/>
          </a:prstGeom>
          <a:noFill/>
        </p:spPr>
        <p:txBody>
          <a:bodyPr wrap="square">
            <a:spAutoFit/>
          </a:bodyPr>
          <a:lstStyle/>
          <a:p>
            <a:pPr>
              <a:defRPr/>
            </a:pPr>
            <a:r>
              <a:rPr lang="en-US" sz="8000" b="1">
                <a:latin typeface="+mj-lt"/>
              </a:rPr>
              <a:t>ANSWER: #1</a:t>
            </a:r>
          </a:p>
        </p:txBody>
      </p:sp>
      <p:graphicFrame>
        <p:nvGraphicFramePr>
          <p:cNvPr id="7" name="Table 6"/>
          <p:cNvGraphicFramePr>
            <a:graphicFrameLocks noGrp="1"/>
          </p:cNvGraphicFramePr>
          <p:nvPr>
            <p:extLst>
              <p:ext uri="{D42A27DB-BD31-4B8C-83A1-F6EECF244321}">
                <p14:modId xmlns:p14="http://schemas.microsoft.com/office/powerpoint/2010/main" val="266635422"/>
              </p:ext>
            </p:extLst>
          </p:nvPr>
        </p:nvGraphicFramePr>
        <p:xfrm>
          <a:off x="2000250" y="5345430"/>
          <a:ext cx="19221450" cy="8199120"/>
        </p:xfrm>
        <a:graphic>
          <a:graphicData uri="http://schemas.openxmlformats.org/drawingml/2006/table">
            <a:tbl>
              <a:tblPr>
                <a:tableStyleId>{00A15C55-8517-42AA-B614-E9B94910E393}</a:tableStyleId>
              </a:tblPr>
              <a:tblGrid>
                <a:gridCol w="8911763">
                  <a:extLst>
                    <a:ext uri="{9D8B030D-6E8A-4147-A177-3AD203B41FA5}">
                      <a16:colId xmlns:a16="http://schemas.microsoft.com/office/drawing/2014/main" val="20000"/>
                    </a:ext>
                  </a:extLst>
                </a:gridCol>
                <a:gridCol w="10309687">
                  <a:extLst>
                    <a:ext uri="{9D8B030D-6E8A-4147-A177-3AD203B41FA5}">
                      <a16:colId xmlns:a16="http://schemas.microsoft.com/office/drawing/2014/main" val="20001"/>
                    </a:ext>
                  </a:extLst>
                </a:gridCol>
              </a:tblGrid>
              <a:tr h="1402080">
                <a:tc>
                  <a:txBody>
                    <a:bodyPr/>
                    <a:lstStyle/>
                    <a:p>
                      <a:pPr>
                        <a:lnSpc>
                          <a:spcPct val="90000"/>
                        </a:lnSpc>
                        <a:spcBef>
                          <a:spcPts val="100"/>
                        </a:spcBef>
                        <a:spcAft>
                          <a:spcPts val="500"/>
                        </a:spcAft>
                      </a:pPr>
                      <a:r>
                        <a:rPr lang="en-US" sz="4800"/>
                        <a:t>Generic name</a:t>
                      </a:r>
                    </a:p>
                  </a:txBody>
                  <a:tcPr marL="182880" marR="182880" marT="91440" marB="91440"/>
                </a:tc>
                <a:tc>
                  <a:txBody>
                    <a:bodyPr/>
                    <a:lstStyle/>
                    <a:p>
                      <a:pPr>
                        <a:lnSpc>
                          <a:spcPct val="90000"/>
                        </a:lnSpc>
                        <a:spcBef>
                          <a:spcPts val="100"/>
                        </a:spcBef>
                        <a:spcAft>
                          <a:spcPts val="500"/>
                        </a:spcAft>
                      </a:pPr>
                      <a:r>
                        <a:rPr lang="en-US" sz="4800" b="1" err="1"/>
                        <a:t>Artemethe</a:t>
                      </a:r>
                      <a:r>
                        <a:rPr lang="en-US" sz="4800" b="1"/>
                        <a:t>r </a:t>
                      </a:r>
                    </a:p>
                    <a:p>
                      <a:pPr>
                        <a:lnSpc>
                          <a:spcPct val="90000"/>
                        </a:lnSpc>
                        <a:spcBef>
                          <a:spcPts val="100"/>
                        </a:spcBef>
                        <a:spcAft>
                          <a:spcPts val="500"/>
                        </a:spcAft>
                      </a:pPr>
                      <a:r>
                        <a:rPr lang="en-US" sz="4800" b="1" err="1"/>
                        <a:t>Lumefantrine</a:t>
                      </a:r>
                      <a:endParaRPr lang="en-US" sz="4800" b="1"/>
                    </a:p>
                  </a:txBody>
                  <a:tcPr marL="182880" marR="182880" marT="91440" marB="91440"/>
                </a:tc>
                <a:extLst>
                  <a:ext uri="{0D108BD9-81ED-4DB2-BD59-A6C34878D82A}">
                    <a16:rowId xmlns:a16="http://schemas.microsoft.com/office/drawing/2014/main" val="10000"/>
                  </a:ext>
                </a:extLst>
              </a:tr>
              <a:tr h="1402080">
                <a:tc>
                  <a:txBody>
                    <a:bodyPr/>
                    <a:lstStyle/>
                    <a:p>
                      <a:pPr>
                        <a:lnSpc>
                          <a:spcPct val="90000"/>
                        </a:lnSpc>
                        <a:spcBef>
                          <a:spcPts val="100"/>
                        </a:spcBef>
                        <a:spcAft>
                          <a:spcPts val="500"/>
                        </a:spcAft>
                      </a:pPr>
                      <a:r>
                        <a:rPr lang="en-US" sz="4800"/>
                        <a:t>Strength</a:t>
                      </a:r>
                    </a:p>
                  </a:txBody>
                  <a:tcPr marL="182880" marR="182880" marT="91440" marB="91440"/>
                </a:tc>
                <a:tc>
                  <a:txBody>
                    <a:bodyPr/>
                    <a:lstStyle/>
                    <a:p>
                      <a:pPr>
                        <a:lnSpc>
                          <a:spcPct val="90000"/>
                        </a:lnSpc>
                        <a:spcBef>
                          <a:spcPts val="100"/>
                        </a:spcBef>
                        <a:spcAft>
                          <a:spcPts val="500"/>
                        </a:spcAft>
                      </a:pPr>
                      <a:r>
                        <a:rPr lang="en-US" sz="4800" b="1"/>
                        <a:t>20 </a:t>
                      </a:r>
                      <a:r>
                        <a:rPr lang="en-US" sz="4800" b="1" baseline="0"/>
                        <a:t>mg</a:t>
                      </a:r>
                    </a:p>
                    <a:p>
                      <a:pPr>
                        <a:lnSpc>
                          <a:spcPct val="90000"/>
                        </a:lnSpc>
                        <a:spcBef>
                          <a:spcPts val="100"/>
                        </a:spcBef>
                        <a:spcAft>
                          <a:spcPts val="500"/>
                        </a:spcAft>
                      </a:pPr>
                      <a:r>
                        <a:rPr lang="en-US" sz="4800" b="1" baseline="0"/>
                        <a:t>120 mg</a:t>
                      </a:r>
                      <a:endParaRPr lang="en-US" sz="4800" b="1"/>
                    </a:p>
                  </a:txBody>
                  <a:tcPr marL="182880" marR="182880" marT="91440" marB="91440"/>
                </a:tc>
                <a:extLst>
                  <a:ext uri="{0D108BD9-81ED-4DB2-BD59-A6C34878D82A}">
                    <a16:rowId xmlns:a16="http://schemas.microsoft.com/office/drawing/2014/main" val="10001"/>
                  </a:ext>
                </a:extLst>
              </a:tr>
              <a:tr h="792480">
                <a:tc>
                  <a:txBody>
                    <a:bodyPr/>
                    <a:lstStyle/>
                    <a:p>
                      <a:pPr>
                        <a:lnSpc>
                          <a:spcPct val="90000"/>
                        </a:lnSpc>
                        <a:spcBef>
                          <a:spcPts val="100"/>
                        </a:spcBef>
                        <a:spcAft>
                          <a:spcPts val="500"/>
                        </a:spcAft>
                      </a:pPr>
                      <a:r>
                        <a:rPr lang="en-US" sz="4800"/>
                        <a:t>Form</a:t>
                      </a:r>
                    </a:p>
                  </a:txBody>
                  <a:tcPr marL="182880" marR="182880" marT="91440" marB="91440"/>
                </a:tc>
                <a:tc>
                  <a:txBody>
                    <a:bodyPr/>
                    <a:lstStyle/>
                    <a:p>
                      <a:pPr>
                        <a:lnSpc>
                          <a:spcPct val="90000"/>
                        </a:lnSpc>
                        <a:spcBef>
                          <a:spcPts val="100"/>
                        </a:spcBef>
                        <a:spcAft>
                          <a:spcPts val="500"/>
                        </a:spcAft>
                      </a:pPr>
                      <a:r>
                        <a:rPr lang="en-US" sz="4800" b="1"/>
                        <a:t>Tablets</a:t>
                      </a:r>
                    </a:p>
                  </a:txBody>
                  <a:tcPr marL="182880" marR="182880" marT="91440" marB="91440"/>
                </a:tc>
                <a:extLst>
                  <a:ext uri="{0D108BD9-81ED-4DB2-BD59-A6C34878D82A}">
                    <a16:rowId xmlns:a16="http://schemas.microsoft.com/office/drawing/2014/main" val="10002"/>
                  </a:ext>
                </a:extLst>
              </a:tr>
              <a:tr h="792480">
                <a:tc>
                  <a:txBody>
                    <a:bodyPr/>
                    <a:lstStyle/>
                    <a:p>
                      <a:pPr>
                        <a:lnSpc>
                          <a:spcPct val="90000"/>
                        </a:lnSpc>
                        <a:spcBef>
                          <a:spcPts val="100"/>
                        </a:spcBef>
                        <a:spcAft>
                          <a:spcPts val="500"/>
                        </a:spcAft>
                      </a:pPr>
                      <a:r>
                        <a:rPr lang="en-US" sz="4800" err="1"/>
                        <a:t>Brand </a:t>
                      </a:r>
                      <a:r>
                        <a:rPr lang="en-US" sz="4800"/>
                        <a:t>name</a:t>
                      </a:r>
                    </a:p>
                  </a:txBody>
                  <a:tcPr marL="182880" marR="182880" marT="91440" marB="91440"/>
                </a:tc>
                <a:tc>
                  <a:txBody>
                    <a:bodyPr/>
                    <a:lstStyle/>
                    <a:p>
                      <a:pPr>
                        <a:lnSpc>
                          <a:spcPct val="90000"/>
                        </a:lnSpc>
                        <a:spcBef>
                          <a:spcPts val="100"/>
                        </a:spcBef>
                        <a:spcAft>
                          <a:spcPts val="500"/>
                        </a:spcAft>
                      </a:pPr>
                      <a:r>
                        <a:rPr lang="en-US" sz="4800" b="1" err="1"/>
                        <a:t>Coartem </a:t>
                      </a:r>
                      <a:r>
                        <a:rPr lang="en-US" sz="4800" b="1"/>
                        <a:t>20/120</a:t>
                      </a:r>
                    </a:p>
                  </a:txBody>
                  <a:tcPr marL="182880" marR="182880" marT="91440" marB="91440"/>
                </a:tc>
                <a:extLst>
                  <a:ext uri="{0D108BD9-81ED-4DB2-BD59-A6C34878D82A}">
                    <a16:rowId xmlns:a16="http://schemas.microsoft.com/office/drawing/2014/main" val="10003"/>
                  </a:ext>
                </a:extLst>
              </a:tr>
              <a:tr h="792480">
                <a:tc>
                  <a:txBody>
                    <a:bodyPr/>
                    <a:lstStyle/>
                    <a:p>
                      <a:pPr>
                        <a:lnSpc>
                          <a:spcPct val="90000"/>
                        </a:lnSpc>
                        <a:spcBef>
                          <a:spcPts val="100"/>
                        </a:spcBef>
                        <a:spcAft>
                          <a:spcPts val="500"/>
                        </a:spcAft>
                      </a:pPr>
                      <a:r>
                        <a:rPr lang="en-US" sz="4800"/>
                        <a:t>Manufacturer</a:t>
                      </a:r>
                    </a:p>
                  </a:txBody>
                  <a:tcPr marL="182880" marR="182880" marT="91440" marB="91440"/>
                </a:tc>
                <a:tc>
                  <a:txBody>
                    <a:bodyPr/>
                    <a:lstStyle/>
                    <a:p>
                      <a:pPr>
                        <a:lnSpc>
                          <a:spcPct val="90000"/>
                        </a:lnSpc>
                        <a:spcBef>
                          <a:spcPts val="100"/>
                        </a:spcBef>
                        <a:spcAft>
                          <a:spcPts val="500"/>
                        </a:spcAft>
                      </a:pPr>
                      <a:r>
                        <a:rPr lang="en-US" sz="4800" b="1"/>
                        <a:t>Novartis</a:t>
                      </a:r>
                    </a:p>
                  </a:txBody>
                  <a:tcPr marL="182880" marR="182880" marT="91440" marB="91440"/>
                </a:tc>
                <a:extLst>
                  <a:ext uri="{0D108BD9-81ED-4DB2-BD59-A6C34878D82A}">
                    <a16:rowId xmlns:a16="http://schemas.microsoft.com/office/drawing/2014/main" val="10004"/>
                  </a:ext>
                </a:extLst>
              </a:tr>
              <a:tr h="792480">
                <a:tc>
                  <a:txBody>
                    <a:bodyPr/>
                    <a:lstStyle/>
                    <a:p>
                      <a:pPr>
                        <a:lnSpc>
                          <a:spcPct val="90000"/>
                        </a:lnSpc>
                        <a:spcBef>
                          <a:spcPts val="100"/>
                        </a:spcBef>
                        <a:spcAft>
                          <a:spcPts val="500"/>
                        </a:spcAft>
                      </a:pPr>
                      <a:r>
                        <a:rPr lang="en-US" sz="4800" err="1"/>
                        <a:t>Pack </a:t>
                      </a:r>
                      <a:r>
                        <a:rPr lang="en-US" sz="4800"/>
                        <a:t>size / Type</a:t>
                      </a:r>
                    </a:p>
                  </a:txBody>
                  <a:tcPr marL="182880" marR="182880" marT="91440" marB="91440"/>
                </a:tc>
                <a:tc>
                  <a:txBody>
                    <a:bodyPr/>
                    <a:lstStyle/>
                    <a:p>
                      <a:pPr>
                        <a:lnSpc>
                          <a:spcPct val="90000"/>
                        </a:lnSpc>
                        <a:spcBef>
                          <a:spcPts val="100"/>
                        </a:spcBef>
                        <a:spcAft>
                          <a:spcPts val="500"/>
                        </a:spcAft>
                      </a:pPr>
                      <a:r>
                        <a:rPr lang="en-US" sz="4800" b="1"/>
                        <a:t>24 tablets / individual package</a:t>
                      </a:r>
                    </a:p>
                  </a:txBody>
                  <a:tcPr marL="182880" marR="182880" marT="91440" marB="91440"/>
                </a:tc>
                <a:extLst>
                  <a:ext uri="{0D108BD9-81ED-4DB2-BD59-A6C34878D82A}">
                    <a16:rowId xmlns:a16="http://schemas.microsoft.com/office/drawing/2014/main" val="10005"/>
                  </a:ext>
                </a:extLst>
              </a:tr>
              <a:tr h="792480">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fr-FR" sz="4800" err="1"/>
                        <a:t>Retail</a:t>
                      </a:r>
                      <a:r>
                        <a:rPr lang="fr-FR" sz="4800"/>
                        <a:t> </a:t>
                      </a:r>
                      <a:r>
                        <a:rPr lang="fr-FR" sz="4800" err="1"/>
                        <a:t>price</a:t>
                      </a:r>
                      <a:endParaRPr lang="en-US" sz="4800"/>
                    </a:p>
                  </a:txBody>
                  <a:tcPr marL="182880" marR="182880" marT="91440" marB="91440"/>
                </a:tc>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tx1"/>
                          </a:solidFill>
                          <a:highlight>
                            <a:srgbClr val="FFFF00"/>
                          </a:highlight>
                        </a:rPr>
                        <a:t>3500 </a:t>
                      </a:r>
                      <a:r>
                        <a:rPr lang="en-US" sz="4800" b="1" kern="1200">
                          <a:solidFill>
                            <a:schemeClr val="dk1"/>
                          </a:solidFill>
                          <a:highlight>
                            <a:srgbClr val="FFFF00"/>
                          </a:highlight>
                          <a:latin typeface="+mn-lt"/>
                          <a:ea typeface="+mn-ea"/>
                          <a:cs typeface="+mn-cs"/>
                        </a:rPr>
                        <a:t>XXX</a:t>
                      </a:r>
                      <a:r>
                        <a:rPr lang="en-US" sz="4800" b="1" baseline="0">
                          <a:solidFill>
                            <a:schemeClr val="tx1"/>
                          </a:solidFill>
                          <a:highlight>
                            <a:srgbClr val="FFFF00"/>
                          </a:highlight>
                        </a:rPr>
                        <a:t> </a:t>
                      </a:r>
                      <a:r>
                        <a:rPr lang="en-US" sz="4800" b="1" baseline="0">
                          <a:solidFill>
                            <a:schemeClr val="tx1"/>
                          </a:solidFill>
                        </a:rPr>
                        <a:t>for </a:t>
                      </a:r>
                      <a:r>
                        <a:rPr lang="en-US" sz="4800" b="1" baseline="0">
                          <a:solidFill>
                            <a:schemeClr val="accent3"/>
                          </a:solidFill>
                        </a:rPr>
                        <a:t>1 pack</a:t>
                      </a:r>
                      <a:endParaRPr lang="en-US" sz="4800" b="1">
                        <a:solidFill>
                          <a:schemeClr val="accent3"/>
                        </a:solidFill>
                      </a:endParaRPr>
                    </a:p>
                  </a:txBody>
                  <a:tcPr marL="182880" marR="182880" marT="91440" marB="91440"/>
                </a:tc>
                <a:extLst>
                  <a:ext uri="{0D108BD9-81ED-4DB2-BD59-A6C34878D82A}">
                    <a16:rowId xmlns:a16="http://schemas.microsoft.com/office/drawing/2014/main" val="3771067313"/>
                  </a:ext>
                </a:extLst>
              </a:tr>
              <a:tr h="792480">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en-US" sz="4800"/>
                        <a:t>Wholesale price</a:t>
                      </a:r>
                    </a:p>
                  </a:txBody>
                  <a:tcPr marL="182880" marR="182880" marT="91440" marB="91440"/>
                </a:tc>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accent3"/>
                          </a:solidFill>
                        </a:rPr>
                        <a:t>45000</a:t>
                      </a:r>
                    </a:p>
                  </a:txBody>
                  <a:tcPr marL="182880" marR="182880" marT="91440" marB="91440"/>
                </a:tc>
                <a:extLst>
                  <a:ext uri="{0D108BD9-81ED-4DB2-BD59-A6C34878D82A}">
                    <a16:rowId xmlns:a16="http://schemas.microsoft.com/office/drawing/2014/main" val="1413442667"/>
                  </a:ext>
                </a:extLst>
              </a:tr>
            </a:tbl>
          </a:graphicData>
        </a:graphic>
      </p:graphicFrame>
      <p:sp>
        <p:nvSpPr>
          <p:cNvPr id="2" name="TextBox 1">
            <a:extLst>
              <a:ext uri="{FF2B5EF4-FFF2-40B4-BE49-F238E27FC236}">
                <a16:creationId xmlns:a16="http://schemas.microsoft.com/office/drawing/2014/main" id="{33F1ABAB-BA4F-75C6-A228-904AE4E6E890}"/>
              </a:ext>
            </a:extLst>
          </p:cNvPr>
          <p:cNvSpPr txBox="1"/>
          <p:nvPr/>
        </p:nvSpPr>
        <p:spPr>
          <a:xfrm>
            <a:off x="538842" y="2595344"/>
            <a:ext cx="9938658" cy="1569660"/>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342900" y="400244"/>
            <a:ext cx="10058400" cy="1210588"/>
          </a:xfrm>
        </p:spPr>
        <p:txBody>
          <a:bodyPr/>
          <a:lstStyle/>
          <a:p>
            <a:r>
              <a:rPr lang="fr-FR" sz="8000" err="1"/>
              <a:t>Answers</a:t>
            </a:r>
            <a:r>
              <a:rPr lang="fr-FR" sz="8000"/>
              <a:t>: #2</a:t>
            </a:r>
          </a:p>
        </p:txBody>
      </p:sp>
      <p:pic>
        <p:nvPicPr>
          <p:cNvPr id="76803" name="Picture 2" descr="E:\Antimalarial photos DRC\CIMG2476.JPG"/>
          <p:cNvPicPr>
            <a:picLocks noGrp="1" noChangeAspect="1" noChangeArrowheads="1"/>
          </p:cNvPicPr>
          <p:nvPr>
            <p:ph idx="4294967295"/>
          </p:nvPr>
        </p:nvPicPr>
        <p:blipFill>
          <a:blip r:embed="rId3" cstate="print">
            <a:lum bright="10000"/>
          </a:blip>
          <a:srcRect/>
          <a:stretch>
            <a:fillRect/>
          </a:stretch>
        </p:blipFill>
        <p:spPr>
          <a:xfrm>
            <a:off x="1390650" y="2001838"/>
            <a:ext cx="5181600" cy="10995025"/>
          </a:xfrm>
          <a:noFill/>
          <a:ln>
            <a:solidFill>
              <a:schemeClr val="tx1"/>
            </a:solidFill>
          </a:ln>
        </p:spPr>
      </p:pic>
      <p:graphicFrame>
        <p:nvGraphicFramePr>
          <p:cNvPr id="4" name="Table 3"/>
          <p:cNvGraphicFramePr>
            <a:graphicFrameLocks noGrp="1"/>
          </p:cNvGraphicFramePr>
          <p:nvPr>
            <p:extLst>
              <p:ext uri="{D42A27DB-BD31-4B8C-83A1-F6EECF244321}">
                <p14:modId xmlns:p14="http://schemas.microsoft.com/office/powerpoint/2010/main" val="3855213372"/>
              </p:ext>
            </p:extLst>
          </p:nvPr>
        </p:nvGraphicFramePr>
        <p:xfrm>
          <a:off x="7886700" y="2001838"/>
          <a:ext cx="13963650" cy="7717536"/>
        </p:xfrm>
        <a:graphic>
          <a:graphicData uri="http://schemas.openxmlformats.org/drawingml/2006/table">
            <a:tbl>
              <a:tblPr>
                <a:tableStyleId>{00A15C55-8517-42AA-B614-E9B94910E393}</a:tableStyleId>
              </a:tblPr>
              <a:tblGrid>
                <a:gridCol w="5585460">
                  <a:extLst>
                    <a:ext uri="{9D8B030D-6E8A-4147-A177-3AD203B41FA5}">
                      <a16:colId xmlns:a16="http://schemas.microsoft.com/office/drawing/2014/main" val="20000"/>
                    </a:ext>
                  </a:extLst>
                </a:gridCol>
                <a:gridCol w="8378190">
                  <a:extLst>
                    <a:ext uri="{9D8B030D-6E8A-4147-A177-3AD203B41FA5}">
                      <a16:colId xmlns:a16="http://schemas.microsoft.com/office/drawing/2014/main" val="20001"/>
                    </a:ext>
                  </a:extLst>
                </a:gridCol>
              </a:tblGrid>
              <a:tr h="914400">
                <a:tc>
                  <a:txBody>
                    <a:bodyPr/>
                    <a:lstStyle/>
                    <a:p>
                      <a:pPr>
                        <a:lnSpc>
                          <a:spcPct val="90000"/>
                        </a:lnSpc>
                        <a:spcBef>
                          <a:spcPts val="100"/>
                        </a:spcBef>
                        <a:spcAft>
                          <a:spcPts val="500"/>
                        </a:spcAft>
                      </a:pPr>
                      <a:r>
                        <a:rPr lang="en-US" sz="4800"/>
                        <a:t>Generic name</a:t>
                      </a:r>
                    </a:p>
                  </a:txBody>
                  <a:tcPr marL="182880" marR="182880" marT="91440" marB="91440"/>
                </a:tc>
                <a:tc>
                  <a:txBody>
                    <a:bodyPr/>
                    <a:lstStyle/>
                    <a:p>
                      <a:pPr>
                        <a:lnSpc>
                          <a:spcPct val="90000"/>
                        </a:lnSpc>
                        <a:spcBef>
                          <a:spcPts val="100"/>
                        </a:spcBef>
                        <a:spcAft>
                          <a:spcPts val="500"/>
                        </a:spcAft>
                      </a:pPr>
                      <a:r>
                        <a:rPr lang="en-US" sz="4800" b="1" err="1"/>
                        <a:t>Amodiaquine</a:t>
                      </a:r>
                      <a:endParaRPr lang="en-US" sz="4800" b="1"/>
                    </a:p>
                  </a:txBody>
                  <a:tcPr marL="182880" marR="182880" marT="91440" marB="91440"/>
                </a:tc>
                <a:extLst>
                  <a:ext uri="{0D108BD9-81ED-4DB2-BD59-A6C34878D82A}">
                    <a16:rowId xmlns:a16="http://schemas.microsoft.com/office/drawing/2014/main" val="10000"/>
                  </a:ext>
                </a:extLst>
              </a:tr>
              <a:tr h="914400">
                <a:tc>
                  <a:txBody>
                    <a:bodyPr/>
                    <a:lstStyle/>
                    <a:p>
                      <a:pPr>
                        <a:lnSpc>
                          <a:spcPct val="90000"/>
                        </a:lnSpc>
                        <a:spcBef>
                          <a:spcPts val="100"/>
                        </a:spcBef>
                        <a:spcAft>
                          <a:spcPts val="500"/>
                        </a:spcAft>
                      </a:pPr>
                      <a:r>
                        <a:rPr lang="en-US" sz="4800"/>
                        <a:t>Strength/dosage</a:t>
                      </a:r>
                    </a:p>
                  </a:txBody>
                  <a:tcPr marL="182880" marR="182880" marT="91440" marB="91440"/>
                </a:tc>
                <a:tc>
                  <a:txBody>
                    <a:bodyPr/>
                    <a:lstStyle/>
                    <a:p>
                      <a:pPr>
                        <a:lnSpc>
                          <a:spcPct val="90000"/>
                        </a:lnSpc>
                        <a:spcBef>
                          <a:spcPts val="100"/>
                        </a:spcBef>
                        <a:spcAft>
                          <a:spcPts val="500"/>
                        </a:spcAft>
                      </a:pPr>
                      <a:r>
                        <a:rPr lang="en-US" sz="4800" b="1"/>
                        <a:t>50 mg / 5 mL</a:t>
                      </a:r>
                    </a:p>
                  </a:txBody>
                  <a:tcPr marL="182880" marR="182880" marT="91440" marB="91440"/>
                </a:tc>
                <a:extLst>
                  <a:ext uri="{0D108BD9-81ED-4DB2-BD59-A6C34878D82A}">
                    <a16:rowId xmlns:a16="http://schemas.microsoft.com/office/drawing/2014/main" val="10001"/>
                  </a:ext>
                </a:extLst>
              </a:tr>
              <a:tr h="914400">
                <a:tc>
                  <a:txBody>
                    <a:bodyPr/>
                    <a:lstStyle/>
                    <a:p>
                      <a:pPr>
                        <a:lnSpc>
                          <a:spcPct val="90000"/>
                        </a:lnSpc>
                        <a:spcBef>
                          <a:spcPts val="100"/>
                        </a:spcBef>
                        <a:spcAft>
                          <a:spcPts val="500"/>
                        </a:spcAft>
                      </a:pPr>
                      <a:r>
                        <a:rPr lang="en-US" sz="4800"/>
                        <a:t>Form</a:t>
                      </a:r>
                    </a:p>
                  </a:txBody>
                  <a:tcPr marL="182880" marR="182880" marT="91440" marB="91440"/>
                </a:tc>
                <a:tc>
                  <a:txBody>
                    <a:bodyPr/>
                    <a:lstStyle/>
                    <a:p>
                      <a:pPr>
                        <a:lnSpc>
                          <a:spcPct val="90000"/>
                        </a:lnSpc>
                        <a:spcBef>
                          <a:spcPts val="100"/>
                        </a:spcBef>
                        <a:spcAft>
                          <a:spcPts val="500"/>
                        </a:spcAft>
                      </a:pPr>
                      <a:r>
                        <a:rPr lang="en-US" sz="4800" b="1"/>
                        <a:t>Suspension</a:t>
                      </a:r>
                    </a:p>
                  </a:txBody>
                  <a:tcPr marL="182880" marR="182880" marT="91440" marB="91440"/>
                </a:tc>
                <a:extLst>
                  <a:ext uri="{0D108BD9-81ED-4DB2-BD59-A6C34878D82A}">
                    <a16:rowId xmlns:a16="http://schemas.microsoft.com/office/drawing/2014/main" val="10002"/>
                  </a:ext>
                </a:extLst>
              </a:tr>
              <a:tr h="914400">
                <a:tc>
                  <a:txBody>
                    <a:bodyPr/>
                    <a:lstStyle/>
                    <a:p>
                      <a:pPr>
                        <a:lnSpc>
                          <a:spcPct val="90000"/>
                        </a:lnSpc>
                        <a:spcBef>
                          <a:spcPts val="100"/>
                        </a:spcBef>
                        <a:spcAft>
                          <a:spcPts val="500"/>
                        </a:spcAft>
                      </a:pPr>
                      <a:r>
                        <a:rPr lang="en-US" sz="4800" err="1"/>
                        <a:t>Brand </a:t>
                      </a:r>
                      <a:r>
                        <a:rPr lang="en-US" sz="4800"/>
                        <a:t>name</a:t>
                      </a:r>
                    </a:p>
                  </a:txBody>
                  <a:tcPr marL="182880" marR="182880" marT="91440" marB="91440"/>
                </a:tc>
                <a:tc>
                  <a:txBody>
                    <a:bodyPr/>
                    <a:lstStyle/>
                    <a:p>
                      <a:pPr>
                        <a:lnSpc>
                          <a:spcPct val="90000"/>
                        </a:lnSpc>
                        <a:spcBef>
                          <a:spcPts val="100"/>
                        </a:spcBef>
                        <a:spcAft>
                          <a:spcPts val="500"/>
                        </a:spcAft>
                      </a:pPr>
                      <a:r>
                        <a:rPr lang="en-US" sz="4800" b="1" err="1"/>
                        <a:t>Malaridosis</a:t>
                      </a:r>
                      <a:r>
                        <a:rPr lang="en-US" sz="4800" b="1"/>
                        <a:t> Pediatric Suspension</a:t>
                      </a:r>
                    </a:p>
                  </a:txBody>
                  <a:tcPr marL="182880" marR="182880" marT="91440" marB="91440"/>
                </a:tc>
                <a:extLst>
                  <a:ext uri="{0D108BD9-81ED-4DB2-BD59-A6C34878D82A}">
                    <a16:rowId xmlns:a16="http://schemas.microsoft.com/office/drawing/2014/main" val="10003"/>
                  </a:ext>
                </a:extLst>
              </a:tr>
              <a:tr h="1645920">
                <a:tc>
                  <a:txBody>
                    <a:bodyPr/>
                    <a:lstStyle/>
                    <a:p>
                      <a:pPr>
                        <a:lnSpc>
                          <a:spcPct val="90000"/>
                        </a:lnSpc>
                        <a:spcBef>
                          <a:spcPts val="100"/>
                        </a:spcBef>
                        <a:spcAft>
                          <a:spcPts val="500"/>
                        </a:spcAft>
                      </a:pPr>
                      <a:r>
                        <a:rPr lang="en-US" sz="4800"/>
                        <a:t>Manufacturer</a:t>
                      </a:r>
                    </a:p>
                  </a:txBody>
                  <a:tcPr marL="182880" marR="182880" marT="91440" marB="91440"/>
                </a:tc>
                <a:tc>
                  <a:txBody>
                    <a:bodyPr/>
                    <a:lstStyle/>
                    <a:p>
                      <a:pPr>
                        <a:lnSpc>
                          <a:spcPct val="90000"/>
                        </a:lnSpc>
                        <a:spcBef>
                          <a:spcPts val="100"/>
                        </a:spcBef>
                        <a:spcAft>
                          <a:spcPts val="500"/>
                        </a:spcAft>
                      </a:pPr>
                      <a:r>
                        <a:rPr lang="en-US" sz="4800" b="1"/>
                        <a:t>Not </a:t>
                      </a:r>
                      <a:r>
                        <a:rPr lang="en-US" sz="4800" b="1" err="1"/>
                        <a:t>clear </a:t>
                      </a:r>
                      <a:r>
                        <a:rPr lang="en-US" sz="4800" b="1"/>
                        <a:t>from </a:t>
                      </a:r>
                      <a:r>
                        <a:rPr lang="en-US" sz="4800" b="1" err="1"/>
                        <a:t>visible information</a:t>
                      </a:r>
                      <a:endParaRPr lang="en-US" sz="4800" b="1"/>
                    </a:p>
                  </a:txBody>
                  <a:tcPr marL="182880" marR="182880" marT="91440" marB="91440"/>
                </a:tc>
                <a:extLst>
                  <a:ext uri="{0D108BD9-81ED-4DB2-BD59-A6C34878D82A}">
                    <a16:rowId xmlns:a16="http://schemas.microsoft.com/office/drawing/2014/main" val="10004"/>
                  </a:ext>
                </a:extLst>
              </a:tr>
              <a:tr h="914400">
                <a:tc>
                  <a:txBody>
                    <a:bodyPr/>
                    <a:lstStyle/>
                    <a:p>
                      <a:pPr>
                        <a:lnSpc>
                          <a:spcPct val="90000"/>
                        </a:lnSpc>
                        <a:spcBef>
                          <a:spcPts val="100"/>
                        </a:spcBef>
                        <a:spcAft>
                          <a:spcPts val="500"/>
                        </a:spcAft>
                      </a:pPr>
                      <a:r>
                        <a:rPr lang="en-US" sz="4800" err="1"/>
                        <a:t>Pack </a:t>
                      </a:r>
                      <a:r>
                        <a:rPr lang="en-US" sz="4800"/>
                        <a:t>size / Type</a:t>
                      </a:r>
                    </a:p>
                  </a:txBody>
                  <a:tcPr marL="182880" marR="182880" marT="91440" marB="91440"/>
                </a:tc>
                <a:tc>
                  <a:txBody>
                    <a:bodyPr/>
                    <a:lstStyle/>
                    <a:p>
                      <a:pPr>
                        <a:lnSpc>
                          <a:spcPct val="90000"/>
                        </a:lnSpc>
                        <a:spcBef>
                          <a:spcPts val="100"/>
                        </a:spcBef>
                        <a:spcAft>
                          <a:spcPts val="500"/>
                        </a:spcAft>
                      </a:pPr>
                      <a:r>
                        <a:rPr lang="en-US" sz="4800" b="1"/>
                        <a:t>60 mL / bottle</a:t>
                      </a:r>
                    </a:p>
                  </a:txBody>
                  <a:tcPr marL="182880" marR="182880" marT="91440" marB="91440"/>
                </a:tc>
                <a:extLst>
                  <a:ext uri="{0D108BD9-81ED-4DB2-BD59-A6C34878D82A}">
                    <a16:rowId xmlns:a16="http://schemas.microsoft.com/office/drawing/2014/main" val="10005"/>
                  </a:ext>
                </a:extLst>
              </a:tr>
              <a:tr h="914400">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fr-FR" sz="4800"/>
                        <a:t>Retail price</a:t>
                      </a:r>
                      <a:endParaRPr lang="en-US" sz="4800"/>
                    </a:p>
                  </a:txBody>
                  <a:tcPr marL="182880" marR="182880" marT="91440" marB="91440"/>
                </a:tc>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tx1"/>
                          </a:solidFill>
                          <a:highlight>
                            <a:srgbClr val="FFFF00"/>
                          </a:highlight>
                        </a:rPr>
                        <a:t>1000 </a:t>
                      </a:r>
                      <a:r>
                        <a:rPr lang="en-US" sz="4800" b="1" kern="1200">
                          <a:solidFill>
                            <a:schemeClr val="dk1"/>
                          </a:solidFill>
                          <a:highlight>
                            <a:srgbClr val="FFFF00"/>
                          </a:highlight>
                          <a:latin typeface="+mn-lt"/>
                          <a:ea typeface="+mn-ea"/>
                          <a:cs typeface="+mn-cs"/>
                        </a:rPr>
                        <a:t>XXX</a:t>
                      </a:r>
                      <a:r>
                        <a:rPr lang="en-US" sz="4800" b="1">
                          <a:solidFill>
                            <a:schemeClr val="tx1"/>
                          </a:solidFill>
                          <a:highlight>
                            <a:srgbClr val="FFFF00"/>
                          </a:highlight>
                        </a:rPr>
                        <a:t> </a:t>
                      </a:r>
                      <a:r>
                        <a:rPr lang="en-US" sz="4800" b="1">
                          <a:solidFill>
                            <a:schemeClr val="tx1"/>
                          </a:solidFill>
                        </a:rPr>
                        <a:t>for 1 bottle</a:t>
                      </a:r>
                    </a:p>
                  </a:txBody>
                  <a:tcPr marL="182880" marR="182880" marT="91440" marB="91440"/>
                </a:tc>
                <a:extLst>
                  <a:ext uri="{0D108BD9-81ED-4DB2-BD59-A6C34878D82A}">
                    <a16:rowId xmlns:a16="http://schemas.microsoft.com/office/drawing/2014/main" val="1109161966"/>
                  </a:ext>
                </a:extLst>
              </a:tr>
            </a:tbl>
          </a:graphicData>
        </a:graphic>
      </p:graphicFrame>
      <p:sp>
        <p:nvSpPr>
          <p:cNvPr id="2" name="TextBox 1">
            <a:extLst>
              <a:ext uri="{FF2B5EF4-FFF2-40B4-BE49-F238E27FC236}">
                <a16:creationId xmlns:a16="http://schemas.microsoft.com/office/drawing/2014/main" id="{C35A3172-7E47-56AA-4795-647CBE63AFAA}"/>
              </a:ext>
            </a:extLst>
          </p:cNvPr>
          <p:cNvSpPr txBox="1"/>
          <p:nvPr/>
        </p:nvSpPr>
        <p:spPr>
          <a:xfrm>
            <a:off x="6978564" y="10883165"/>
            <a:ext cx="17062536" cy="830997"/>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6" descr="IMG_1092"/>
          <p:cNvPicPr>
            <a:picLocks noChangeAspect="1" noChangeArrowheads="1"/>
          </p:cNvPicPr>
          <p:nvPr/>
        </p:nvPicPr>
        <p:blipFill>
          <a:blip r:embed="rId3" cstate="print">
            <a:lum bright="10000"/>
          </a:blip>
          <a:srcRect/>
          <a:stretch>
            <a:fillRect/>
          </a:stretch>
        </p:blipFill>
        <p:spPr bwMode="auto">
          <a:xfrm>
            <a:off x="13573126" y="1999272"/>
            <a:ext cx="5781673" cy="3741082"/>
          </a:xfrm>
          <a:prstGeom prst="rect">
            <a:avLst/>
          </a:prstGeom>
          <a:noFill/>
          <a:ln w="9525">
            <a:solidFill>
              <a:schemeClr val="accent2"/>
            </a:solidFill>
            <a:miter lim="800000"/>
            <a:headEnd/>
            <a:tailEnd/>
          </a:ln>
        </p:spPr>
      </p:pic>
      <p:pic>
        <p:nvPicPr>
          <p:cNvPr id="77827" name="Picture 7"/>
          <p:cNvPicPr>
            <a:picLocks noChangeAspect="1" noChangeArrowheads="1"/>
          </p:cNvPicPr>
          <p:nvPr/>
        </p:nvPicPr>
        <p:blipFill>
          <a:blip r:embed="rId4" cstate="print"/>
          <a:srcRect/>
          <a:stretch>
            <a:fillRect/>
          </a:stretch>
        </p:blipFill>
        <p:spPr bwMode="auto">
          <a:xfrm>
            <a:off x="3505200" y="2026636"/>
            <a:ext cx="7305675" cy="3713718"/>
          </a:xfrm>
          <a:prstGeom prst="rect">
            <a:avLst/>
          </a:prstGeom>
          <a:noFill/>
          <a:ln w="9525">
            <a:solidFill>
              <a:schemeClr val="accent2"/>
            </a:solid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2262579655"/>
              </p:ext>
            </p:extLst>
          </p:nvPr>
        </p:nvGraphicFramePr>
        <p:xfrm>
          <a:off x="3371850" y="6030605"/>
          <a:ext cx="17087850" cy="7369414"/>
        </p:xfrm>
        <a:graphic>
          <a:graphicData uri="http://schemas.openxmlformats.org/drawingml/2006/table">
            <a:tbl>
              <a:tblPr>
                <a:tableStyleId>{00A15C55-8517-42AA-B614-E9B94910E393}</a:tableStyleId>
              </a:tblPr>
              <a:tblGrid>
                <a:gridCol w="6835140">
                  <a:extLst>
                    <a:ext uri="{9D8B030D-6E8A-4147-A177-3AD203B41FA5}">
                      <a16:colId xmlns:a16="http://schemas.microsoft.com/office/drawing/2014/main" val="20000"/>
                    </a:ext>
                  </a:extLst>
                </a:gridCol>
                <a:gridCol w="10252710">
                  <a:extLst>
                    <a:ext uri="{9D8B030D-6E8A-4147-A177-3AD203B41FA5}">
                      <a16:colId xmlns:a16="http://schemas.microsoft.com/office/drawing/2014/main" val="20001"/>
                    </a:ext>
                  </a:extLst>
                </a:gridCol>
              </a:tblGrid>
              <a:tr h="1402080">
                <a:tc>
                  <a:txBody>
                    <a:bodyPr/>
                    <a:lstStyle/>
                    <a:p>
                      <a:pPr>
                        <a:lnSpc>
                          <a:spcPct val="90000"/>
                        </a:lnSpc>
                        <a:spcBef>
                          <a:spcPts val="100"/>
                        </a:spcBef>
                        <a:spcAft>
                          <a:spcPts val="500"/>
                        </a:spcAft>
                      </a:pPr>
                      <a:r>
                        <a:rPr lang="en-US" sz="4800"/>
                        <a:t>Generic name &amp; Strength</a:t>
                      </a:r>
                    </a:p>
                  </a:txBody>
                  <a:tcPr marL="182880" marR="182880" marT="91440" marB="91440"/>
                </a:tc>
                <a:tc>
                  <a:txBody>
                    <a:bodyPr/>
                    <a:lstStyle/>
                    <a:p>
                      <a:pPr>
                        <a:lnSpc>
                          <a:spcPct val="90000"/>
                        </a:lnSpc>
                        <a:spcBef>
                          <a:spcPts val="100"/>
                        </a:spcBef>
                        <a:spcAft>
                          <a:spcPts val="500"/>
                        </a:spcAft>
                      </a:pPr>
                      <a:r>
                        <a:rPr lang="en-US" sz="4800" b="1"/>
                        <a:t>Artesunate: 100 mg</a:t>
                      </a:r>
                    </a:p>
                    <a:p>
                      <a:pPr>
                        <a:lnSpc>
                          <a:spcPct val="90000"/>
                        </a:lnSpc>
                        <a:spcBef>
                          <a:spcPts val="100"/>
                        </a:spcBef>
                        <a:spcAft>
                          <a:spcPts val="500"/>
                        </a:spcAft>
                      </a:pPr>
                      <a:r>
                        <a:rPr lang="en-US" sz="4800" b="1"/>
                        <a:t>Amodiaquine: 200 mg</a:t>
                      </a:r>
                    </a:p>
                  </a:txBody>
                  <a:tcPr marL="182880" marR="182880" marT="91440" marB="91440"/>
                </a:tc>
                <a:extLst>
                  <a:ext uri="{0D108BD9-81ED-4DB2-BD59-A6C34878D82A}">
                    <a16:rowId xmlns:a16="http://schemas.microsoft.com/office/drawing/2014/main" val="10000"/>
                  </a:ext>
                </a:extLst>
              </a:tr>
              <a:tr h="792480">
                <a:tc>
                  <a:txBody>
                    <a:bodyPr/>
                    <a:lstStyle/>
                    <a:p>
                      <a:pPr>
                        <a:lnSpc>
                          <a:spcPct val="90000"/>
                        </a:lnSpc>
                        <a:spcBef>
                          <a:spcPts val="100"/>
                        </a:spcBef>
                        <a:spcAft>
                          <a:spcPts val="500"/>
                        </a:spcAft>
                      </a:pPr>
                      <a:r>
                        <a:rPr lang="en-US" sz="4800"/>
                        <a:t>Form</a:t>
                      </a:r>
                    </a:p>
                  </a:txBody>
                  <a:tcPr marL="182880" marR="182880" marT="91440" marB="91440"/>
                </a:tc>
                <a:tc>
                  <a:txBody>
                    <a:bodyPr/>
                    <a:lstStyle/>
                    <a:p>
                      <a:pPr>
                        <a:lnSpc>
                          <a:spcPct val="90000"/>
                        </a:lnSpc>
                        <a:spcBef>
                          <a:spcPts val="100"/>
                        </a:spcBef>
                        <a:spcAft>
                          <a:spcPts val="500"/>
                        </a:spcAft>
                      </a:pPr>
                      <a:r>
                        <a:rPr lang="en-US" sz="4800" b="1"/>
                        <a:t>Tablet</a:t>
                      </a:r>
                    </a:p>
                  </a:txBody>
                  <a:tcPr marL="182880" marR="182880" marT="91440" marB="91440"/>
                </a:tc>
                <a:extLst>
                  <a:ext uri="{0D108BD9-81ED-4DB2-BD59-A6C34878D82A}">
                    <a16:rowId xmlns:a16="http://schemas.microsoft.com/office/drawing/2014/main" val="10001"/>
                  </a:ext>
                </a:extLst>
              </a:tr>
              <a:tr h="792480">
                <a:tc>
                  <a:txBody>
                    <a:bodyPr/>
                    <a:lstStyle/>
                    <a:p>
                      <a:pPr>
                        <a:lnSpc>
                          <a:spcPct val="90000"/>
                        </a:lnSpc>
                        <a:spcBef>
                          <a:spcPts val="100"/>
                        </a:spcBef>
                        <a:spcAft>
                          <a:spcPts val="500"/>
                        </a:spcAft>
                      </a:pPr>
                      <a:r>
                        <a:rPr lang="en-US" sz="4800" err="1"/>
                        <a:t>Brand </a:t>
                      </a:r>
                      <a:r>
                        <a:rPr lang="en-US" sz="4800"/>
                        <a:t>name</a:t>
                      </a:r>
                    </a:p>
                  </a:txBody>
                  <a:tcPr marL="182880" marR="182880" marT="91440" marB="91440"/>
                </a:tc>
                <a:tc>
                  <a:txBody>
                    <a:bodyPr/>
                    <a:lstStyle/>
                    <a:p>
                      <a:pPr>
                        <a:lnSpc>
                          <a:spcPct val="90000"/>
                        </a:lnSpc>
                        <a:spcBef>
                          <a:spcPts val="100"/>
                        </a:spcBef>
                        <a:spcAft>
                          <a:spcPts val="500"/>
                        </a:spcAft>
                      </a:pPr>
                      <a:r>
                        <a:rPr lang="en-US" sz="4800" b="1" err="1"/>
                        <a:t>Amonate </a:t>
                      </a:r>
                      <a:r>
                        <a:rPr lang="en-US" sz="4800" b="1" baseline="0"/>
                        <a:t>Junior</a:t>
                      </a:r>
                      <a:endParaRPr lang="en-US" sz="4800" b="1"/>
                    </a:p>
                  </a:txBody>
                  <a:tcPr marL="182880" marR="182880" marT="91440" marB="91440"/>
                </a:tc>
                <a:extLst>
                  <a:ext uri="{0D108BD9-81ED-4DB2-BD59-A6C34878D82A}">
                    <a16:rowId xmlns:a16="http://schemas.microsoft.com/office/drawing/2014/main" val="10002"/>
                  </a:ext>
                </a:extLst>
              </a:tr>
              <a:tr h="792480">
                <a:tc>
                  <a:txBody>
                    <a:bodyPr/>
                    <a:lstStyle/>
                    <a:p>
                      <a:pPr>
                        <a:lnSpc>
                          <a:spcPct val="90000"/>
                        </a:lnSpc>
                        <a:spcBef>
                          <a:spcPts val="100"/>
                        </a:spcBef>
                        <a:spcAft>
                          <a:spcPts val="500"/>
                        </a:spcAft>
                      </a:pPr>
                      <a:r>
                        <a:rPr lang="en-US" sz="4800"/>
                        <a:t>Manufacturer</a:t>
                      </a:r>
                    </a:p>
                  </a:txBody>
                  <a:tcPr marL="182880" marR="182880" marT="91440" marB="91440"/>
                </a:tc>
                <a:tc>
                  <a:txBody>
                    <a:bodyPr/>
                    <a:lstStyle/>
                    <a:p>
                      <a:pPr>
                        <a:lnSpc>
                          <a:spcPct val="90000"/>
                        </a:lnSpc>
                        <a:spcBef>
                          <a:spcPts val="100"/>
                        </a:spcBef>
                        <a:spcAft>
                          <a:spcPts val="500"/>
                        </a:spcAft>
                      </a:pPr>
                      <a:r>
                        <a:rPr lang="en-US" sz="4800" b="1" err="1"/>
                        <a:t>Dafra Pharma</a:t>
                      </a:r>
                      <a:endParaRPr lang="en-US" sz="4800" b="1"/>
                    </a:p>
                  </a:txBody>
                  <a:tcPr marL="182880" marR="182880" marT="91440" marB="91440"/>
                </a:tc>
                <a:extLst>
                  <a:ext uri="{0D108BD9-81ED-4DB2-BD59-A6C34878D82A}">
                    <a16:rowId xmlns:a16="http://schemas.microsoft.com/office/drawing/2014/main" val="10003"/>
                  </a:ext>
                </a:extLst>
              </a:tr>
              <a:tr h="1309498">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a:t>Country of manufacture</a:t>
                      </a:r>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a:t>Belgium</a:t>
                      </a:r>
                    </a:p>
                  </a:txBody>
                  <a:tcPr marL="182880" marR="182880" marT="91440" marB="91440"/>
                </a:tc>
                <a:extLst>
                  <a:ext uri="{0D108BD9-81ED-4DB2-BD59-A6C34878D82A}">
                    <a16:rowId xmlns:a16="http://schemas.microsoft.com/office/drawing/2014/main" val="10004"/>
                  </a:ext>
                </a:extLst>
              </a:tr>
              <a:tr h="1055384">
                <a:tc>
                  <a:txBody>
                    <a:bodyPr/>
                    <a:lstStyle/>
                    <a:p>
                      <a:pPr>
                        <a:lnSpc>
                          <a:spcPct val="90000"/>
                        </a:lnSpc>
                        <a:spcBef>
                          <a:spcPts val="100"/>
                        </a:spcBef>
                        <a:spcAft>
                          <a:spcPts val="500"/>
                        </a:spcAft>
                      </a:pPr>
                      <a:r>
                        <a:rPr lang="en-US" sz="4800" err="1"/>
                        <a:t>Pack </a:t>
                      </a:r>
                      <a:r>
                        <a:rPr lang="en-US" sz="4800"/>
                        <a:t>size / Type</a:t>
                      </a:r>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a:t>9 </a:t>
                      </a:r>
                      <a:r>
                        <a:rPr lang="en-US" sz="4800" b="1" baseline="0"/>
                        <a:t>tablets </a:t>
                      </a:r>
                      <a:r>
                        <a:rPr lang="en-US" sz="4800" b="1"/>
                        <a:t>/ individual package</a:t>
                      </a:r>
                    </a:p>
                  </a:txBody>
                  <a:tcPr marL="182880" marR="182880" marT="91440" marB="91440"/>
                </a:tc>
                <a:extLst>
                  <a:ext uri="{0D108BD9-81ED-4DB2-BD59-A6C34878D82A}">
                    <a16:rowId xmlns:a16="http://schemas.microsoft.com/office/drawing/2014/main" val="10005"/>
                  </a:ext>
                </a:extLst>
              </a:tr>
              <a:tr h="904972">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fr-FR" sz="4800"/>
                        <a:t>Retail price</a:t>
                      </a:r>
                      <a:endParaRPr lang="en-US" sz="4800"/>
                    </a:p>
                  </a:txBody>
                  <a:tcPr marL="182880" marR="182880" marT="91440" marB="91440"/>
                </a:tc>
                <a:tc>
                  <a:txBody>
                    <a:bodyPr/>
                    <a:lstStyle/>
                    <a:p>
                      <a:pPr marL="0" marR="0" lvl="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tx1"/>
                          </a:solidFill>
                          <a:highlight>
                            <a:srgbClr val="FFFF00"/>
                          </a:highlight>
                        </a:rPr>
                        <a:t>2500 </a:t>
                      </a:r>
                      <a:r>
                        <a:rPr lang="en-US" sz="4800" b="1" kern="1200">
                          <a:solidFill>
                            <a:schemeClr val="dk1"/>
                          </a:solidFill>
                          <a:highlight>
                            <a:srgbClr val="FFFF00"/>
                          </a:highlight>
                          <a:latin typeface="+mn-lt"/>
                          <a:ea typeface="+mn-ea"/>
                          <a:cs typeface="+mn-cs"/>
                        </a:rPr>
                        <a:t>XXX</a:t>
                      </a:r>
                      <a:r>
                        <a:rPr lang="en-US" sz="4800" b="1">
                          <a:solidFill>
                            <a:schemeClr val="tx1"/>
                          </a:solidFill>
                          <a:highlight>
                            <a:srgbClr val="FFFF00"/>
                          </a:highlight>
                        </a:rPr>
                        <a:t> </a:t>
                      </a:r>
                      <a:r>
                        <a:rPr lang="en-US" sz="4800" b="1">
                          <a:solidFill>
                            <a:schemeClr val="tx1"/>
                          </a:solidFill>
                        </a:rPr>
                        <a:t>for </a:t>
                      </a:r>
                      <a:r>
                        <a:rPr lang="en-US" sz="4800" b="1">
                          <a:solidFill>
                            <a:schemeClr val="accent3"/>
                          </a:solidFill>
                        </a:rPr>
                        <a:t>1 pack</a:t>
                      </a:r>
                    </a:p>
                  </a:txBody>
                  <a:tcPr marL="182880" marR="182880" marT="91440" marB="91440"/>
                </a:tc>
                <a:extLst>
                  <a:ext uri="{0D108BD9-81ED-4DB2-BD59-A6C34878D82A}">
                    <a16:rowId xmlns:a16="http://schemas.microsoft.com/office/drawing/2014/main" val="3742809069"/>
                  </a:ext>
                </a:extLst>
              </a:tr>
            </a:tbl>
          </a:graphicData>
        </a:graphic>
      </p:graphicFrame>
      <p:sp>
        <p:nvSpPr>
          <p:cNvPr id="8" name="TextBox 7"/>
          <p:cNvSpPr txBox="1"/>
          <p:nvPr/>
        </p:nvSpPr>
        <p:spPr>
          <a:xfrm>
            <a:off x="197427" y="228129"/>
            <a:ext cx="8260773" cy="1323439"/>
          </a:xfrm>
          <a:prstGeom prst="rect">
            <a:avLst/>
          </a:prstGeom>
          <a:noFill/>
          <a:ln>
            <a:noFill/>
          </a:ln>
        </p:spPr>
        <p:txBody>
          <a:bodyPr wrap="square">
            <a:spAutoFit/>
          </a:bodyPr>
          <a:lstStyle/>
          <a:p>
            <a:pPr>
              <a:defRPr/>
            </a:pPr>
            <a:r>
              <a:rPr lang="en-US" sz="8000" b="1">
                <a:latin typeface="+mj-lt"/>
              </a:rPr>
              <a:t>ANSWERS: #3</a:t>
            </a:r>
          </a:p>
        </p:txBody>
      </p:sp>
      <p:sp>
        <p:nvSpPr>
          <p:cNvPr id="2" name="TextBox 1">
            <a:extLst>
              <a:ext uri="{FF2B5EF4-FFF2-40B4-BE49-F238E27FC236}">
                <a16:creationId xmlns:a16="http://schemas.microsoft.com/office/drawing/2014/main" id="{5B623A1B-9A86-F9DE-FC33-2DAB65867CF8}"/>
              </a:ext>
            </a:extLst>
          </p:cNvPr>
          <p:cNvSpPr txBox="1"/>
          <p:nvPr/>
        </p:nvSpPr>
        <p:spPr>
          <a:xfrm>
            <a:off x="7600951" y="139361"/>
            <a:ext cx="13601700" cy="1569660"/>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E:\Antimalarials for Training Presentations\Outlet Survey Training Test Photos\Falcidin 3.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423745" y="1602808"/>
            <a:ext cx="6096001" cy="6454590"/>
          </a:xfrm>
          <a:prstGeom prst="rect">
            <a:avLst/>
          </a:prstGeom>
          <a:noFill/>
          <a:ln w="9525">
            <a:solidFill>
              <a:schemeClr val="tx1"/>
            </a:solidFill>
            <a:miter lim="800000"/>
            <a:headEnd/>
            <a:tailEnd/>
          </a:ln>
        </p:spPr>
      </p:pic>
      <p:pic>
        <p:nvPicPr>
          <p:cNvPr id="78851" name="Picture 5" descr="E:\Antimalarials for Training Presentations\Outlet Survey Training Test Photos\Falcidin 5.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64491" y="1726448"/>
            <a:ext cx="6096000" cy="6330950"/>
          </a:xfrm>
          <a:prstGeom prst="rect">
            <a:avLst/>
          </a:prstGeom>
          <a:noFill/>
          <a:ln w="9525">
            <a:solidFill>
              <a:schemeClr val="tx1"/>
            </a:solidFill>
            <a:miter lim="800000"/>
            <a:headEnd/>
            <a:tailEnd/>
          </a:ln>
        </p:spPr>
      </p:pic>
      <p:sp>
        <p:nvSpPr>
          <p:cNvPr id="13" name="TextBox 12"/>
          <p:cNvSpPr txBox="1"/>
          <p:nvPr/>
        </p:nvSpPr>
        <p:spPr>
          <a:xfrm>
            <a:off x="342900" y="224484"/>
            <a:ext cx="8001000" cy="1323439"/>
          </a:xfrm>
          <a:prstGeom prst="rect">
            <a:avLst/>
          </a:prstGeom>
          <a:noFill/>
        </p:spPr>
        <p:txBody>
          <a:bodyPr wrap="square">
            <a:spAutoFit/>
          </a:bodyPr>
          <a:lstStyle/>
          <a:p>
            <a:pPr>
              <a:defRPr/>
            </a:pPr>
            <a:r>
              <a:rPr lang="en-US" sz="8000" b="1">
                <a:latin typeface="+mj-lt"/>
              </a:rPr>
              <a:t>ANSWERS: #4</a:t>
            </a:r>
          </a:p>
        </p:txBody>
      </p:sp>
      <p:graphicFrame>
        <p:nvGraphicFramePr>
          <p:cNvPr id="7" name="Table 6"/>
          <p:cNvGraphicFramePr>
            <a:graphicFrameLocks noGrp="1"/>
          </p:cNvGraphicFramePr>
          <p:nvPr>
            <p:extLst>
              <p:ext uri="{D42A27DB-BD31-4B8C-83A1-F6EECF244321}">
                <p14:modId xmlns:p14="http://schemas.microsoft.com/office/powerpoint/2010/main" val="2765292909"/>
              </p:ext>
            </p:extLst>
          </p:nvPr>
        </p:nvGraphicFramePr>
        <p:xfrm>
          <a:off x="2133600" y="8288024"/>
          <a:ext cx="19646101" cy="5203492"/>
        </p:xfrm>
        <a:graphic>
          <a:graphicData uri="http://schemas.openxmlformats.org/drawingml/2006/table">
            <a:tbl>
              <a:tblPr>
                <a:tableStyleId>{00A15C55-8517-42AA-B614-E9B94910E393}</a:tableStyleId>
              </a:tblPr>
              <a:tblGrid>
                <a:gridCol w="7858440">
                  <a:extLst>
                    <a:ext uri="{9D8B030D-6E8A-4147-A177-3AD203B41FA5}">
                      <a16:colId xmlns:a16="http://schemas.microsoft.com/office/drawing/2014/main" val="20000"/>
                    </a:ext>
                  </a:extLst>
                </a:gridCol>
                <a:gridCol w="11787661">
                  <a:extLst>
                    <a:ext uri="{9D8B030D-6E8A-4147-A177-3AD203B41FA5}">
                      <a16:colId xmlns:a16="http://schemas.microsoft.com/office/drawing/2014/main" val="20001"/>
                    </a:ext>
                  </a:extLst>
                </a:gridCol>
              </a:tblGrid>
              <a:tr h="1402080">
                <a:tc>
                  <a:txBody>
                    <a:bodyPr/>
                    <a:lstStyle/>
                    <a:p>
                      <a:pPr>
                        <a:lnSpc>
                          <a:spcPct val="90000"/>
                        </a:lnSpc>
                        <a:spcBef>
                          <a:spcPts val="100"/>
                        </a:spcBef>
                        <a:spcAft>
                          <a:spcPts val="500"/>
                        </a:spcAft>
                      </a:pPr>
                      <a:r>
                        <a:rPr lang="en-US" sz="4800"/>
                        <a:t>Generic name </a:t>
                      </a:r>
                      <a:r>
                        <a:rPr lang="en-US" sz="4800" baseline="0"/>
                        <a:t>and Dosage</a:t>
                      </a:r>
                      <a:endParaRPr lang="en-US" sz="4800"/>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err="1"/>
                        <a:t>Sulfadoxine</a:t>
                      </a:r>
                      <a:r>
                        <a:rPr lang="en-US" sz="4800" b="1"/>
                        <a:t>: 250 mg / 5 mL</a:t>
                      </a:r>
                    </a:p>
                    <a:p>
                      <a:pPr>
                        <a:lnSpc>
                          <a:spcPct val="90000"/>
                        </a:lnSpc>
                        <a:spcBef>
                          <a:spcPts val="100"/>
                        </a:spcBef>
                        <a:spcAft>
                          <a:spcPts val="500"/>
                        </a:spcAft>
                      </a:pPr>
                      <a:r>
                        <a:rPr lang="en-US" sz="4800" b="1" err="1"/>
                        <a:t>Pyrimethamine</a:t>
                      </a:r>
                      <a:r>
                        <a:rPr lang="en-US" sz="4800" b="1"/>
                        <a:t>: 12.5 mg / 5 mL</a:t>
                      </a:r>
                    </a:p>
                  </a:txBody>
                  <a:tcPr marL="182880" marR="182880" marT="91440" marB="91440"/>
                </a:tc>
                <a:extLst>
                  <a:ext uri="{0D108BD9-81ED-4DB2-BD59-A6C34878D82A}">
                    <a16:rowId xmlns:a16="http://schemas.microsoft.com/office/drawing/2014/main" val="10000"/>
                  </a:ext>
                </a:extLst>
              </a:tr>
              <a:tr h="792480">
                <a:tc>
                  <a:txBody>
                    <a:bodyPr/>
                    <a:lstStyle/>
                    <a:p>
                      <a:pPr>
                        <a:lnSpc>
                          <a:spcPct val="90000"/>
                        </a:lnSpc>
                        <a:spcBef>
                          <a:spcPts val="100"/>
                        </a:spcBef>
                        <a:spcAft>
                          <a:spcPts val="500"/>
                        </a:spcAft>
                      </a:pPr>
                      <a:r>
                        <a:rPr lang="en-US" sz="4800"/>
                        <a:t>Form</a:t>
                      </a:r>
                    </a:p>
                  </a:txBody>
                  <a:tcPr marL="182880" marR="182880" marT="91440" marB="91440"/>
                </a:tc>
                <a:tc>
                  <a:txBody>
                    <a:bodyPr/>
                    <a:lstStyle/>
                    <a:p>
                      <a:pPr>
                        <a:lnSpc>
                          <a:spcPct val="90000"/>
                        </a:lnSpc>
                        <a:spcBef>
                          <a:spcPts val="100"/>
                        </a:spcBef>
                        <a:spcAft>
                          <a:spcPts val="500"/>
                        </a:spcAft>
                      </a:pPr>
                      <a:r>
                        <a:rPr lang="en-US" sz="4800" b="1"/>
                        <a:t>Suspension</a:t>
                      </a:r>
                    </a:p>
                  </a:txBody>
                  <a:tcPr marL="182880" marR="182880" marT="91440" marB="91440"/>
                </a:tc>
                <a:extLst>
                  <a:ext uri="{0D108BD9-81ED-4DB2-BD59-A6C34878D82A}">
                    <a16:rowId xmlns:a16="http://schemas.microsoft.com/office/drawing/2014/main" val="10001"/>
                  </a:ext>
                </a:extLst>
              </a:tr>
              <a:tr h="792480">
                <a:tc>
                  <a:txBody>
                    <a:bodyPr/>
                    <a:lstStyle/>
                    <a:p>
                      <a:pPr>
                        <a:lnSpc>
                          <a:spcPct val="90000"/>
                        </a:lnSpc>
                        <a:spcBef>
                          <a:spcPts val="100"/>
                        </a:spcBef>
                        <a:spcAft>
                          <a:spcPts val="500"/>
                        </a:spcAft>
                      </a:pPr>
                      <a:r>
                        <a:rPr lang="en-US" sz="4800"/>
                        <a:t>Brand name</a:t>
                      </a:r>
                    </a:p>
                  </a:txBody>
                  <a:tcPr marL="182880" marR="182880" marT="91440" marB="91440"/>
                </a:tc>
                <a:tc>
                  <a:txBody>
                    <a:bodyPr/>
                    <a:lstStyle/>
                    <a:p>
                      <a:pPr>
                        <a:lnSpc>
                          <a:spcPct val="90000"/>
                        </a:lnSpc>
                        <a:spcBef>
                          <a:spcPts val="100"/>
                        </a:spcBef>
                        <a:spcAft>
                          <a:spcPts val="500"/>
                        </a:spcAft>
                      </a:pPr>
                      <a:r>
                        <a:rPr lang="en-US" sz="4800" b="1" err="1"/>
                        <a:t>Falcidin</a:t>
                      </a:r>
                      <a:endParaRPr lang="en-US" sz="4800" b="1"/>
                    </a:p>
                  </a:txBody>
                  <a:tcPr marL="182880" marR="182880" marT="91440" marB="91440"/>
                </a:tc>
                <a:extLst>
                  <a:ext uri="{0D108BD9-81ED-4DB2-BD59-A6C34878D82A}">
                    <a16:rowId xmlns:a16="http://schemas.microsoft.com/office/drawing/2014/main" val="10002"/>
                  </a:ext>
                </a:extLst>
              </a:tr>
              <a:tr h="972590">
                <a:tc>
                  <a:txBody>
                    <a:bodyPr/>
                    <a:lstStyle/>
                    <a:p>
                      <a:pPr>
                        <a:lnSpc>
                          <a:spcPct val="90000"/>
                        </a:lnSpc>
                        <a:spcBef>
                          <a:spcPts val="100"/>
                        </a:spcBef>
                        <a:spcAft>
                          <a:spcPts val="500"/>
                        </a:spcAft>
                      </a:pPr>
                      <a:r>
                        <a:rPr lang="en-US" sz="4800" err="1">
                          <a:solidFill>
                            <a:schemeClr val="tx1"/>
                          </a:solidFill>
                        </a:rPr>
                        <a:t>Pack size/ </a:t>
                      </a:r>
                      <a:r>
                        <a:rPr lang="en-US" sz="4800">
                          <a:solidFill>
                            <a:schemeClr val="tx1"/>
                          </a:solidFill>
                        </a:rPr>
                        <a:t>Type</a:t>
                      </a:r>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tx1"/>
                          </a:solidFill>
                        </a:rPr>
                        <a:t>10 </a:t>
                      </a:r>
                      <a:r>
                        <a:rPr lang="en-US" sz="4800" b="1" baseline="0">
                          <a:solidFill>
                            <a:schemeClr val="tx1"/>
                          </a:solidFill>
                        </a:rPr>
                        <a:t>mL </a:t>
                      </a:r>
                      <a:r>
                        <a:rPr lang="en-US" sz="4800" b="1" err="1">
                          <a:solidFill>
                            <a:schemeClr val="tx1"/>
                          </a:solidFill>
                        </a:rPr>
                        <a:t>/bottle</a:t>
                      </a:r>
                      <a:endParaRPr lang="en-US" sz="4800" b="1">
                        <a:solidFill>
                          <a:schemeClr val="tx1"/>
                        </a:solidFill>
                      </a:endParaRPr>
                    </a:p>
                  </a:txBody>
                  <a:tcPr marL="182880" marR="182880" marT="91440" marB="91440"/>
                </a:tc>
                <a:extLst>
                  <a:ext uri="{0D108BD9-81ED-4DB2-BD59-A6C34878D82A}">
                    <a16:rowId xmlns:a16="http://schemas.microsoft.com/office/drawing/2014/main" val="10003"/>
                  </a:ext>
                </a:extLst>
              </a:tr>
              <a:tr h="972590">
                <a:tc>
                  <a:txBody>
                    <a:bodyPr/>
                    <a:lstStyle/>
                    <a:p>
                      <a:pPr>
                        <a:lnSpc>
                          <a:spcPct val="90000"/>
                        </a:lnSpc>
                        <a:spcBef>
                          <a:spcPts val="100"/>
                        </a:spcBef>
                        <a:spcAft>
                          <a:spcPts val="500"/>
                        </a:spcAft>
                      </a:pPr>
                      <a:r>
                        <a:rPr lang="fr-FR" sz="4800">
                          <a:solidFill>
                            <a:schemeClr val="tx1"/>
                          </a:solidFill>
                        </a:rPr>
                        <a:t>Retail price</a:t>
                      </a:r>
                      <a:endParaRPr lang="en-US" sz="4800">
                        <a:solidFill>
                          <a:schemeClr val="tx1"/>
                        </a:solidFill>
                      </a:endParaRPr>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a:solidFill>
                            <a:schemeClr val="tx1"/>
                          </a:solidFill>
                          <a:highlight>
                            <a:srgbClr val="FFFF00"/>
                          </a:highlight>
                        </a:rPr>
                        <a:t>1500 </a:t>
                      </a:r>
                      <a:r>
                        <a:rPr lang="en-US" sz="4800" b="1" kern="1200">
                          <a:solidFill>
                            <a:schemeClr val="dk1"/>
                          </a:solidFill>
                          <a:highlight>
                            <a:srgbClr val="FFFF00"/>
                          </a:highlight>
                          <a:latin typeface="+mn-lt"/>
                          <a:ea typeface="+mn-ea"/>
                          <a:cs typeface="+mn-cs"/>
                        </a:rPr>
                        <a:t>XXX</a:t>
                      </a:r>
                      <a:r>
                        <a:rPr lang="en-US" sz="4800" b="1">
                          <a:solidFill>
                            <a:schemeClr val="tx1"/>
                          </a:solidFill>
                          <a:highlight>
                            <a:srgbClr val="FFFF00"/>
                          </a:highlight>
                        </a:rPr>
                        <a:t> </a:t>
                      </a:r>
                      <a:r>
                        <a:rPr lang="en-US" sz="4800" b="1" baseline="0">
                          <a:solidFill>
                            <a:schemeClr val="tx1"/>
                          </a:solidFill>
                        </a:rPr>
                        <a:t>for 1 </a:t>
                      </a:r>
                      <a:r>
                        <a:rPr lang="en-US" sz="4800" b="1">
                          <a:solidFill>
                            <a:schemeClr val="tx1"/>
                          </a:solidFill>
                        </a:rPr>
                        <a:t>bottle</a:t>
                      </a:r>
                    </a:p>
                  </a:txBody>
                  <a:tcPr marL="182880" marR="182880" marT="91440" marB="91440"/>
                </a:tc>
                <a:extLst>
                  <a:ext uri="{0D108BD9-81ED-4DB2-BD59-A6C34878D82A}">
                    <a16:rowId xmlns:a16="http://schemas.microsoft.com/office/drawing/2014/main" val="4253564743"/>
                  </a:ext>
                </a:extLst>
              </a:tr>
            </a:tbl>
          </a:graphicData>
        </a:graphic>
      </p:graphicFrame>
      <p:sp>
        <p:nvSpPr>
          <p:cNvPr id="2" name="TextBox 1">
            <a:extLst>
              <a:ext uri="{FF2B5EF4-FFF2-40B4-BE49-F238E27FC236}">
                <a16:creationId xmlns:a16="http://schemas.microsoft.com/office/drawing/2014/main" id="{7A5D6E15-23F7-98F4-8537-080B83099D9A}"/>
              </a:ext>
            </a:extLst>
          </p:cNvPr>
          <p:cNvSpPr txBox="1"/>
          <p:nvPr/>
        </p:nvSpPr>
        <p:spPr>
          <a:xfrm>
            <a:off x="8210551" y="67526"/>
            <a:ext cx="13569150" cy="1569660"/>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71500" y="675036"/>
            <a:ext cx="21374099" cy="2318583"/>
          </a:xfrm>
        </p:spPr>
        <p:txBody>
          <a:bodyPr/>
          <a:lstStyle/>
          <a:p>
            <a:pPr eaLnBrk="1" hangingPunct="1"/>
            <a:r>
              <a:rPr lang="fr-FR" sz="8000" err="1"/>
              <a:t>Reminder</a:t>
            </a:r>
            <a:r>
              <a:rPr lang="fr-FR" sz="8000"/>
              <a:t>: What </a:t>
            </a:r>
            <a:r>
              <a:rPr lang="fr-FR" sz="8000" err="1"/>
              <a:t>is</a:t>
            </a:r>
            <a:r>
              <a:rPr lang="fr-FR" sz="8000"/>
              <a:t> the </a:t>
            </a:r>
            <a:r>
              <a:rPr lang="fr-FR" sz="8000" err="1"/>
              <a:t>Generic</a:t>
            </a:r>
            <a:r>
              <a:rPr lang="fr-FR" sz="8000"/>
              <a:t> Name of a </a:t>
            </a:r>
            <a:r>
              <a:rPr lang="fr-FR" sz="8000" err="1"/>
              <a:t>drug</a:t>
            </a:r>
            <a:r>
              <a:rPr lang="fr-FR" sz="8000"/>
              <a:t>? </a:t>
            </a:r>
          </a:p>
        </p:txBody>
      </p:sp>
      <p:sp>
        <p:nvSpPr>
          <p:cNvPr id="2" name="Rectangle 3">
            <a:extLst>
              <a:ext uri="{FF2B5EF4-FFF2-40B4-BE49-F238E27FC236}">
                <a16:creationId xmlns:a16="http://schemas.microsoft.com/office/drawing/2014/main" id="{68F8965E-210D-47B8-BD8E-37F595813D36}"/>
              </a:ext>
            </a:extLst>
          </p:cNvPr>
          <p:cNvSpPr txBox="1">
            <a:spLocks noChangeArrowheads="1"/>
          </p:cNvSpPr>
          <p:nvPr/>
        </p:nvSpPr>
        <p:spPr bwMode="auto">
          <a:xfrm>
            <a:off x="1213021" y="4201764"/>
            <a:ext cx="21957957" cy="84582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n-ea"/>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eaLnBrk="1" hangingPunct="1">
              <a:lnSpc>
                <a:spcPct val="90000"/>
              </a:lnSpc>
              <a:spcBef>
                <a:spcPts val="100"/>
              </a:spcBef>
              <a:spcAft>
                <a:spcPts val="500"/>
              </a:spcAft>
            </a:pPr>
            <a:endParaRPr lang="fr-FR" sz="4800" b="1" kern="0">
              <a:solidFill>
                <a:schemeClr val="tx1"/>
              </a:solidFill>
            </a:endParaRPr>
          </a:p>
          <a:p>
            <a:pPr marL="0" indent="0" eaLnBrk="1" hangingPunct="1">
              <a:lnSpc>
                <a:spcPct val="90000"/>
              </a:lnSpc>
              <a:spcBef>
                <a:spcPts val="100"/>
              </a:spcBef>
              <a:spcAft>
                <a:spcPts val="500"/>
              </a:spcAft>
              <a:buClr>
                <a:schemeClr val="tx1"/>
              </a:buClr>
              <a:buNone/>
            </a:pPr>
            <a:r>
              <a:rPr lang="fr-FR" sz="4800" b="1" kern="0">
                <a:solidFill>
                  <a:schemeClr val="tx1"/>
                </a:solidFill>
              </a:rPr>
              <a:t>The </a:t>
            </a:r>
            <a:r>
              <a:rPr lang="fr-FR" sz="4800" b="1" kern="0" err="1">
                <a:solidFill>
                  <a:schemeClr val="tx1"/>
                </a:solidFill>
              </a:rPr>
              <a:t>generic</a:t>
            </a:r>
            <a:r>
              <a:rPr lang="fr-FR" sz="4800" b="1" kern="0">
                <a:solidFill>
                  <a:schemeClr val="tx1"/>
                </a:solidFill>
              </a:rPr>
              <a:t> </a:t>
            </a:r>
            <a:r>
              <a:rPr lang="fr-FR" sz="4800" b="1" kern="0" err="1">
                <a:solidFill>
                  <a:schemeClr val="tx1"/>
                </a:solidFill>
              </a:rPr>
              <a:t>name</a:t>
            </a:r>
            <a:r>
              <a:rPr lang="fr-FR" sz="4800" b="1" kern="0">
                <a:solidFill>
                  <a:schemeClr val="tx1"/>
                </a:solidFill>
              </a:rPr>
              <a:t>:</a:t>
            </a:r>
          </a:p>
          <a:p>
            <a:pPr eaLnBrk="1" hangingPunct="1">
              <a:lnSpc>
                <a:spcPct val="90000"/>
              </a:lnSpc>
              <a:spcBef>
                <a:spcPts val="100"/>
              </a:spcBef>
              <a:spcAft>
                <a:spcPts val="500"/>
              </a:spcAft>
            </a:pPr>
            <a:endParaRPr lang="fr-FR" sz="4800" kern="0">
              <a:solidFill>
                <a:schemeClr val="tx1"/>
              </a:solidFill>
            </a:endParaRPr>
          </a:p>
          <a:p>
            <a:pPr lvl="1" eaLnBrk="1" hangingPunct="1">
              <a:lnSpc>
                <a:spcPct val="90000"/>
              </a:lnSpc>
              <a:spcBef>
                <a:spcPts val="100"/>
              </a:spcBef>
              <a:spcAft>
                <a:spcPts val="500"/>
              </a:spcAft>
              <a:buClr>
                <a:schemeClr val="tx1"/>
              </a:buClr>
              <a:buFont typeface="Arial" panose="020B0604020202020204" pitchFamily="34" charset="0"/>
              <a:buChar char="•"/>
            </a:pPr>
            <a:r>
              <a:rPr lang="fr-FR" sz="4800" kern="0">
                <a:solidFill>
                  <a:schemeClr val="tx1"/>
                </a:solidFill>
              </a:rPr>
              <a:t> </a:t>
            </a:r>
            <a:r>
              <a:rPr lang="fr-FR" sz="4800" kern="0" err="1">
                <a:solidFill>
                  <a:schemeClr val="tx1"/>
                </a:solidFill>
              </a:rPr>
              <a:t>Indicates</a:t>
            </a:r>
            <a:r>
              <a:rPr lang="fr-FR" sz="4800" kern="0">
                <a:solidFill>
                  <a:schemeClr val="tx1"/>
                </a:solidFill>
              </a:rPr>
              <a:t> </a:t>
            </a:r>
            <a:r>
              <a:rPr lang="fr-FR" sz="4800" kern="0" err="1">
                <a:solidFill>
                  <a:schemeClr val="tx1"/>
                </a:solidFill>
              </a:rPr>
              <a:t>which</a:t>
            </a:r>
            <a:r>
              <a:rPr lang="fr-FR" sz="4800" kern="0">
                <a:solidFill>
                  <a:schemeClr val="tx1"/>
                </a:solidFill>
              </a:rPr>
              <a:t> </a:t>
            </a:r>
            <a:r>
              <a:rPr lang="fr-FR" sz="4800" kern="0" err="1">
                <a:solidFill>
                  <a:schemeClr val="tx1"/>
                </a:solidFill>
              </a:rPr>
              <a:t>chemical</a:t>
            </a:r>
            <a:r>
              <a:rPr lang="fr-FR" sz="4800" kern="0">
                <a:solidFill>
                  <a:schemeClr val="tx1"/>
                </a:solidFill>
              </a:rPr>
              <a:t> component(s) the </a:t>
            </a:r>
            <a:r>
              <a:rPr lang="fr-FR" sz="4800" kern="0" err="1">
                <a:solidFill>
                  <a:schemeClr val="tx1"/>
                </a:solidFill>
              </a:rPr>
              <a:t>medicine</a:t>
            </a:r>
            <a:r>
              <a:rPr lang="fr-FR" sz="4800" kern="0">
                <a:solidFill>
                  <a:schemeClr val="tx1"/>
                </a:solidFill>
              </a:rPr>
              <a:t> </a:t>
            </a:r>
            <a:r>
              <a:rPr lang="fr-FR" sz="4800" kern="0" err="1">
                <a:solidFill>
                  <a:schemeClr val="tx1"/>
                </a:solidFill>
              </a:rPr>
              <a:t>is</a:t>
            </a:r>
            <a:r>
              <a:rPr lang="fr-FR" sz="4800" kern="0">
                <a:solidFill>
                  <a:schemeClr val="tx1"/>
                </a:solidFill>
              </a:rPr>
              <a:t> made up of, </a:t>
            </a:r>
            <a:r>
              <a:rPr lang="fr-FR" sz="4800" kern="0" err="1">
                <a:solidFill>
                  <a:schemeClr val="tx1"/>
                </a:solidFill>
              </a:rPr>
              <a:t>called</a:t>
            </a:r>
            <a:r>
              <a:rPr lang="fr-FR" sz="4800" kern="0">
                <a:solidFill>
                  <a:schemeClr val="tx1"/>
                </a:solidFill>
              </a:rPr>
              <a:t> </a:t>
            </a:r>
            <a:r>
              <a:rPr lang="fr-FR" sz="4800" b="1" kern="0">
                <a:solidFill>
                  <a:schemeClr val="tx1"/>
                </a:solidFill>
              </a:rPr>
              <a:t>active </a:t>
            </a:r>
            <a:r>
              <a:rPr lang="fr-FR" sz="4800" b="1" kern="0" err="1">
                <a:solidFill>
                  <a:schemeClr val="tx1"/>
                </a:solidFill>
              </a:rPr>
              <a:t>ingredient</a:t>
            </a:r>
            <a:r>
              <a:rPr lang="fr-FR" sz="4800" b="1" kern="0">
                <a:solidFill>
                  <a:schemeClr val="tx1"/>
                </a:solidFill>
              </a:rPr>
              <a:t>(s).</a:t>
            </a:r>
          </a:p>
          <a:p>
            <a:pPr lvl="1" eaLnBrk="1" hangingPunct="1">
              <a:lnSpc>
                <a:spcPct val="90000"/>
              </a:lnSpc>
              <a:spcBef>
                <a:spcPts val="100"/>
              </a:spcBef>
              <a:spcAft>
                <a:spcPts val="500"/>
              </a:spcAft>
              <a:buFont typeface="Arial" panose="020B0604020202020204" pitchFamily="34" charset="0"/>
              <a:buChar char="•"/>
            </a:pPr>
            <a:endParaRPr lang="fr-FR" sz="4800" b="1" kern="0">
              <a:solidFill>
                <a:schemeClr val="tx1"/>
              </a:solidFill>
            </a:endParaRPr>
          </a:p>
          <a:p>
            <a:pPr lvl="1" eaLnBrk="1" hangingPunct="1">
              <a:lnSpc>
                <a:spcPct val="90000"/>
              </a:lnSpc>
              <a:spcBef>
                <a:spcPts val="100"/>
              </a:spcBef>
              <a:spcAft>
                <a:spcPts val="500"/>
              </a:spcAft>
              <a:buClr>
                <a:schemeClr val="tx1"/>
              </a:buClr>
              <a:buFont typeface="Arial" panose="020B0604020202020204" pitchFamily="34" charset="0"/>
              <a:buChar char="•"/>
            </a:pPr>
            <a:r>
              <a:rPr lang="fr-FR" sz="4800" kern="0">
                <a:solidFill>
                  <a:schemeClr val="tx1"/>
                </a:solidFill>
              </a:rPr>
              <a:t> This </a:t>
            </a:r>
            <a:r>
              <a:rPr lang="fr-FR" sz="4800" kern="0" err="1">
                <a:solidFill>
                  <a:schemeClr val="tx1"/>
                </a:solidFill>
              </a:rPr>
              <a:t>is</a:t>
            </a:r>
            <a:r>
              <a:rPr lang="fr-FR" sz="4800" kern="0">
                <a:solidFill>
                  <a:schemeClr val="tx1"/>
                </a:solidFill>
              </a:rPr>
              <a:t> </a:t>
            </a:r>
            <a:r>
              <a:rPr lang="fr-FR" sz="4800" b="1" kern="0">
                <a:solidFill>
                  <a:schemeClr val="tx1"/>
                </a:solidFill>
              </a:rPr>
              <a:t>the official, </a:t>
            </a:r>
            <a:r>
              <a:rPr lang="fr-FR" sz="4800" b="1" kern="0" err="1">
                <a:solidFill>
                  <a:schemeClr val="tx1"/>
                </a:solidFill>
              </a:rPr>
              <a:t>standardized</a:t>
            </a:r>
            <a:r>
              <a:rPr lang="fr-FR" sz="4800" b="1" kern="0">
                <a:solidFill>
                  <a:schemeClr val="tx1"/>
                </a:solidFill>
              </a:rPr>
              <a:t> </a:t>
            </a:r>
            <a:r>
              <a:rPr lang="fr-FR" sz="4800" b="1" kern="0" err="1">
                <a:solidFill>
                  <a:schemeClr val="tx1"/>
                </a:solidFill>
              </a:rPr>
              <a:t>name</a:t>
            </a:r>
            <a:r>
              <a:rPr lang="fr-FR" sz="4800" b="1" kern="0">
                <a:solidFill>
                  <a:schemeClr val="tx1"/>
                </a:solidFill>
              </a:rPr>
              <a:t> </a:t>
            </a:r>
            <a:r>
              <a:rPr lang="fr-FR" sz="4800" kern="0" err="1">
                <a:solidFill>
                  <a:schemeClr val="tx1"/>
                </a:solidFill>
              </a:rPr>
              <a:t>given</a:t>
            </a:r>
            <a:r>
              <a:rPr lang="fr-FR" sz="4800" kern="0">
                <a:solidFill>
                  <a:schemeClr val="tx1"/>
                </a:solidFill>
              </a:rPr>
              <a:t> to a </a:t>
            </a:r>
            <a:r>
              <a:rPr lang="fr-FR" sz="4800" kern="0" err="1">
                <a:solidFill>
                  <a:schemeClr val="tx1"/>
                </a:solidFill>
              </a:rPr>
              <a:t>pharmaceutical</a:t>
            </a:r>
            <a:r>
              <a:rPr lang="fr-FR" sz="4800" kern="0">
                <a:solidFill>
                  <a:schemeClr val="tx1"/>
                </a:solidFill>
              </a:rPr>
              <a:t> substance by the WHO.</a:t>
            </a:r>
          </a:p>
          <a:p>
            <a:pPr lvl="1" eaLnBrk="1" hangingPunct="1">
              <a:lnSpc>
                <a:spcPct val="90000"/>
              </a:lnSpc>
              <a:spcBef>
                <a:spcPts val="100"/>
              </a:spcBef>
              <a:spcAft>
                <a:spcPts val="500"/>
              </a:spcAft>
              <a:buFontTx/>
              <a:buNone/>
            </a:pPr>
            <a:endParaRPr lang="fr-FR" sz="4800" b="1" kern="0">
              <a:solidFill>
                <a:schemeClr val="tx1"/>
              </a:solidFill>
            </a:endParaRPr>
          </a:p>
        </p:txBody>
      </p:sp>
    </p:spTree>
    <p:extLst>
      <p:ext uri="{BB962C8B-B14F-4D97-AF65-F5344CB8AC3E}">
        <p14:creationId xmlns:p14="http://schemas.microsoft.com/office/powerpoint/2010/main" val="139859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E:\Antimalarials for Training Presentations\IMG_107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471900" y="5871693"/>
            <a:ext cx="6845300" cy="7543800"/>
          </a:xfrm>
          <a:prstGeom prst="rect">
            <a:avLst/>
          </a:prstGeom>
          <a:noFill/>
          <a:ln w="9525">
            <a:solidFill>
              <a:schemeClr val="tx2"/>
            </a:solid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2250231711"/>
              </p:ext>
            </p:extLst>
          </p:nvPr>
        </p:nvGraphicFramePr>
        <p:xfrm>
          <a:off x="410703" y="5365286"/>
          <a:ext cx="15015622" cy="8050207"/>
        </p:xfrm>
        <a:graphic>
          <a:graphicData uri="http://schemas.openxmlformats.org/drawingml/2006/table">
            <a:tbl>
              <a:tblPr>
                <a:tableStyleId>{00A15C55-8517-42AA-B614-E9B94910E393}</a:tableStyleId>
              </a:tblPr>
              <a:tblGrid>
                <a:gridCol w="5147722">
                  <a:extLst>
                    <a:ext uri="{9D8B030D-6E8A-4147-A177-3AD203B41FA5}">
                      <a16:colId xmlns:a16="http://schemas.microsoft.com/office/drawing/2014/main" val="20000"/>
                    </a:ext>
                  </a:extLst>
                </a:gridCol>
                <a:gridCol w="9867900">
                  <a:extLst>
                    <a:ext uri="{9D8B030D-6E8A-4147-A177-3AD203B41FA5}">
                      <a16:colId xmlns:a16="http://schemas.microsoft.com/office/drawing/2014/main" val="20001"/>
                    </a:ext>
                  </a:extLst>
                </a:gridCol>
              </a:tblGrid>
              <a:tr h="2083071">
                <a:tc>
                  <a:txBody>
                    <a:bodyPr/>
                    <a:lstStyle/>
                    <a:p>
                      <a:pPr>
                        <a:lnSpc>
                          <a:spcPct val="90000"/>
                        </a:lnSpc>
                        <a:spcBef>
                          <a:spcPts val="100"/>
                        </a:spcBef>
                        <a:spcAft>
                          <a:spcPts val="500"/>
                        </a:spcAft>
                      </a:pPr>
                      <a:r>
                        <a:rPr lang="en-US" sz="4800"/>
                        <a:t>Generic name </a:t>
                      </a:r>
                      <a:r>
                        <a:rPr lang="en-US" sz="4800" baseline="0"/>
                        <a:t>&amp; Strength</a:t>
                      </a:r>
                      <a:endParaRPr lang="en-US" sz="4800"/>
                    </a:p>
                  </a:txBody>
                  <a:tcPr marL="182880" marR="182880" marT="91440" marB="91440"/>
                </a:tc>
                <a:tc>
                  <a:txBody>
                    <a:bodyPr/>
                    <a:lstStyle/>
                    <a:p>
                      <a:pPr>
                        <a:lnSpc>
                          <a:spcPct val="90000"/>
                        </a:lnSpc>
                        <a:spcBef>
                          <a:spcPts val="100"/>
                        </a:spcBef>
                        <a:spcAft>
                          <a:spcPts val="500"/>
                        </a:spcAft>
                      </a:pPr>
                      <a:r>
                        <a:rPr lang="en-US" sz="4800" b="1"/>
                        <a:t>Artesunate: 25 mg</a:t>
                      </a:r>
                    </a:p>
                    <a:p>
                      <a:pPr>
                        <a:lnSpc>
                          <a:spcPct val="90000"/>
                        </a:lnSpc>
                        <a:spcBef>
                          <a:spcPts val="100"/>
                        </a:spcBef>
                        <a:spcAft>
                          <a:spcPts val="500"/>
                        </a:spcAft>
                      </a:pPr>
                      <a:r>
                        <a:rPr lang="en-US" sz="4800" b="1"/>
                        <a:t>Amodiaquine: 67.5 mg</a:t>
                      </a:r>
                    </a:p>
                  </a:txBody>
                  <a:tcPr marL="182880" marR="182880" marT="91440" marB="91440"/>
                </a:tc>
                <a:extLst>
                  <a:ext uri="{0D108BD9-81ED-4DB2-BD59-A6C34878D82A}">
                    <a16:rowId xmlns:a16="http://schemas.microsoft.com/office/drawing/2014/main" val="10000"/>
                  </a:ext>
                </a:extLst>
              </a:tr>
              <a:tr h="798004">
                <a:tc>
                  <a:txBody>
                    <a:bodyPr/>
                    <a:lstStyle/>
                    <a:p>
                      <a:pPr>
                        <a:lnSpc>
                          <a:spcPct val="90000"/>
                        </a:lnSpc>
                        <a:spcBef>
                          <a:spcPts val="100"/>
                        </a:spcBef>
                        <a:spcAft>
                          <a:spcPts val="500"/>
                        </a:spcAft>
                      </a:pPr>
                      <a:r>
                        <a:rPr lang="en-US" sz="4800"/>
                        <a:t>Form</a:t>
                      </a:r>
                    </a:p>
                  </a:txBody>
                  <a:tcPr marL="182880" marR="182880" marT="91440" marB="91440"/>
                </a:tc>
                <a:tc>
                  <a:txBody>
                    <a:bodyPr/>
                    <a:lstStyle/>
                    <a:p>
                      <a:pPr>
                        <a:lnSpc>
                          <a:spcPct val="90000"/>
                        </a:lnSpc>
                        <a:spcBef>
                          <a:spcPts val="100"/>
                        </a:spcBef>
                        <a:spcAft>
                          <a:spcPts val="500"/>
                        </a:spcAft>
                      </a:pPr>
                      <a:r>
                        <a:rPr lang="en-US" sz="4800" b="1" err="1"/>
                        <a:t>Tablets</a:t>
                      </a:r>
                      <a:endParaRPr lang="en-US" sz="4800" b="1"/>
                    </a:p>
                  </a:txBody>
                  <a:tcPr marL="182880" marR="182880" marT="91440" marB="91440"/>
                </a:tc>
                <a:extLst>
                  <a:ext uri="{0D108BD9-81ED-4DB2-BD59-A6C34878D82A}">
                    <a16:rowId xmlns:a16="http://schemas.microsoft.com/office/drawing/2014/main" val="10001"/>
                  </a:ext>
                </a:extLst>
              </a:tr>
              <a:tr h="2047054">
                <a:tc>
                  <a:txBody>
                    <a:bodyPr/>
                    <a:lstStyle/>
                    <a:p>
                      <a:pPr>
                        <a:lnSpc>
                          <a:spcPct val="90000"/>
                        </a:lnSpc>
                        <a:spcBef>
                          <a:spcPts val="100"/>
                        </a:spcBef>
                        <a:spcAft>
                          <a:spcPts val="500"/>
                        </a:spcAft>
                      </a:pPr>
                      <a:r>
                        <a:rPr lang="en-US" sz="4800"/>
                        <a:t>Brand name</a:t>
                      </a:r>
                    </a:p>
                  </a:txBody>
                  <a:tcPr marL="182880" marR="182880" marT="91440" marB="91440"/>
                </a:tc>
                <a:tc>
                  <a:txBody>
                    <a:bodyPr/>
                    <a:lstStyle/>
                    <a:p>
                      <a:pPr>
                        <a:lnSpc>
                          <a:spcPct val="90000"/>
                        </a:lnSpc>
                        <a:spcBef>
                          <a:spcPts val="100"/>
                        </a:spcBef>
                        <a:spcAft>
                          <a:spcPts val="500"/>
                        </a:spcAft>
                      </a:pPr>
                      <a:r>
                        <a:rPr lang="en-US" sz="4800" b="1"/>
                        <a:t>Artesunate Amodiaquine Winthrop 25mg/67.5mg 4.5-8 </a:t>
                      </a:r>
                      <a:r>
                        <a:rPr lang="en-US" sz="4800" b="1" baseline="0"/>
                        <a:t>kg </a:t>
                      </a:r>
                      <a:r>
                        <a:rPr lang="en-US" sz="4800" b="1"/>
                        <a:t>2-11 months </a:t>
                      </a:r>
                      <a:r>
                        <a:rPr lang="en-US" sz="4800" b="1" baseline="0"/>
                        <a:t>baby</a:t>
                      </a:r>
                      <a:endParaRPr lang="en-US" sz="4800" b="1"/>
                    </a:p>
                  </a:txBody>
                  <a:tcPr marL="182880" marR="182880" marT="91440" marB="91440"/>
                </a:tc>
                <a:extLst>
                  <a:ext uri="{0D108BD9-81ED-4DB2-BD59-A6C34878D82A}">
                    <a16:rowId xmlns:a16="http://schemas.microsoft.com/office/drawing/2014/main" val="10002"/>
                  </a:ext>
                </a:extLst>
              </a:tr>
              <a:tr h="1494812">
                <a:tc>
                  <a:txBody>
                    <a:bodyPr/>
                    <a:lstStyle/>
                    <a:p>
                      <a:pPr>
                        <a:lnSpc>
                          <a:spcPct val="90000"/>
                        </a:lnSpc>
                        <a:spcBef>
                          <a:spcPts val="100"/>
                        </a:spcBef>
                        <a:spcAft>
                          <a:spcPts val="500"/>
                        </a:spcAft>
                      </a:pPr>
                      <a:r>
                        <a:rPr lang="en-US" sz="4800" err="1">
                          <a:solidFill>
                            <a:schemeClr val="tx1"/>
                          </a:solidFill>
                        </a:rPr>
                        <a:t>Pack </a:t>
                      </a:r>
                      <a:r>
                        <a:rPr lang="en-US" sz="4800">
                          <a:solidFill>
                            <a:schemeClr val="tx1"/>
                          </a:solidFill>
                        </a:rPr>
                        <a:t>size/ </a:t>
                      </a:r>
                    </a:p>
                    <a:p>
                      <a:pPr>
                        <a:lnSpc>
                          <a:spcPct val="90000"/>
                        </a:lnSpc>
                        <a:spcBef>
                          <a:spcPts val="100"/>
                        </a:spcBef>
                        <a:spcAft>
                          <a:spcPts val="500"/>
                        </a:spcAft>
                      </a:pPr>
                      <a:r>
                        <a:rPr lang="en-US" sz="4800">
                          <a:solidFill>
                            <a:schemeClr val="tx1"/>
                          </a:solidFill>
                        </a:rPr>
                        <a:t>Type</a:t>
                      </a:r>
                    </a:p>
                  </a:txBody>
                  <a:tcPr marL="182880" marR="182880" marT="91440" marB="91440"/>
                </a:tc>
                <a:tc>
                  <a:txBody>
                    <a:bodyPr/>
                    <a:lstStyle/>
                    <a:p>
                      <a:pPr marL="0" marR="0" indent="0" algn="l" defTabSz="914400" rtl="0" eaLnBrk="1" fontAlgn="auto" latinLnBrk="0" hangingPunct="1">
                        <a:lnSpc>
                          <a:spcPct val="90000"/>
                        </a:lnSpc>
                        <a:spcBef>
                          <a:spcPts val="100"/>
                        </a:spcBef>
                        <a:spcAft>
                          <a:spcPts val="500"/>
                        </a:spcAft>
                        <a:buClrTx/>
                        <a:buSzTx/>
                        <a:buFontTx/>
                        <a:buNone/>
                        <a:tabLst/>
                        <a:defRPr/>
                      </a:pPr>
                      <a:r>
                        <a:rPr lang="en-US" sz="4800" b="1" baseline="0">
                          <a:solidFill>
                            <a:schemeClr val="tx1"/>
                          </a:solidFill>
                        </a:rPr>
                        <a:t>3 tablets </a:t>
                      </a:r>
                      <a:r>
                        <a:rPr lang="en-US" sz="4800" b="1">
                          <a:solidFill>
                            <a:schemeClr val="tx1"/>
                          </a:solidFill>
                        </a:rPr>
                        <a:t>/ individual package</a:t>
                      </a:r>
                    </a:p>
                  </a:txBody>
                  <a:tcPr marL="182880" marR="182880" marT="91440" marB="91440"/>
                </a:tc>
                <a:extLst>
                  <a:ext uri="{0D108BD9-81ED-4DB2-BD59-A6C34878D82A}">
                    <a16:rowId xmlns:a16="http://schemas.microsoft.com/office/drawing/2014/main" val="10003"/>
                  </a:ext>
                </a:extLst>
              </a:tr>
              <a:tr h="1392088">
                <a:tc>
                  <a:txBody>
                    <a:bodyPr/>
                    <a:lstStyle/>
                    <a:p>
                      <a:pPr>
                        <a:lnSpc>
                          <a:spcPct val="90000"/>
                        </a:lnSpc>
                        <a:spcBef>
                          <a:spcPts val="100"/>
                        </a:spcBef>
                        <a:spcAft>
                          <a:spcPts val="500"/>
                        </a:spcAft>
                      </a:pPr>
                      <a:r>
                        <a:rPr lang="fr-FR" sz="4800" err="1">
                          <a:solidFill>
                            <a:schemeClr val="tx1"/>
                          </a:solidFill>
                        </a:rPr>
                        <a:t>Retail</a:t>
                      </a:r>
                      <a:r>
                        <a:rPr lang="fr-FR" sz="4800">
                          <a:solidFill>
                            <a:schemeClr val="tx1"/>
                          </a:solidFill>
                        </a:rPr>
                        <a:t> </a:t>
                      </a:r>
                      <a:r>
                        <a:rPr lang="fr-FR" sz="4800" err="1">
                          <a:solidFill>
                            <a:schemeClr val="tx1"/>
                          </a:solidFill>
                        </a:rPr>
                        <a:t>prices</a:t>
                      </a:r>
                      <a:endParaRPr lang="en-US" sz="4800">
                        <a:solidFill>
                          <a:schemeClr val="tx1"/>
                        </a:solidFill>
                      </a:endParaRPr>
                    </a:p>
                  </a:txBody>
                  <a:tcPr marL="182880" marR="182880" marT="91440" marB="91440"/>
                </a:tc>
                <a:tc>
                  <a:txBody>
                    <a:bodyPr/>
                    <a:lstStyle/>
                    <a:p>
                      <a:pPr>
                        <a:lnSpc>
                          <a:spcPct val="90000"/>
                        </a:lnSpc>
                        <a:spcBef>
                          <a:spcPts val="100"/>
                        </a:spcBef>
                        <a:spcAft>
                          <a:spcPts val="500"/>
                        </a:spcAft>
                      </a:pPr>
                      <a:r>
                        <a:rPr lang="en-US" sz="4800" b="1">
                          <a:solidFill>
                            <a:schemeClr val="tx1"/>
                          </a:solidFill>
                          <a:highlight>
                            <a:srgbClr val="FFFF00"/>
                          </a:highlight>
                        </a:rPr>
                        <a:t>950 </a:t>
                      </a:r>
                      <a:r>
                        <a:rPr lang="en-US" sz="4800" b="1" kern="1200">
                          <a:solidFill>
                            <a:schemeClr val="dk1"/>
                          </a:solidFill>
                          <a:highlight>
                            <a:srgbClr val="FFFF00"/>
                          </a:highlight>
                          <a:latin typeface="+mn-lt"/>
                          <a:ea typeface="+mn-ea"/>
                          <a:cs typeface="+mn-cs"/>
                        </a:rPr>
                        <a:t>XXX</a:t>
                      </a:r>
                      <a:r>
                        <a:rPr lang="en-US" sz="4800" b="1">
                          <a:solidFill>
                            <a:schemeClr val="tx1"/>
                          </a:solidFill>
                          <a:highlight>
                            <a:srgbClr val="FFFF00"/>
                          </a:highlight>
                        </a:rPr>
                        <a:t> </a:t>
                      </a:r>
                      <a:r>
                        <a:rPr lang="en-US" sz="4800" b="1" baseline="0">
                          <a:solidFill>
                            <a:schemeClr val="tx1"/>
                          </a:solidFill>
                        </a:rPr>
                        <a:t>for </a:t>
                      </a:r>
                      <a:r>
                        <a:rPr lang="en-US" sz="4800" b="1" baseline="0">
                          <a:solidFill>
                            <a:schemeClr val="accent3"/>
                          </a:solidFill>
                        </a:rPr>
                        <a:t>1 blister</a:t>
                      </a:r>
                      <a:endParaRPr lang="en-US" sz="4800" b="1">
                        <a:solidFill>
                          <a:schemeClr val="accent3"/>
                        </a:solidFill>
                      </a:endParaRPr>
                    </a:p>
                  </a:txBody>
                  <a:tcPr marL="182880" marR="182880" marT="91440" marB="91440"/>
                </a:tc>
                <a:extLst>
                  <a:ext uri="{0D108BD9-81ED-4DB2-BD59-A6C34878D82A}">
                    <a16:rowId xmlns:a16="http://schemas.microsoft.com/office/drawing/2014/main" val="3020543254"/>
                  </a:ext>
                </a:extLst>
              </a:tr>
            </a:tbl>
          </a:graphicData>
        </a:graphic>
      </p:graphicFrame>
      <p:sp>
        <p:nvSpPr>
          <p:cNvPr id="8" name="TextBox 7"/>
          <p:cNvSpPr txBox="1"/>
          <p:nvPr/>
        </p:nvSpPr>
        <p:spPr>
          <a:xfrm>
            <a:off x="400050" y="300507"/>
            <a:ext cx="6760591" cy="1323439"/>
          </a:xfrm>
          <a:prstGeom prst="rect">
            <a:avLst/>
          </a:prstGeom>
          <a:noFill/>
        </p:spPr>
        <p:txBody>
          <a:bodyPr wrap="square">
            <a:spAutoFit/>
          </a:bodyPr>
          <a:lstStyle/>
          <a:p>
            <a:pPr>
              <a:defRPr/>
            </a:pPr>
            <a:r>
              <a:rPr lang="en-US" sz="8000" b="1">
                <a:latin typeface="+mj-lt"/>
              </a:rPr>
              <a:t>ANSWER: #5</a:t>
            </a:r>
          </a:p>
        </p:txBody>
      </p:sp>
      <p:pic>
        <p:nvPicPr>
          <p:cNvPr id="80917" name="Picture 4"/>
          <p:cNvPicPr>
            <a:picLocks noChangeAspect="1" noChangeArrowheads="1"/>
          </p:cNvPicPr>
          <p:nvPr/>
        </p:nvPicPr>
        <p:blipFill>
          <a:blip r:embed="rId4" cstate="print"/>
          <a:srcRect/>
          <a:stretch>
            <a:fillRect/>
          </a:stretch>
        </p:blipFill>
        <p:spPr bwMode="auto">
          <a:xfrm>
            <a:off x="9127157" y="300507"/>
            <a:ext cx="12598336" cy="4824894"/>
          </a:xfrm>
          <a:prstGeom prst="rect">
            <a:avLst/>
          </a:prstGeom>
          <a:noFill/>
          <a:ln w="9525">
            <a:solidFill>
              <a:schemeClr val="tx1"/>
            </a:solidFill>
            <a:miter lim="800000"/>
            <a:headEnd/>
            <a:tailEnd/>
          </a:ln>
        </p:spPr>
      </p:pic>
      <p:sp>
        <p:nvSpPr>
          <p:cNvPr id="2" name="TextBox 1">
            <a:extLst>
              <a:ext uri="{FF2B5EF4-FFF2-40B4-BE49-F238E27FC236}">
                <a16:creationId xmlns:a16="http://schemas.microsoft.com/office/drawing/2014/main" id="{1438417B-1C84-D54D-4D12-86AC9073220B}"/>
              </a:ext>
            </a:extLst>
          </p:cNvPr>
          <p:cNvSpPr txBox="1"/>
          <p:nvPr/>
        </p:nvSpPr>
        <p:spPr>
          <a:xfrm>
            <a:off x="298514" y="2002123"/>
            <a:ext cx="8260773" cy="2308324"/>
          </a:xfrm>
          <a:prstGeom prst="rect">
            <a:avLst/>
          </a:prstGeom>
          <a:noFill/>
        </p:spPr>
        <p:txBody>
          <a:bodyPr wrap="square">
            <a:spAutoFit/>
          </a:bodyPr>
          <a:lstStyle/>
          <a:p>
            <a:r>
              <a:rPr lang="en-US" sz="4800" b="1">
                <a:solidFill>
                  <a:srgbClr val="C00000"/>
                </a:solidFill>
                <a:highlight>
                  <a:srgbClr val="FFFF00"/>
                </a:highlight>
              </a:rPr>
              <a:t>Note: Update price slides based on the currency of your country. </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504FE-A26E-E027-7C3B-61F021C91C9D}"/>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D49C3D8-1F5F-06ED-61C6-129213D7120A}"/>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26AD453D-0F1C-5653-496B-A9A9C0F631B1}"/>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55829AD9-E8C6-3819-D2B5-977654053095}"/>
              </a:ext>
            </a:extLst>
          </p:cNvPr>
          <p:cNvSpPr>
            <a:spLocks noGrp="1"/>
          </p:cNvSpPr>
          <p:nvPr>
            <p:ph type="title"/>
          </p:nvPr>
        </p:nvSpPr>
        <p:spPr>
          <a:xfrm>
            <a:off x="209550" y="12333837"/>
            <a:ext cx="10058400" cy="1210588"/>
          </a:xfrm>
        </p:spPr>
        <p:txBody>
          <a:bodyPr/>
          <a:lstStyle/>
          <a:p>
            <a:r>
              <a:rPr lang="en-US" sz="8000"/>
              <a:t>Final reminders</a:t>
            </a:r>
          </a:p>
        </p:txBody>
      </p:sp>
    </p:spTree>
    <p:extLst>
      <p:ext uri="{BB962C8B-B14F-4D97-AF65-F5344CB8AC3E}">
        <p14:creationId xmlns:p14="http://schemas.microsoft.com/office/powerpoint/2010/main" val="17938722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EDA5-DF37-1069-822F-A8AB8DE4F583}"/>
              </a:ext>
            </a:extLst>
          </p:cNvPr>
          <p:cNvSpPr>
            <a:spLocks noGrp="1"/>
          </p:cNvSpPr>
          <p:nvPr>
            <p:ph type="title"/>
          </p:nvPr>
        </p:nvSpPr>
        <p:spPr>
          <a:xfrm>
            <a:off x="381000" y="614992"/>
            <a:ext cx="21697950" cy="2318583"/>
          </a:xfrm>
        </p:spPr>
        <p:txBody>
          <a:bodyPr/>
          <a:lstStyle/>
          <a:p>
            <a:r>
              <a:rPr lang="en-US" sz="8000"/>
              <a:t>All antimalarial product details must be accurate!</a:t>
            </a:r>
          </a:p>
        </p:txBody>
      </p:sp>
      <p:sp>
        <p:nvSpPr>
          <p:cNvPr id="3" name="Text Placeholder 2">
            <a:extLst>
              <a:ext uri="{FF2B5EF4-FFF2-40B4-BE49-F238E27FC236}">
                <a16:creationId xmlns:a16="http://schemas.microsoft.com/office/drawing/2014/main" id="{719B4256-8FCC-4538-9B25-9D5274BB90A5}"/>
              </a:ext>
            </a:extLst>
          </p:cNvPr>
          <p:cNvSpPr>
            <a:spLocks noGrp="1"/>
          </p:cNvSpPr>
          <p:nvPr>
            <p:ph type="body" idx="10"/>
          </p:nvPr>
        </p:nvSpPr>
        <p:spPr>
          <a:xfrm>
            <a:off x="552449" y="11609963"/>
            <a:ext cx="19983450" cy="535531"/>
          </a:xfrm>
        </p:spPr>
        <p:txBody>
          <a:bodyPr/>
          <a:lstStyle/>
          <a:p>
            <a:r>
              <a:rPr lang="en-US">
                <a:effectLst/>
                <a:latin typeface="-apple-system"/>
              </a:rPr>
              <a:t> </a:t>
            </a:r>
            <a:endParaRPr lang="en-US"/>
          </a:p>
        </p:txBody>
      </p:sp>
      <p:sp>
        <p:nvSpPr>
          <p:cNvPr id="5" name="TextBox 4">
            <a:extLst>
              <a:ext uri="{FF2B5EF4-FFF2-40B4-BE49-F238E27FC236}">
                <a16:creationId xmlns:a16="http://schemas.microsoft.com/office/drawing/2014/main" id="{D7D0D2A4-8F08-11B7-56A3-AB5CCD4AAE75}"/>
              </a:ext>
            </a:extLst>
          </p:cNvPr>
          <p:cNvSpPr txBox="1"/>
          <p:nvPr/>
        </p:nvSpPr>
        <p:spPr>
          <a:xfrm>
            <a:off x="381000" y="3343586"/>
            <a:ext cx="22040850" cy="3570208"/>
          </a:xfrm>
          <a:prstGeom prst="rect">
            <a:avLst/>
          </a:prstGeom>
          <a:noFill/>
        </p:spPr>
        <p:txBody>
          <a:bodyPr wrap="square">
            <a:spAutoFit/>
          </a:bodyPr>
          <a:lstStyle/>
          <a:p>
            <a:pPr>
              <a:lnSpc>
                <a:spcPct val="90000"/>
              </a:lnSpc>
              <a:spcBef>
                <a:spcPts val="100"/>
              </a:spcBef>
              <a:spcAft>
                <a:spcPts val="500"/>
              </a:spcAft>
            </a:pPr>
            <a:r>
              <a:rPr lang="en-US" sz="4800">
                <a:ea typeface="Roboto" panose="02000000000000000000" pitchFamily="2" charset="0"/>
                <a:cs typeface="Roboto" panose="02000000000000000000" pitchFamily="2" charset="0"/>
              </a:rPr>
              <a:t>Whether you are looking for the antimalarial in the searchable database or manually entering details, </a:t>
            </a:r>
            <a:r>
              <a:rPr lang="en-US" sz="4800" b="1">
                <a:solidFill>
                  <a:schemeClr val="accent1"/>
                </a:solidFill>
                <a:ea typeface="Roboto" panose="02000000000000000000" pitchFamily="2" charset="0"/>
                <a:cs typeface="Roboto" panose="02000000000000000000" pitchFamily="2" charset="0"/>
              </a:rPr>
              <a:t>all key variables must match exactly as you see on the packaging! </a:t>
            </a:r>
            <a:r>
              <a:rPr lang="en-US" sz="4800">
                <a:ea typeface="Roboto" panose="02000000000000000000" pitchFamily="2" charset="0"/>
                <a:cs typeface="Roboto" panose="02000000000000000000" pitchFamily="2" charset="0"/>
              </a:rPr>
              <a:t>Partial matches are not acceptable.</a:t>
            </a:r>
          </a:p>
          <a:p>
            <a:pPr marL="571500" indent="-571500">
              <a:lnSpc>
                <a:spcPct val="90000"/>
              </a:lnSpc>
              <a:spcBef>
                <a:spcPts val="100"/>
              </a:spcBef>
              <a:spcAft>
                <a:spcPts val="500"/>
              </a:spcAft>
              <a:buFont typeface="Arial" panose="020B0604020202020204" pitchFamily="34" charset="0"/>
              <a:buChar char="•"/>
            </a:pPr>
            <a:endParaRPr lang="en-US" sz="4800">
              <a:ea typeface="Roboto" panose="02000000000000000000" pitchFamily="2" charset="0"/>
              <a:cs typeface="Roboto" panose="02000000000000000000" pitchFamily="2" charset="0"/>
            </a:endParaRPr>
          </a:p>
          <a:p>
            <a:pPr>
              <a:lnSpc>
                <a:spcPct val="90000"/>
              </a:lnSpc>
              <a:spcBef>
                <a:spcPts val="100"/>
              </a:spcBef>
              <a:spcAft>
                <a:spcPts val="500"/>
              </a:spcAft>
            </a:pPr>
            <a:r>
              <a:rPr lang="en-US" sz="4800">
                <a:ea typeface="Roboto" panose="02000000000000000000" pitchFamily="2" charset="0"/>
                <a:cs typeface="Roboto" panose="02000000000000000000" pitchFamily="2" charset="0"/>
              </a:rPr>
              <a:t>What must match exactly?</a:t>
            </a:r>
          </a:p>
        </p:txBody>
      </p:sp>
      <p:sp>
        <p:nvSpPr>
          <p:cNvPr id="7" name="TextBox 6">
            <a:extLst>
              <a:ext uri="{FF2B5EF4-FFF2-40B4-BE49-F238E27FC236}">
                <a16:creationId xmlns:a16="http://schemas.microsoft.com/office/drawing/2014/main" id="{A864FE3D-28A9-76A7-0A43-026BA5700009}"/>
              </a:ext>
            </a:extLst>
          </p:cNvPr>
          <p:cNvSpPr txBox="1"/>
          <p:nvPr/>
        </p:nvSpPr>
        <p:spPr>
          <a:xfrm>
            <a:off x="552449" y="7171405"/>
            <a:ext cx="12201524" cy="5207579"/>
          </a:xfrm>
          <a:prstGeom prst="rect">
            <a:avLst/>
          </a:prstGeom>
          <a:noFill/>
        </p:spPr>
        <p:txBody>
          <a:bodyPr wrap="square">
            <a:spAutoFit/>
          </a:bodyPr>
          <a:lstStyle/>
          <a:p>
            <a:pPr lvl="3">
              <a:lnSpc>
                <a:spcPct val="90000"/>
              </a:lnSpc>
              <a:spcBef>
                <a:spcPts val="100"/>
              </a:spcBef>
              <a:spcAft>
                <a:spcPts val="500"/>
              </a:spcAft>
              <a:buFont typeface="Arial" panose="020B0604020202020204" pitchFamily="34" charset="0"/>
              <a:buChar char="•"/>
            </a:pPr>
            <a:r>
              <a:rPr lang="en-US" sz="4800">
                <a:solidFill>
                  <a:schemeClr val="accent1"/>
                </a:solidFill>
                <a:ea typeface="Roboto" panose="02000000000000000000" pitchFamily="2" charset="0"/>
                <a:cs typeface="Roboto" panose="02000000000000000000" pitchFamily="2" charset="0"/>
              </a:rPr>
              <a:t>Brand name</a:t>
            </a:r>
          </a:p>
          <a:p>
            <a:pPr lvl="3">
              <a:lnSpc>
                <a:spcPct val="90000"/>
              </a:lnSpc>
              <a:spcBef>
                <a:spcPts val="100"/>
              </a:spcBef>
              <a:spcAft>
                <a:spcPts val="500"/>
              </a:spcAft>
            </a:pPr>
            <a:endParaRPr lang="en-US" sz="4800">
              <a:solidFill>
                <a:schemeClr val="accent1"/>
              </a:solidFill>
              <a:ea typeface="Roboto" panose="02000000000000000000" pitchFamily="2" charset="0"/>
              <a:cs typeface="Roboto" panose="02000000000000000000" pitchFamily="2" charset="0"/>
            </a:endParaRPr>
          </a:p>
          <a:p>
            <a:pPr lvl="3">
              <a:lnSpc>
                <a:spcPct val="90000"/>
              </a:lnSpc>
              <a:spcBef>
                <a:spcPts val="100"/>
              </a:spcBef>
              <a:spcAft>
                <a:spcPts val="500"/>
              </a:spcAft>
              <a:buFont typeface="Arial" panose="020B0604020202020204" pitchFamily="34" charset="0"/>
              <a:buChar char="•"/>
            </a:pPr>
            <a:r>
              <a:rPr lang="en-US" sz="4800">
                <a:solidFill>
                  <a:schemeClr val="accent1"/>
                </a:solidFill>
                <a:ea typeface="Roboto" panose="02000000000000000000" pitchFamily="2" charset="0"/>
                <a:cs typeface="Roboto" panose="02000000000000000000" pitchFamily="2" charset="0"/>
              </a:rPr>
              <a:t>Manufacturer</a:t>
            </a:r>
          </a:p>
          <a:p>
            <a:pPr lvl="3">
              <a:lnSpc>
                <a:spcPct val="90000"/>
              </a:lnSpc>
              <a:spcBef>
                <a:spcPts val="100"/>
              </a:spcBef>
              <a:spcAft>
                <a:spcPts val="500"/>
              </a:spcAft>
            </a:pPr>
            <a:endParaRPr lang="en-US" sz="4800">
              <a:solidFill>
                <a:schemeClr val="accent1"/>
              </a:solidFill>
              <a:ea typeface="Roboto" panose="02000000000000000000" pitchFamily="2" charset="0"/>
              <a:cs typeface="Roboto" panose="02000000000000000000" pitchFamily="2" charset="0"/>
            </a:endParaRPr>
          </a:p>
          <a:p>
            <a:pPr lvl="3">
              <a:lnSpc>
                <a:spcPct val="90000"/>
              </a:lnSpc>
              <a:spcBef>
                <a:spcPts val="100"/>
              </a:spcBef>
              <a:spcAft>
                <a:spcPts val="500"/>
              </a:spcAft>
              <a:buFont typeface="Arial" panose="020B0604020202020204" pitchFamily="34" charset="0"/>
              <a:buChar char="•"/>
            </a:pPr>
            <a:r>
              <a:rPr lang="en-US" sz="4800">
                <a:solidFill>
                  <a:schemeClr val="accent1"/>
                </a:solidFill>
                <a:ea typeface="Roboto" panose="02000000000000000000" pitchFamily="2" charset="0"/>
                <a:cs typeface="Roboto" panose="02000000000000000000" pitchFamily="2" charset="0"/>
              </a:rPr>
              <a:t>Active ingredient(s)</a:t>
            </a:r>
          </a:p>
          <a:p>
            <a:pPr lvl="3">
              <a:lnSpc>
                <a:spcPct val="90000"/>
              </a:lnSpc>
              <a:spcBef>
                <a:spcPts val="100"/>
              </a:spcBef>
              <a:spcAft>
                <a:spcPts val="500"/>
              </a:spcAft>
            </a:pPr>
            <a:endParaRPr lang="en-US" sz="4800">
              <a:solidFill>
                <a:schemeClr val="accent1"/>
              </a:solidFill>
              <a:ea typeface="Roboto" panose="02000000000000000000" pitchFamily="2" charset="0"/>
              <a:cs typeface="Roboto" panose="02000000000000000000" pitchFamily="2" charset="0"/>
            </a:endParaRPr>
          </a:p>
          <a:p>
            <a:pPr lvl="3">
              <a:lnSpc>
                <a:spcPct val="90000"/>
              </a:lnSpc>
              <a:spcBef>
                <a:spcPts val="100"/>
              </a:spcBef>
              <a:spcAft>
                <a:spcPts val="500"/>
              </a:spcAft>
              <a:buFont typeface="Arial" panose="020B0604020202020204" pitchFamily="34" charset="0"/>
              <a:buChar char="•"/>
            </a:pPr>
            <a:r>
              <a:rPr lang="en-US" sz="4800">
                <a:solidFill>
                  <a:schemeClr val="accent1"/>
                </a:solidFill>
                <a:ea typeface="Roboto" panose="02000000000000000000" pitchFamily="2" charset="0"/>
                <a:cs typeface="Roboto" panose="02000000000000000000" pitchFamily="2" charset="0"/>
              </a:rPr>
              <a:t>Strength and formulation</a:t>
            </a:r>
          </a:p>
        </p:txBody>
      </p:sp>
    </p:spTree>
    <p:extLst>
      <p:ext uri="{BB962C8B-B14F-4D97-AF65-F5344CB8AC3E}">
        <p14:creationId xmlns:p14="http://schemas.microsoft.com/office/powerpoint/2010/main" val="282716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A103-15AD-D4E3-B49C-A75E029CC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5D249-FD1C-9BCE-E622-6C70C0EDE218}"/>
              </a:ext>
            </a:extLst>
          </p:cNvPr>
          <p:cNvSpPr>
            <a:spLocks noGrp="1"/>
          </p:cNvSpPr>
          <p:nvPr>
            <p:ph type="title"/>
          </p:nvPr>
        </p:nvSpPr>
        <p:spPr>
          <a:xfrm>
            <a:off x="304800" y="381000"/>
            <a:ext cx="21907500" cy="2456100"/>
          </a:xfrm>
        </p:spPr>
        <p:txBody>
          <a:bodyPr/>
          <a:lstStyle/>
          <a:p>
            <a:r>
              <a:rPr lang="en-US" sz="8000"/>
              <a:t>Common issues to avoid when using the antimalarial search function</a:t>
            </a:r>
          </a:p>
        </p:txBody>
      </p:sp>
      <p:sp>
        <p:nvSpPr>
          <p:cNvPr id="5" name="TextBox 4">
            <a:extLst>
              <a:ext uri="{FF2B5EF4-FFF2-40B4-BE49-F238E27FC236}">
                <a16:creationId xmlns:a16="http://schemas.microsoft.com/office/drawing/2014/main" id="{FB307AE7-3266-AEF6-9A0D-01B5645605BC}"/>
              </a:ext>
            </a:extLst>
          </p:cNvPr>
          <p:cNvSpPr txBox="1"/>
          <p:nvPr/>
        </p:nvSpPr>
        <p:spPr>
          <a:xfrm>
            <a:off x="495300" y="3503850"/>
            <a:ext cx="22421850" cy="8608510"/>
          </a:xfrm>
          <a:prstGeom prst="rect">
            <a:avLst/>
          </a:prstGeom>
          <a:noFill/>
        </p:spPr>
        <p:txBody>
          <a:bodyPr wrap="square">
            <a:spAutoFit/>
          </a:bodyPr>
          <a:lstStyle/>
          <a:p>
            <a:pPr marL="571500" indent="-571500">
              <a:lnSpc>
                <a:spcPct val="90000"/>
              </a:lnSpc>
              <a:spcBef>
                <a:spcPts val="100"/>
              </a:spcBef>
              <a:spcAft>
                <a:spcPts val="500"/>
              </a:spcAft>
              <a:buFont typeface="Arial" panose="020B0604020202020204" pitchFamily="34" charset="0"/>
              <a:buChar char="•"/>
            </a:pPr>
            <a:r>
              <a:rPr lang="en-US" sz="4800"/>
              <a:t>Products with generic names (e.g., “Artesunate Injectable”) are easy to misclassify. A name match alone is not enough.</a:t>
            </a:r>
          </a:p>
          <a:p>
            <a:pPr>
              <a:lnSpc>
                <a:spcPct val="90000"/>
              </a:lnSpc>
              <a:spcBef>
                <a:spcPts val="100"/>
              </a:spcBef>
              <a:spcAft>
                <a:spcPts val="500"/>
              </a:spcAft>
            </a:pPr>
            <a:endParaRPr lang="en-US" sz="4800"/>
          </a:p>
          <a:p>
            <a:pPr marL="571500" indent="-571500">
              <a:lnSpc>
                <a:spcPct val="90000"/>
              </a:lnSpc>
              <a:spcBef>
                <a:spcPts val="100"/>
              </a:spcBef>
              <a:spcAft>
                <a:spcPts val="500"/>
              </a:spcAft>
              <a:buFont typeface="Arial" panose="020B0604020202020204" pitchFamily="34" charset="0"/>
              <a:buChar char="•"/>
            </a:pPr>
            <a:r>
              <a:rPr lang="en-US" sz="4800"/>
              <a:t>Many products have the same brand name but come in different strengths—always confirm the strength matches.</a:t>
            </a:r>
          </a:p>
          <a:p>
            <a:pPr>
              <a:lnSpc>
                <a:spcPct val="90000"/>
              </a:lnSpc>
              <a:spcBef>
                <a:spcPts val="100"/>
              </a:spcBef>
              <a:spcAft>
                <a:spcPts val="500"/>
              </a:spcAft>
            </a:pPr>
            <a:endParaRPr lang="en-US" sz="4800"/>
          </a:p>
          <a:p>
            <a:pPr marL="571500" indent="-571500">
              <a:lnSpc>
                <a:spcPct val="90000"/>
              </a:lnSpc>
              <a:spcBef>
                <a:spcPts val="100"/>
              </a:spcBef>
              <a:spcAft>
                <a:spcPts val="500"/>
              </a:spcAft>
              <a:buFont typeface="Arial" panose="020B0604020202020204" pitchFamily="34" charset="0"/>
              <a:buChar char="•"/>
            </a:pPr>
            <a:r>
              <a:rPr lang="en-US" sz="4800"/>
              <a:t>Some products with the same name are produced by different manufacturers—verify the manufacturer in your photo matches the one in the database.</a:t>
            </a:r>
          </a:p>
          <a:p>
            <a:pPr marL="571500" indent="-571500">
              <a:lnSpc>
                <a:spcPct val="90000"/>
              </a:lnSpc>
              <a:spcBef>
                <a:spcPts val="100"/>
              </a:spcBef>
              <a:spcAft>
                <a:spcPts val="500"/>
              </a:spcAft>
              <a:buFont typeface="Arial" panose="020B0604020202020204" pitchFamily="34" charset="0"/>
              <a:buChar char="•"/>
            </a:pPr>
            <a:endParaRPr lang="en-US" sz="4800"/>
          </a:p>
          <a:p>
            <a:pPr>
              <a:lnSpc>
                <a:spcPct val="90000"/>
              </a:lnSpc>
              <a:spcBef>
                <a:spcPts val="100"/>
              </a:spcBef>
              <a:spcAft>
                <a:spcPts val="500"/>
              </a:spcAft>
            </a:pPr>
            <a:r>
              <a:rPr lang="en-US" sz="4800" b="1"/>
              <a:t>Important:</a:t>
            </a:r>
          </a:p>
          <a:p>
            <a:pPr marL="685800" indent="-685800">
              <a:lnSpc>
                <a:spcPct val="90000"/>
              </a:lnSpc>
              <a:spcBef>
                <a:spcPts val="100"/>
              </a:spcBef>
              <a:spcAft>
                <a:spcPts val="500"/>
              </a:spcAft>
              <a:buFont typeface="Arial" panose="020B0604020202020204" pitchFamily="34" charset="0"/>
              <a:buChar char="•"/>
            </a:pPr>
            <a:r>
              <a:rPr lang="en-US" sz="4800"/>
              <a:t>Always ensure the manufacturer is visible in the photo. If any of the above variables do not match, create a </a:t>
            </a:r>
            <a:r>
              <a:rPr lang="en-US" sz="4800" b="1"/>
              <a:t>new observation row</a:t>
            </a:r>
            <a:r>
              <a:rPr lang="en-US" sz="4800"/>
              <a:t> in the database.</a:t>
            </a:r>
          </a:p>
        </p:txBody>
      </p:sp>
    </p:spTree>
    <p:extLst>
      <p:ext uri="{BB962C8B-B14F-4D97-AF65-F5344CB8AC3E}">
        <p14:creationId xmlns:p14="http://schemas.microsoft.com/office/powerpoint/2010/main" val="532730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390733"/>
            <a:ext cx="21336000" cy="3426579"/>
          </a:xfrm>
        </p:spPr>
        <p:txBody>
          <a:bodyPr/>
          <a:lstStyle/>
          <a:p>
            <a:pPr eaLnBrk="1" hangingPunct="1"/>
            <a:r>
              <a:rPr lang="fr-FR" sz="8000" b="0" err="1"/>
              <a:t>Medicines</a:t>
            </a:r>
            <a:r>
              <a:rPr lang="fr-FR" sz="8000" b="0"/>
              <a:t> can have </a:t>
            </a:r>
            <a:r>
              <a:rPr lang="fr-FR" sz="8000"/>
              <a:t>one or more active </a:t>
            </a:r>
            <a:r>
              <a:rPr lang="fr-FR" sz="8000" err="1"/>
              <a:t>ingreDients</a:t>
            </a:r>
            <a:r>
              <a:rPr lang="fr-FR" sz="8000" b="0"/>
              <a:t> </a:t>
            </a:r>
            <a:r>
              <a:rPr lang="fr-FR" sz="8000" b="0">
                <a:sym typeface="Wingdings" panose="05000000000000000000" pitchFamily="2" charset="2"/>
              </a:rPr>
              <a:t>  </a:t>
            </a:r>
            <a:r>
              <a:rPr lang="fr-FR" sz="8000" b="0"/>
              <a:t>The </a:t>
            </a:r>
            <a:r>
              <a:rPr lang="fr-FR" sz="8000" err="1"/>
              <a:t>generic</a:t>
            </a:r>
            <a:r>
              <a:rPr lang="fr-FR" sz="8000"/>
              <a:t> </a:t>
            </a:r>
            <a:r>
              <a:rPr lang="fr-FR" sz="8000" err="1"/>
              <a:t>name</a:t>
            </a:r>
            <a:r>
              <a:rPr lang="fr-FR" sz="8000"/>
              <a:t> </a:t>
            </a:r>
            <a:r>
              <a:rPr lang="fr-FR" sz="8000" err="1"/>
              <a:t>refers</a:t>
            </a:r>
            <a:r>
              <a:rPr lang="fr-FR" sz="8000"/>
              <a:t> to all active </a:t>
            </a:r>
            <a:r>
              <a:rPr lang="fr-FR" sz="8000" err="1"/>
              <a:t>ingreDients</a:t>
            </a:r>
            <a:r>
              <a:rPr lang="fr-FR" sz="8000"/>
              <a:t> </a:t>
            </a:r>
            <a:endParaRPr lang="fr-FR" sz="8000" noProof="0"/>
          </a:p>
        </p:txBody>
      </p:sp>
      <p:sp>
        <p:nvSpPr>
          <p:cNvPr id="9219" name="Rectangle 3"/>
          <p:cNvSpPr>
            <a:spLocks noGrp="1" noChangeArrowheads="1"/>
          </p:cNvSpPr>
          <p:nvPr>
            <p:ph type="body" idx="10"/>
          </p:nvPr>
        </p:nvSpPr>
        <p:spPr>
          <a:xfrm>
            <a:off x="990600" y="5257800"/>
            <a:ext cx="22002750" cy="6156557"/>
          </a:xfrm>
        </p:spPr>
        <p:txBody>
          <a:bodyPr/>
          <a:lstStyle/>
          <a:p>
            <a:pPr eaLnBrk="1" hangingPunct="1">
              <a:lnSpc>
                <a:spcPct val="90000"/>
              </a:lnSpc>
            </a:pPr>
            <a:r>
              <a:rPr lang="fr-FR" sz="4800"/>
              <a:t>An </a:t>
            </a:r>
            <a:r>
              <a:rPr lang="fr-FR" sz="4800" err="1"/>
              <a:t>antimalarial</a:t>
            </a:r>
            <a:r>
              <a:rPr lang="fr-FR" sz="4800"/>
              <a:t> </a:t>
            </a:r>
            <a:r>
              <a:rPr lang="fr-FR" sz="4800" err="1"/>
              <a:t>drug</a:t>
            </a:r>
            <a:r>
              <a:rPr lang="fr-FR" sz="4800"/>
              <a:t> can have </a:t>
            </a:r>
            <a:r>
              <a:rPr lang="fr-FR" sz="4800" b="1">
                <a:solidFill>
                  <a:schemeClr val="accent1"/>
                </a:solidFill>
              </a:rPr>
              <a:t>1 active </a:t>
            </a:r>
            <a:r>
              <a:rPr lang="fr-FR" sz="4800" b="1" err="1">
                <a:solidFill>
                  <a:schemeClr val="accent1"/>
                </a:solidFill>
              </a:rPr>
              <a:t>ingredient</a:t>
            </a:r>
            <a:r>
              <a:rPr lang="fr-FR" sz="4800" b="1">
                <a:solidFill>
                  <a:schemeClr val="accent1"/>
                </a:solidFill>
              </a:rPr>
              <a:t> </a:t>
            </a:r>
          </a:p>
          <a:p>
            <a:pPr lvl="1"/>
            <a:r>
              <a:rPr lang="fr-FR" sz="4800">
                <a:solidFill>
                  <a:schemeClr val="tx1"/>
                </a:solidFill>
              </a:rPr>
              <a:t>Example: </a:t>
            </a:r>
            <a:r>
              <a:rPr lang="fr-FR" sz="4800" err="1">
                <a:solidFill>
                  <a:schemeClr val="tx1"/>
                </a:solidFill>
              </a:rPr>
              <a:t>Mefloquine</a:t>
            </a:r>
            <a:r>
              <a:rPr lang="fr-FR" sz="4800">
                <a:solidFill>
                  <a:schemeClr val="tx1"/>
                </a:solidFill>
              </a:rPr>
              <a:t> (</a:t>
            </a:r>
            <a:r>
              <a:rPr lang="fr-FR" sz="4800" err="1">
                <a:solidFill>
                  <a:schemeClr val="tx1"/>
                </a:solidFill>
              </a:rPr>
              <a:t>generic</a:t>
            </a:r>
            <a:r>
              <a:rPr lang="fr-FR" sz="4800">
                <a:solidFill>
                  <a:schemeClr val="tx1"/>
                </a:solidFill>
              </a:rPr>
              <a:t> </a:t>
            </a:r>
            <a:r>
              <a:rPr lang="fr-FR" sz="4800" err="1">
                <a:solidFill>
                  <a:schemeClr val="tx1"/>
                </a:solidFill>
              </a:rPr>
              <a:t>name</a:t>
            </a:r>
            <a:r>
              <a:rPr lang="fr-FR" sz="4800">
                <a:solidFill>
                  <a:schemeClr val="tx1"/>
                </a:solidFill>
              </a:rPr>
              <a:t>: </a:t>
            </a:r>
            <a:r>
              <a:rPr lang="fr-FR" sz="4800" err="1">
                <a:solidFill>
                  <a:schemeClr val="tx1"/>
                </a:solidFill>
              </a:rPr>
              <a:t>Mefloquine</a:t>
            </a:r>
            <a:r>
              <a:rPr lang="fr-FR" sz="4800">
                <a:solidFill>
                  <a:schemeClr val="tx1"/>
                </a:solidFill>
              </a:rPr>
              <a:t>)</a:t>
            </a:r>
          </a:p>
          <a:p>
            <a:pPr lvl="1" eaLnBrk="1" hangingPunct="1">
              <a:lnSpc>
                <a:spcPct val="90000"/>
              </a:lnSpc>
            </a:pPr>
            <a:endParaRPr lang="fr-FR" sz="4800" b="1"/>
          </a:p>
          <a:p>
            <a:pPr eaLnBrk="1" hangingPunct="1">
              <a:lnSpc>
                <a:spcPct val="90000"/>
              </a:lnSpc>
            </a:pPr>
            <a:r>
              <a:rPr lang="fr-FR" sz="4800"/>
              <a:t>An </a:t>
            </a:r>
            <a:r>
              <a:rPr lang="fr-FR" sz="4800" err="1"/>
              <a:t>antimalarial</a:t>
            </a:r>
            <a:r>
              <a:rPr lang="fr-FR" sz="4800"/>
              <a:t> </a:t>
            </a:r>
            <a:r>
              <a:rPr lang="fr-FR" sz="4800" err="1"/>
              <a:t>drug</a:t>
            </a:r>
            <a:r>
              <a:rPr lang="fr-FR" sz="4800"/>
              <a:t> </a:t>
            </a:r>
            <a:r>
              <a:rPr lang="fr-FR" sz="4800" err="1"/>
              <a:t>may</a:t>
            </a:r>
            <a:r>
              <a:rPr lang="fr-FR" sz="4800"/>
              <a:t> have </a:t>
            </a:r>
            <a:r>
              <a:rPr lang="fr-FR" sz="4800" b="1">
                <a:solidFill>
                  <a:schemeClr val="accent1"/>
                </a:solidFill>
              </a:rPr>
              <a:t>2 or more active </a:t>
            </a:r>
            <a:r>
              <a:rPr lang="fr-FR" sz="4800" b="1" err="1">
                <a:solidFill>
                  <a:schemeClr val="accent1"/>
                </a:solidFill>
              </a:rPr>
              <a:t>ingredients</a:t>
            </a:r>
            <a:endParaRPr lang="fr-FR" sz="4800" b="1">
              <a:solidFill>
                <a:schemeClr val="accent1"/>
              </a:solidFill>
            </a:endParaRPr>
          </a:p>
          <a:p>
            <a:pPr lvl="1"/>
            <a:r>
              <a:rPr lang="fr-FR" sz="4800">
                <a:solidFill>
                  <a:schemeClr val="tx1"/>
                </a:solidFill>
              </a:rPr>
              <a:t>Example: </a:t>
            </a:r>
            <a:r>
              <a:rPr lang="fr-FR" sz="4800" err="1">
                <a:solidFill>
                  <a:schemeClr val="tx1"/>
                </a:solidFill>
              </a:rPr>
              <a:t>Artesunate</a:t>
            </a:r>
            <a:r>
              <a:rPr lang="fr-FR" sz="4800">
                <a:solidFill>
                  <a:schemeClr val="tx1"/>
                </a:solidFill>
              </a:rPr>
              <a:t>+ </a:t>
            </a:r>
            <a:r>
              <a:rPr lang="fr-FR" sz="4800" err="1">
                <a:solidFill>
                  <a:schemeClr val="tx1"/>
                </a:solidFill>
              </a:rPr>
              <a:t>Mefloquine</a:t>
            </a:r>
            <a:r>
              <a:rPr lang="fr-FR" sz="4800">
                <a:solidFill>
                  <a:schemeClr val="tx1"/>
                </a:solidFill>
              </a:rPr>
              <a:t> (</a:t>
            </a:r>
            <a:r>
              <a:rPr lang="fr-FR" sz="4800" err="1">
                <a:solidFill>
                  <a:schemeClr val="tx1"/>
                </a:solidFill>
              </a:rPr>
              <a:t>Generic</a:t>
            </a:r>
            <a:r>
              <a:rPr lang="fr-FR" sz="4800">
                <a:solidFill>
                  <a:schemeClr val="tx1"/>
                </a:solidFill>
              </a:rPr>
              <a:t> </a:t>
            </a:r>
            <a:r>
              <a:rPr lang="fr-FR" sz="4800" err="1">
                <a:solidFill>
                  <a:schemeClr val="tx1"/>
                </a:solidFill>
              </a:rPr>
              <a:t>name</a:t>
            </a:r>
            <a:r>
              <a:rPr lang="fr-FR" sz="4800">
                <a:solidFill>
                  <a:schemeClr val="tx1"/>
                </a:solidFill>
              </a:rPr>
              <a:t>: </a:t>
            </a:r>
            <a:r>
              <a:rPr lang="fr-FR" sz="4800" err="1">
                <a:solidFill>
                  <a:schemeClr val="tx1"/>
                </a:solidFill>
              </a:rPr>
              <a:t>Artesunate</a:t>
            </a:r>
            <a:r>
              <a:rPr lang="fr-FR" sz="4800">
                <a:solidFill>
                  <a:schemeClr val="tx1"/>
                </a:solidFill>
              </a:rPr>
              <a:t> </a:t>
            </a:r>
            <a:r>
              <a:rPr lang="fr-FR" sz="4800" err="1">
                <a:solidFill>
                  <a:schemeClr val="tx1"/>
                </a:solidFill>
              </a:rPr>
              <a:t>Mefloquine</a:t>
            </a:r>
            <a:r>
              <a:rPr lang="fr-FR" sz="4800">
                <a:solidFill>
                  <a:schemeClr val="tx1"/>
                </a:solidFill>
              </a:rPr>
              <a:t>)</a:t>
            </a:r>
          </a:p>
          <a:p>
            <a:pPr marL="533400">
              <a:spcBef>
                <a:spcPts val="2400"/>
              </a:spcBef>
            </a:pPr>
            <a:endParaRPr lang="fr-FR" sz="4800"/>
          </a:p>
          <a:p>
            <a:pPr marL="533400">
              <a:spcBef>
                <a:spcPts val="2400"/>
              </a:spcBef>
            </a:pPr>
            <a:r>
              <a:rPr lang="fr-FR" sz="4800">
                <a:solidFill>
                  <a:srgbClr val="00B050"/>
                </a:solidFill>
              </a:rPr>
              <a:t>The </a:t>
            </a:r>
            <a:r>
              <a:rPr lang="fr-FR" sz="4800" err="1">
                <a:solidFill>
                  <a:srgbClr val="00B050"/>
                </a:solidFill>
              </a:rPr>
              <a:t>two</a:t>
            </a:r>
            <a:r>
              <a:rPr lang="fr-FR" sz="4800">
                <a:solidFill>
                  <a:srgbClr val="00B050"/>
                </a:solidFill>
              </a:rPr>
              <a:t> active </a:t>
            </a:r>
            <a:r>
              <a:rPr lang="fr-FR" sz="4800" err="1">
                <a:solidFill>
                  <a:srgbClr val="00B050"/>
                </a:solidFill>
              </a:rPr>
              <a:t>ingredients</a:t>
            </a:r>
            <a:r>
              <a:rPr lang="fr-FR" sz="4800">
                <a:solidFill>
                  <a:srgbClr val="00B050"/>
                </a:solidFill>
              </a:rPr>
              <a:t> are </a:t>
            </a:r>
            <a:r>
              <a:rPr lang="fr-FR" sz="4800" err="1">
                <a:solidFill>
                  <a:srgbClr val="00B050"/>
                </a:solidFill>
              </a:rPr>
              <a:t>indicated</a:t>
            </a:r>
            <a:r>
              <a:rPr lang="fr-FR" sz="4800">
                <a:solidFill>
                  <a:srgbClr val="00B050"/>
                </a:solidFill>
              </a:rPr>
              <a:t> as the </a:t>
            </a:r>
            <a:r>
              <a:rPr lang="fr-FR" sz="4800" b="1" err="1">
                <a:solidFill>
                  <a:srgbClr val="00B050"/>
                </a:solidFill>
              </a:rPr>
              <a:t>Generic</a:t>
            </a:r>
            <a:r>
              <a:rPr lang="fr-FR" sz="4800" b="1">
                <a:solidFill>
                  <a:srgbClr val="00B050"/>
                </a:solidFill>
              </a:rPr>
              <a:t> Name</a:t>
            </a:r>
          </a:p>
        </p:txBody>
      </p:sp>
    </p:spTree>
    <p:extLst>
      <p:ext uri="{BB962C8B-B14F-4D97-AF65-F5344CB8AC3E}">
        <p14:creationId xmlns:p14="http://schemas.microsoft.com/office/powerpoint/2010/main" val="229465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266700" y="499606"/>
            <a:ext cx="18288000" cy="1210588"/>
          </a:xfrm>
        </p:spPr>
        <p:txBody>
          <a:bodyPr/>
          <a:lstStyle/>
          <a:p>
            <a:pPr eaLnBrk="1" hangingPunct="1"/>
            <a:r>
              <a:rPr lang="fr-FR" sz="8000" noProof="0"/>
              <a:t> </a:t>
            </a:r>
            <a:r>
              <a:rPr lang="fr-FR" sz="8000" noProof="0" err="1"/>
              <a:t>Examples</a:t>
            </a:r>
            <a:r>
              <a:rPr lang="fr-FR" sz="8000" noProof="0"/>
              <a:t>: 1 active </a:t>
            </a:r>
            <a:r>
              <a:rPr lang="fr-FR" sz="8000" noProof="0" err="1"/>
              <a:t>ingredient</a:t>
            </a:r>
            <a:endParaRPr lang="fr-FR" sz="8000" noProof="0"/>
          </a:p>
        </p:txBody>
      </p:sp>
      <p:grpSp>
        <p:nvGrpSpPr>
          <p:cNvPr id="4" name="Group 3">
            <a:extLst>
              <a:ext uri="{FF2B5EF4-FFF2-40B4-BE49-F238E27FC236}">
                <a16:creationId xmlns:a16="http://schemas.microsoft.com/office/drawing/2014/main" id="{4A40D552-9D36-F595-092A-1A6A3D92461E}"/>
              </a:ext>
            </a:extLst>
          </p:cNvPr>
          <p:cNvGrpSpPr/>
          <p:nvPr/>
        </p:nvGrpSpPr>
        <p:grpSpPr>
          <a:xfrm>
            <a:off x="611370" y="2652220"/>
            <a:ext cx="11275830" cy="9844580"/>
            <a:chOff x="3583171" y="3020238"/>
            <a:chExt cx="7508947" cy="5980328"/>
          </a:xfrm>
        </p:grpSpPr>
        <p:pic>
          <p:nvPicPr>
            <p:cNvPr id="35843" name="Picture 11"/>
            <p:cNvPicPr>
              <a:picLocks noChangeAspect="1" noChangeArrowheads="1"/>
            </p:cNvPicPr>
            <p:nvPr/>
          </p:nvPicPr>
          <p:blipFill>
            <a:blip r:embed="rId3" cstate="print"/>
            <a:srcRect/>
            <a:stretch>
              <a:fillRect/>
            </a:stretch>
          </p:blipFill>
          <p:spPr bwMode="auto">
            <a:xfrm>
              <a:off x="3583171" y="3020238"/>
              <a:ext cx="7508947" cy="5980328"/>
            </a:xfrm>
            <a:prstGeom prst="rect">
              <a:avLst/>
            </a:prstGeom>
            <a:noFill/>
            <a:ln w="9525">
              <a:noFill/>
              <a:miter lim="800000"/>
              <a:headEnd/>
              <a:tailEnd/>
            </a:ln>
          </p:spPr>
        </p:pic>
        <p:sp>
          <p:nvSpPr>
            <p:cNvPr id="2" name="Oval 7">
              <a:extLst>
                <a:ext uri="{FF2B5EF4-FFF2-40B4-BE49-F238E27FC236}">
                  <a16:creationId xmlns:a16="http://schemas.microsoft.com/office/drawing/2014/main" id="{136B7F9F-3C22-0626-DCBA-675BE590CFFA}"/>
                </a:ext>
              </a:extLst>
            </p:cNvPr>
            <p:cNvSpPr>
              <a:spLocks noChangeArrowheads="1"/>
            </p:cNvSpPr>
            <p:nvPr/>
          </p:nvSpPr>
          <p:spPr bwMode="auto">
            <a:xfrm>
              <a:off x="3583171" y="3466175"/>
              <a:ext cx="5105514" cy="854813"/>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grpSp>
        <p:nvGrpSpPr>
          <p:cNvPr id="5" name="Group 4">
            <a:extLst>
              <a:ext uri="{FF2B5EF4-FFF2-40B4-BE49-F238E27FC236}">
                <a16:creationId xmlns:a16="http://schemas.microsoft.com/office/drawing/2014/main" id="{B7FE4A4E-EE5F-2023-365D-C87CC4D7EDEC}"/>
              </a:ext>
            </a:extLst>
          </p:cNvPr>
          <p:cNvGrpSpPr/>
          <p:nvPr/>
        </p:nvGrpSpPr>
        <p:grpSpPr>
          <a:xfrm>
            <a:off x="12782550" y="2652219"/>
            <a:ext cx="10990080" cy="9844580"/>
            <a:chOff x="12624391" y="3014171"/>
            <a:chExt cx="8711609" cy="7315518"/>
          </a:xfrm>
        </p:grpSpPr>
        <p:pic>
          <p:nvPicPr>
            <p:cNvPr id="35844" name="Picture 12"/>
            <p:cNvPicPr>
              <a:picLocks noChangeAspect="1" noChangeArrowheads="1"/>
            </p:cNvPicPr>
            <p:nvPr/>
          </p:nvPicPr>
          <p:blipFill>
            <a:blip r:embed="rId4" cstate="print"/>
            <a:srcRect/>
            <a:stretch>
              <a:fillRect/>
            </a:stretch>
          </p:blipFill>
          <p:spPr bwMode="auto">
            <a:xfrm>
              <a:off x="12624391" y="3014171"/>
              <a:ext cx="8711609" cy="7315518"/>
            </a:xfrm>
            <a:prstGeom prst="rect">
              <a:avLst/>
            </a:prstGeom>
            <a:noFill/>
            <a:ln w="9525">
              <a:noFill/>
              <a:miter lim="800000"/>
              <a:headEnd/>
              <a:tailEnd/>
            </a:ln>
          </p:spPr>
        </p:pic>
        <p:sp>
          <p:nvSpPr>
            <p:cNvPr id="3" name="Oval 7">
              <a:extLst>
                <a:ext uri="{FF2B5EF4-FFF2-40B4-BE49-F238E27FC236}">
                  <a16:creationId xmlns:a16="http://schemas.microsoft.com/office/drawing/2014/main" id="{030F56AD-8EDF-70E2-B7DE-AF725B7446A6}"/>
                </a:ext>
              </a:extLst>
            </p:cNvPr>
            <p:cNvSpPr>
              <a:spLocks noChangeArrowheads="1"/>
            </p:cNvSpPr>
            <p:nvPr/>
          </p:nvSpPr>
          <p:spPr bwMode="auto">
            <a:xfrm rot="21177827">
              <a:off x="13704324" y="4174386"/>
              <a:ext cx="5105514" cy="854813"/>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34148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ED29C10-3A6F-FBF8-B5FD-92A5B9A4898E}"/>
              </a:ext>
            </a:extLst>
          </p:cNvPr>
          <p:cNvSpPr>
            <a:spLocks noGrp="1" noChangeArrowheads="1"/>
          </p:cNvSpPr>
          <p:nvPr>
            <p:ph type="title"/>
          </p:nvPr>
        </p:nvSpPr>
        <p:spPr>
          <a:xfrm>
            <a:off x="340659" y="432834"/>
            <a:ext cx="18288000" cy="1210588"/>
          </a:xfrm>
        </p:spPr>
        <p:txBody>
          <a:bodyPr/>
          <a:lstStyle/>
          <a:p>
            <a:pPr eaLnBrk="1" hangingPunct="1"/>
            <a:r>
              <a:rPr lang="fr-FR" sz="8000" noProof="0"/>
              <a:t> </a:t>
            </a:r>
            <a:r>
              <a:rPr lang="fr-FR" sz="8000" noProof="0" err="1"/>
              <a:t>Examples</a:t>
            </a:r>
            <a:r>
              <a:rPr lang="fr-FR" sz="8000" noProof="0"/>
              <a:t>: </a:t>
            </a:r>
            <a:r>
              <a:rPr lang="fr-FR" sz="8000"/>
              <a:t>2+ </a:t>
            </a:r>
            <a:r>
              <a:rPr lang="fr-FR" sz="8000" noProof="0"/>
              <a:t>active </a:t>
            </a:r>
            <a:r>
              <a:rPr lang="fr-FR" sz="8000" noProof="0" err="1"/>
              <a:t>ingredientS</a:t>
            </a:r>
            <a:endParaRPr lang="fr-FR" sz="8000" noProof="0"/>
          </a:p>
        </p:txBody>
      </p:sp>
      <p:sp>
        <p:nvSpPr>
          <p:cNvPr id="8" name="Content Placeholder 7">
            <a:extLst>
              <a:ext uri="{FF2B5EF4-FFF2-40B4-BE49-F238E27FC236}">
                <a16:creationId xmlns:a16="http://schemas.microsoft.com/office/drawing/2014/main" id="{87B23377-9676-004B-E77F-B6E497B3BFE0}"/>
              </a:ext>
            </a:extLst>
          </p:cNvPr>
          <p:cNvSpPr>
            <a:spLocks noGrp="1"/>
          </p:cNvSpPr>
          <p:nvPr>
            <p:ph sz="half" idx="2"/>
          </p:nvPr>
        </p:nvSpPr>
        <p:spPr/>
        <p:txBody>
          <a:bodyPr/>
          <a:lstStyle/>
          <a:p>
            <a:endParaRPr lang="en-US"/>
          </a:p>
        </p:txBody>
      </p:sp>
      <p:grpSp>
        <p:nvGrpSpPr>
          <p:cNvPr id="3" name="Group 2">
            <a:extLst>
              <a:ext uri="{FF2B5EF4-FFF2-40B4-BE49-F238E27FC236}">
                <a16:creationId xmlns:a16="http://schemas.microsoft.com/office/drawing/2014/main" id="{3F15F04E-466A-2416-F581-CE4E959E0484}"/>
              </a:ext>
            </a:extLst>
          </p:cNvPr>
          <p:cNvGrpSpPr/>
          <p:nvPr/>
        </p:nvGrpSpPr>
        <p:grpSpPr>
          <a:xfrm>
            <a:off x="728710" y="1975916"/>
            <a:ext cx="6872239" cy="10874375"/>
            <a:chOff x="2362200" y="2212975"/>
            <a:chExt cx="5657850" cy="10058400"/>
          </a:xfrm>
        </p:grpSpPr>
        <p:pic>
          <p:nvPicPr>
            <p:cNvPr id="10" name="Picture 9" descr="A box of powder for oral suspension&#10;&#10;Description automatically generated">
              <a:extLst>
                <a:ext uri="{FF2B5EF4-FFF2-40B4-BE49-F238E27FC236}">
                  <a16:creationId xmlns:a16="http://schemas.microsoft.com/office/drawing/2014/main" id="{B140DE29-52CE-FDBA-0F52-E475227EE1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200" y="2212975"/>
              <a:ext cx="5657850" cy="10058400"/>
            </a:xfrm>
            <a:prstGeom prst="rect">
              <a:avLst/>
            </a:prstGeom>
          </p:spPr>
        </p:pic>
        <p:sp>
          <p:nvSpPr>
            <p:cNvPr id="11" name="Oval 7">
              <a:extLst>
                <a:ext uri="{FF2B5EF4-FFF2-40B4-BE49-F238E27FC236}">
                  <a16:creationId xmlns:a16="http://schemas.microsoft.com/office/drawing/2014/main" id="{A51B8D70-4ED2-7B70-AC62-CDEA24F12A59}"/>
                </a:ext>
              </a:extLst>
            </p:cNvPr>
            <p:cNvSpPr>
              <a:spLocks noChangeArrowheads="1"/>
            </p:cNvSpPr>
            <p:nvPr/>
          </p:nvSpPr>
          <p:spPr bwMode="auto">
            <a:xfrm>
              <a:off x="2914536" y="4410635"/>
              <a:ext cx="5105514" cy="340659"/>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grpSp>
        <p:nvGrpSpPr>
          <p:cNvPr id="4" name="Group 3">
            <a:extLst>
              <a:ext uri="{FF2B5EF4-FFF2-40B4-BE49-F238E27FC236}">
                <a16:creationId xmlns:a16="http://schemas.microsoft.com/office/drawing/2014/main" id="{537DD8EC-8C94-6DBB-C8CF-4A7C040CF580}"/>
              </a:ext>
            </a:extLst>
          </p:cNvPr>
          <p:cNvGrpSpPr/>
          <p:nvPr/>
        </p:nvGrpSpPr>
        <p:grpSpPr>
          <a:xfrm>
            <a:off x="8598602" y="3484756"/>
            <a:ext cx="14923338" cy="6746487"/>
            <a:chOff x="8908212" y="3369063"/>
            <a:chExt cx="14174410" cy="5731394"/>
          </a:xfrm>
        </p:grpSpPr>
        <p:pic>
          <p:nvPicPr>
            <p:cNvPr id="9" name="Image 4">
              <a:extLst>
                <a:ext uri="{FF2B5EF4-FFF2-40B4-BE49-F238E27FC236}">
                  <a16:creationId xmlns:a16="http://schemas.microsoft.com/office/drawing/2014/main" id="{46A192BC-3DA1-59B7-2175-B5ABCA74FAEC}"/>
                </a:ext>
              </a:extLst>
            </p:cNvPr>
            <p:cNvPicPr>
              <a:picLocks noChangeAspect="1"/>
            </p:cNvPicPr>
            <p:nvPr/>
          </p:nvPicPr>
          <p:blipFill>
            <a:blip r:embed="rId4"/>
            <a:stretch>
              <a:fillRect/>
            </a:stretch>
          </p:blipFill>
          <p:spPr>
            <a:xfrm rot="16200000">
              <a:off x="13129720" y="-852445"/>
              <a:ext cx="5731394" cy="14174410"/>
            </a:xfrm>
            <a:prstGeom prst="rect">
              <a:avLst/>
            </a:prstGeom>
          </p:spPr>
        </p:pic>
        <p:sp>
          <p:nvSpPr>
            <p:cNvPr id="12" name="Oval 7">
              <a:extLst>
                <a:ext uri="{FF2B5EF4-FFF2-40B4-BE49-F238E27FC236}">
                  <a16:creationId xmlns:a16="http://schemas.microsoft.com/office/drawing/2014/main" id="{56843593-384A-C531-3887-0D750EB17D6A}"/>
                </a:ext>
              </a:extLst>
            </p:cNvPr>
            <p:cNvSpPr>
              <a:spLocks noChangeArrowheads="1"/>
            </p:cNvSpPr>
            <p:nvPr/>
          </p:nvSpPr>
          <p:spPr bwMode="auto">
            <a:xfrm>
              <a:off x="9484659" y="4787153"/>
              <a:ext cx="6254002" cy="1057835"/>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104721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C6E0-087C-D61C-0810-A8408BF3D22C}"/>
              </a:ext>
            </a:extLst>
          </p:cNvPr>
          <p:cNvSpPr>
            <a:spLocks noGrp="1"/>
          </p:cNvSpPr>
          <p:nvPr>
            <p:ph type="title"/>
          </p:nvPr>
        </p:nvSpPr>
        <p:spPr>
          <a:xfrm>
            <a:off x="599514" y="347500"/>
            <a:ext cx="21129812" cy="4534575"/>
          </a:xfrm>
        </p:spPr>
        <p:txBody>
          <a:bodyPr/>
          <a:lstStyle/>
          <a:p>
            <a:r>
              <a:rPr lang="en-US" sz="8000"/>
              <a:t>In this module, you will learn everything you need to know to complete </a:t>
            </a:r>
            <a:r>
              <a:rPr lang="en-US" sz="8000" err="1"/>
              <a:t>aN</a:t>
            </a:r>
            <a:r>
              <a:rPr lang="en-US" sz="8000"/>
              <a:t> </a:t>
            </a:r>
            <a:r>
              <a:rPr lang="en-US" sz="8000" err="1"/>
              <a:t>AUDIt</a:t>
            </a:r>
            <a:r>
              <a:rPr lang="en-US" sz="8000"/>
              <a:t> of Antimalarial drugs </a:t>
            </a:r>
          </a:p>
        </p:txBody>
      </p:sp>
      <p:sp>
        <p:nvSpPr>
          <p:cNvPr id="3" name="Text Placeholder 2">
            <a:extLst>
              <a:ext uri="{FF2B5EF4-FFF2-40B4-BE49-F238E27FC236}">
                <a16:creationId xmlns:a16="http://schemas.microsoft.com/office/drawing/2014/main" id="{FBEC61DC-64E1-526B-E5C5-F64B777A6865}"/>
              </a:ext>
            </a:extLst>
          </p:cNvPr>
          <p:cNvSpPr>
            <a:spLocks noGrp="1"/>
          </p:cNvSpPr>
          <p:nvPr>
            <p:ph type="body" idx="10"/>
          </p:nvPr>
        </p:nvSpPr>
        <p:spPr>
          <a:xfrm>
            <a:off x="599514" y="7131174"/>
            <a:ext cx="22888016" cy="5053691"/>
          </a:xfrm>
        </p:spPr>
        <p:txBody>
          <a:bodyPr/>
          <a:lstStyle/>
          <a:p>
            <a:pPr marL="457200" indent="-457200">
              <a:spcBef>
                <a:spcPts val="100"/>
              </a:spcBef>
              <a:spcAft>
                <a:spcPts val="500"/>
              </a:spcAft>
              <a:buFont typeface="Arial" panose="020B0604020202020204" pitchFamily="34" charset="0"/>
              <a:buChar char="•"/>
            </a:pPr>
            <a:r>
              <a:rPr lang="en-US" sz="4800"/>
              <a:t>For this study, we will define it as: A systematic collection of all relevant data about a product.</a:t>
            </a:r>
          </a:p>
          <a:p>
            <a:pPr marL="457200" indent="-457200">
              <a:spcBef>
                <a:spcPts val="100"/>
              </a:spcBef>
              <a:spcAft>
                <a:spcPts val="500"/>
              </a:spcAft>
              <a:buFont typeface="Arial" panose="020B0604020202020204" pitchFamily="34" charset="0"/>
              <a:buChar char="•"/>
            </a:pPr>
            <a:endParaRPr lang="en-US" sz="4800"/>
          </a:p>
          <a:p>
            <a:pPr marL="457200" indent="-457200">
              <a:spcBef>
                <a:spcPts val="100"/>
              </a:spcBef>
              <a:spcAft>
                <a:spcPts val="500"/>
              </a:spcAft>
              <a:buFont typeface="Arial" panose="020B0604020202020204" pitchFamily="34" charset="0"/>
              <a:buChar char="•"/>
            </a:pPr>
            <a:r>
              <a:rPr lang="en-US" sz="4800"/>
              <a:t>At each outlet visited for the study, you will conduct an interview with the provider AND an audit of ALL of their antimalarial drugs and RDTs.</a:t>
            </a:r>
          </a:p>
          <a:p>
            <a:pPr marL="457200" indent="-457200">
              <a:spcBef>
                <a:spcPts val="100"/>
              </a:spcBef>
              <a:spcAft>
                <a:spcPts val="500"/>
              </a:spcAft>
              <a:buFont typeface="Arial" panose="020B0604020202020204" pitchFamily="34" charset="0"/>
              <a:buChar char="•"/>
            </a:pPr>
            <a:endParaRPr lang="en-US" sz="4800"/>
          </a:p>
          <a:p>
            <a:pPr marL="457200" indent="-457200">
              <a:spcBef>
                <a:spcPts val="100"/>
              </a:spcBef>
              <a:spcAft>
                <a:spcPts val="500"/>
              </a:spcAft>
              <a:buFont typeface="Arial" panose="020B0604020202020204" pitchFamily="34" charset="0"/>
              <a:buChar char="•"/>
            </a:pPr>
            <a:endParaRPr lang="en-US" sz="4800"/>
          </a:p>
        </p:txBody>
      </p:sp>
      <p:sp>
        <p:nvSpPr>
          <p:cNvPr id="4" name="Text Placeholder 2">
            <a:extLst>
              <a:ext uri="{FF2B5EF4-FFF2-40B4-BE49-F238E27FC236}">
                <a16:creationId xmlns:a16="http://schemas.microsoft.com/office/drawing/2014/main" id="{DCA2BB74-FFFB-CEE4-4DEB-633CB0B7F8E9}"/>
              </a:ext>
            </a:extLst>
          </p:cNvPr>
          <p:cNvSpPr txBox="1">
            <a:spLocks/>
          </p:cNvSpPr>
          <p:nvPr/>
        </p:nvSpPr>
        <p:spPr>
          <a:xfrm>
            <a:off x="886384" y="5628059"/>
            <a:ext cx="14298706" cy="757130"/>
          </a:xfrm>
          <a:prstGeom prst="rect">
            <a:avLst/>
          </a:prstGeom>
        </p:spPr>
        <p:txBody>
          <a:bodyPr vert="horz" wrap="square" lIns="91440" tIns="45720" rIns="91440" bIns="45720" rtlCol="0">
            <a:spAutoFit/>
          </a:bodyPr>
          <a:lstStyle>
            <a:lvl1pPr marL="0" indent="0" algn="l" defTabSz="1828800" rtl="0" eaLnBrk="1" latinLnBrk="0" hangingPunct="1">
              <a:lnSpc>
                <a:spcPct val="90000"/>
              </a:lnSpc>
              <a:spcBef>
                <a:spcPts val="200"/>
              </a:spcBef>
              <a:spcAft>
                <a:spcPts val="1000"/>
              </a:spcAft>
              <a:buFont typeface="Arial" panose="020B0604020202020204" pitchFamily="34" charset="0"/>
              <a:buNone/>
              <a:defRPr sz="3200" b="0" i="0" kern="1200" cap="none" baseline="0">
                <a:solidFill>
                  <a:schemeClr val="tx2"/>
                </a:solidFill>
                <a:latin typeface="+mn-lt"/>
                <a:ea typeface="Roboto Light" panose="02000000000000000000" pitchFamily="2" charset="0"/>
                <a:cs typeface="Roboto Light" panose="02000000000000000000" pitchFamily="2" charset="0"/>
              </a:defRPr>
            </a:lvl1pPr>
            <a:lvl2pPr marL="914400" indent="0" algn="l" defTabSz="1828800" rtl="0" eaLnBrk="1" latinLnBrk="0" hangingPunct="1">
              <a:lnSpc>
                <a:spcPct val="90000"/>
              </a:lnSpc>
              <a:spcBef>
                <a:spcPts val="1000"/>
              </a:spcBef>
              <a:buFont typeface="Arial" panose="020B0604020202020204" pitchFamily="34" charset="0"/>
              <a:buNone/>
              <a:defRPr lang="en-US" sz="4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1828800" indent="0" algn="l" defTabSz="1828800" rtl="0" eaLnBrk="1" latinLnBrk="0" hangingPunct="1">
              <a:lnSpc>
                <a:spcPct val="90000"/>
              </a:lnSpc>
              <a:spcBef>
                <a:spcPts val="1000"/>
              </a:spcBef>
              <a:buFont typeface="Arial" panose="020B0604020202020204" pitchFamily="34" charset="0"/>
              <a:buNone/>
              <a:defRPr lang="en-US" sz="36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27432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36576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45720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9pPr>
          </a:lstStyle>
          <a:p>
            <a:r>
              <a:rPr lang="en-US" sz="4800" b="1">
                <a:solidFill>
                  <a:schemeClr val="tx1"/>
                </a:solidFill>
                <a:ea typeface="Roboto" panose="02000000000000000000" pitchFamily="2" charset="0"/>
                <a:cs typeface="Roboto" panose="02000000000000000000" pitchFamily="2" charset="0"/>
              </a:rPr>
              <a:t>What is an audit?</a:t>
            </a:r>
          </a:p>
        </p:txBody>
      </p:sp>
    </p:spTree>
    <p:extLst>
      <p:ext uri="{BB962C8B-B14F-4D97-AF65-F5344CB8AC3E}">
        <p14:creationId xmlns:p14="http://schemas.microsoft.com/office/powerpoint/2010/main" val="904141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ED29C10-3A6F-FBF8-B5FD-92A5B9A4898E}"/>
              </a:ext>
            </a:extLst>
          </p:cNvPr>
          <p:cNvSpPr>
            <a:spLocks noGrp="1" noChangeArrowheads="1"/>
          </p:cNvSpPr>
          <p:nvPr>
            <p:ph type="title"/>
          </p:nvPr>
        </p:nvSpPr>
        <p:spPr>
          <a:xfrm>
            <a:off x="285750" y="603786"/>
            <a:ext cx="18288000" cy="1210588"/>
          </a:xfrm>
        </p:spPr>
        <p:txBody>
          <a:bodyPr/>
          <a:lstStyle/>
          <a:p>
            <a:pPr eaLnBrk="1" hangingPunct="1"/>
            <a:r>
              <a:rPr lang="fr-FR" sz="8000" noProof="0"/>
              <a:t> </a:t>
            </a:r>
            <a:r>
              <a:rPr lang="fr-FR" sz="8000" noProof="0" err="1"/>
              <a:t>Examples</a:t>
            </a:r>
            <a:r>
              <a:rPr lang="fr-FR" sz="8000" noProof="0"/>
              <a:t>: </a:t>
            </a:r>
            <a:r>
              <a:rPr lang="fr-FR" sz="8000"/>
              <a:t>3 ACTIVE INGREDIENTS</a:t>
            </a:r>
            <a:endParaRPr lang="fr-FR" sz="8000" noProof="0"/>
          </a:p>
        </p:txBody>
      </p:sp>
      <p:grpSp>
        <p:nvGrpSpPr>
          <p:cNvPr id="3" name="Group 2">
            <a:extLst>
              <a:ext uri="{FF2B5EF4-FFF2-40B4-BE49-F238E27FC236}">
                <a16:creationId xmlns:a16="http://schemas.microsoft.com/office/drawing/2014/main" id="{88FA1002-CB92-0292-6999-AB06F4C085F2}"/>
              </a:ext>
            </a:extLst>
          </p:cNvPr>
          <p:cNvGrpSpPr/>
          <p:nvPr/>
        </p:nvGrpSpPr>
        <p:grpSpPr>
          <a:xfrm>
            <a:off x="2333988" y="2622318"/>
            <a:ext cx="19716024" cy="9398232"/>
            <a:chOff x="4111438" y="2908068"/>
            <a:chExt cx="17509586" cy="7759932"/>
          </a:xfrm>
        </p:grpSpPr>
        <p:pic>
          <p:nvPicPr>
            <p:cNvPr id="9" name="Picture 8">
              <a:extLst>
                <a:ext uri="{FF2B5EF4-FFF2-40B4-BE49-F238E27FC236}">
                  <a16:creationId xmlns:a16="http://schemas.microsoft.com/office/drawing/2014/main" id="{D7F40C1C-3A76-B5D7-5576-BB714FBB0910}"/>
                </a:ext>
              </a:extLst>
            </p:cNvPr>
            <p:cNvPicPr>
              <a:picLocks noChangeAspect="1"/>
            </p:cNvPicPr>
            <p:nvPr/>
          </p:nvPicPr>
          <p:blipFill>
            <a:blip r:embed="rId3"/>
            <a:stretch>
              <a:fillRect/>
            </a:stretch>
          </p:blipFill>
          <p:spPr>
            <a:xfrm>
              <a:off x="4111438" y="2908068"/>
              <a:ext cx="17509586" cy="7759932"/>
            </a:xfrm>
            <a:prstGeom prst="rect">
              <a:avLst/>
            </a:prstGeom>
          </p:spPr>
        </p:pic>
        <p:sp>
          <p:nvSpPr>
            <p:cNvPr id="10" name="Oval 7">
              <a:extLst>
                <a:ext uri="{FF2B5EF4-FFF2-40B4-BE49-F238E27FC236}">
                  <a16:creationId xmlns:a16="http://schemas.microsoft.com/office/drawing/2014/main" id="{B211804C-8780-1155-9B63-7C5D4835FF80}"/>
                </a:ext>
              </a:extLst>
            </p:cNvPr>
            <p:cNvSpPr>
              <a:spLocks noChangeArrowheads="1"/>
            </p:cNvSpPr>
            <p:nvPr/>
          </p:nvSpPr>
          <p:spPr bwMode="auto">
            <a:xfrm>
              <a:off x="13246499" y="6149788"/>
              <a:ext cx="7597583" cy="1882589"/>
            </a:xfrm>
            <a:prstGeom prst="roundRect">
              <a:avLst/>
            </a:prstGeom>
            <a:noFill/>
            <a:ln w="57150">
              <a:solidFill>
                <a:schemeClr val="accent3"/>
              </a:solidFill>
              <a:round/>
              <a:headEnd/>
              <a:tailEnd/>
            </a:ln>
          </p:spPr>
          <p:txBody>
            <a:bodyPr wrap="none" anchor="ctr"/>
            <a:lstStyle/>
            <a:p>
              <a:endParaRPr lang="en-GB" sz="3600">
                <a:solidFill>
                  <a:schemeClr val="accent3"/>
                </a:solidFill>
              </a:endParaRPr>
            </a:p>
          </p:txBody>
        </p:sp>
      </p:grpSp>
    </p:spTree>
    <p:extLst>
      <p:ext uri="{BB962C8B-B14F-4D97-AF65-F5344CB8AC3E}">
        <p14:creationId xmlns:p14="http://schemas.microsoft.com/office/powerpoint/2010/main" val="376828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27212" y="465021"/>
            <a:ext cx="19278600" cy="4534575"/>
          </a:xfrm>
        </p:spPr>
        <p:txBody>
          <a:bodyPr/>
          <a:lstStyle/>
          <a:p>
            <a:r>
              <a:rPr lang="fr-FR" sz="8000"/>
              <a:t>What are the </a:t>
            </a:r>
            <a:r>
              <a:rPr lang="fr-FR" sz="8000" err="1"/>
              <a:t>most</a:t>
            </a:r>
            <a:r>
              <a:rPr lang="fr-FR" sz="8000"/>
              <a:t> </a:t>
            </a:r>
            <a:r>
              <a:rPr lang="fr-FR" sz="8000" err="1"/>
              <a:t>common</a:t>
            </a:r>
            <a:r>
              <a:rPr lang="fr-FR" sz="8000"/>
              <a:t> ACTIVE INGREDIENTS IN  </a:t>
            </a:r>
            <a:r>
              <a:rPr lang="fr-FR" sz="8000" err="1"/>
              <a:t>antimalarials</a:t>
            </a:r>
            <a:r>
              <a:rPr lang="fr-FR" sz="8000"/>
              <a:t>?</a:t>
            </a:r>
            <a:br>
              <a:rPr lang="fr-FR" sz="8000"/>
            </a:br>
            <a:endParaRPr lang="fr-FR" sz="8000"/>
          </a:p>
        </p:txBody>
      </p:sp>
      <p:sp>
        <p:nvSpPr>
          <p:cNvPr id="2" name="Rectangle 3">
            <a:extLst>
              <a:ext uri="{FF2B5EF4-FFF2-40B4-BE49-F238E27FC236}">
                <a16:creationId xmlns:a16="http://schemas.microsoft.com/office/drawing/2014/main" id="{407FEA27-D22C-7A80-AC39-A93454A1D1C5}"/>
              </a:ext>
            </a:extLst>
          </p:cNvPr>
          <p:cNvSpPr txBox="1">
            <a:spLocks noChangeArrowheads="1"/>
          </p:cNvSpPr>
          <p:nvPr/>
        </p:nvSpPr>
        <p:spPr>
          <a:xfrm>
            <a:off x="964268" y="5089880"/>
            <a:ext cx="8613962" cy="8161099"/>
          </a:xfrm>
          <a:prstGeom prst="roundRect">
            <a:avLst/>
          </a:prstGeom>
          <a:solidFill>
            <a:schemeClr val="accent1"/>
          </a:solidFill>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a:lnSpc>
                <a:spcPct val="100000"/>
              </a:lnSpc>
              <a:spcAft>
                <a:spcPts val="200"/>
              </a:spcAft>
            </a:pPr>
            <a:r>
              <a:rPr lang="fr-FR" sz="4000">
                <a:solidFill>
                  <a:schemeClr val="bg1"/>
                </a:solidFill>
              </a:rPr>
              <a:t>Quinine</a:t>
            </a:r>
          </a:p>
          <a:p>
            <a:pPr>
              <a:lnSpc>
                <a:spcPct val="100000"/>
              </a:lnSpc>
              <a:spcAft>
                <a:spcPts val="200"/>
              </a:spcAft>
            </a:pPr>
            <a:r>
              <a:rPr lang="fr-FR" sz="4000" err="1">
                <a:solidFill>
                  <a:schemeClr val="bg1"/>
                </a:solidFill>
              </a:rPr>
              <a:t>Amodiaquine</a:t>
            </a:r>
            <a:r>
              <a:rPr lang="fr-FR" sz="4000">
                <a:solidFill>
                  <a:schemeClr val="bg1"/>
                </a:solidFill>
              </a:rPr>
              <a:t> </a:t>
            </a:r>
          </a:p>
          <a:p>
            <a:pPr>
              <a:lnSpc>
                <a:spcPct val="100000"/>
              </a:lnSpc>
              <a:spcAft>
                <a:spcPts val="200"/>
              </a:spcAft>
            </a:pPr>
            <a:r>
              <a:rPr lang="fr-FR" sz="4000" err="1">
                <a:solidFill>
                  <a:schemeClr val="bg1"/>
                </a:solidFill>
              </a:rPr>
              <a:t>Sulfadoxine</a:t>
            </a:r>
            <a:r>
              <a:rPr lang="fr-FR" sz="4000">
                <a:solidFill>
                  <a:schemeClr val="bg1"/>
                </a:solidFill>
              </a:rPr>
              <a:t> </a:t>
            </a:r>
          </a:p>
          <a:p>
            <a:pPr>
              <a:lnSpc>
                <a:spcPct val="100000"/>
              </a:lnSpc>
              <a:spcAft>
                <a:spcPts val="200"/>
              </a:spcAft>
            </a:pPr>
            <a:r>
              <a:rPr lang="fr-FR" sz="4000" err="1">
                <a:solidFill>
                  <a:schemeClr val="bg1"/>
                </a:solidFill>
              </a:rPr>
              <a:t>Sulfamethoxypyrazine</a:t>
            </a:r>
            <a:endParaRPr lang="fr-FR" sz="4000">
              <a:solidFill>
                <a:schemeClr val="bg1"/>
              </a:solidFill>
            </a:endParaRPr>
          </a:p>
          <a:p>
            <a:pPr>
              <a:lnSpc>
                <a:spcPct val="100000"/>
              </a:lnSpc>
              <a:spcAft>
                <a:spcPts val="200"/>
              </a:spcAft>
            </a:pPr>
            <a:r>
              <a:rPr lang="fr-FR" sz="4000" err="1">
                <a:solidFill>
                  <a:schemeClr val="bg1"/>
                </a:solidFill>
              </a:rPr>
              <a:t>Pyrimethamine</a:t>
            </a:r>
            <a:endParaRPr lang="fr-FR" sz="4000">
              <a:solidFill>
                <a:schemeClr val="bg1"/>
              </a:solidFill>
            </a:endParaRPr>
          </a:p>
          <a:p>
            <a:pPr>
              <a:lnSpc>
                <a:spcPct val="100000"/>
              </a:lnSpc>
              <a:spcAft>
                <a:spcPts val="200"/>
              </a:spcAft>
            </a:pPr>
            <a:r>
              <a:rPr lang="fr-FR" sz="4000">
                <a:solidFill>
                  <a:schemeClr val="bg1"/>
                </a:solidFill>
              </a:rPr>
              <a:t>Chloroquine</a:t>
            </a:r>
          </a:p>
          <a:p>
            <a:pPr>
              <a:lnSpc>
                <a:spcPct val="100000"/>
              </a:lnSpc>
              <a:spcAft>
                <a:spcPts val="200"/>
              </a:spcAft>
            </a:pPr>
            <a:r>
              <a:rPr lang="fr-FR" sz="4000" err="1">
                <a:solidFill>
                  <a:schemeClr val="bg1"/>
                </a:solidFill>
              </a:rPr>
              <a:t>Mefloquine</a:t>
            </a:r>
            <a:r>
              <a:rPr lang="fr-FR" sz="4000">
                <a:solidFill>
                  <a:schemeClr val="bg1"/>
                </a:solidFill>
              </a:rPr>
              <a:t> </a:t>
            </a:r>
          </a:p>
          <a:p>
            <a:pPr>
              <a:lnSpc>
                <a:spcPct val="100000"/>
              </a:lnSpc>
              <a:spcAft>
                <a:spcPts val="200"/>
              </a:spcAft>
            </a:pPr>
            <a:r>
              <a:rPr lang="fr-FR" sz="4000" err="1">
                <a:solidFill>
                  <a:schemeClr val="bg1"/>
                </a:solidFill>
              </a:rPr>
              <a:t>Halofantrine</a:t>
            </a:r>
            <a:endParaRPr lang="fr-FR" sz="4000">
              <a:solidFill>
                <a:schemeClr val="bg1"/>
              </a:solidFill>
            </a:endParaRPr>
          </a:p>
          <a:p>
            <a:pPr>
              <a:lnSpc>
                <a:spcPct val="100000"/>
              </a:lnSpc>
              <a:spcAft>
                <a:spcPts val="200"/>
              </a:spcAft>
            </a:pPr>
            <a:r>
              <a:rPr lang="fr-FR" sz="4000" err="1">
                <a:solidFill>
                  <a:schemeClr val="bg1"/>
                </a:solidFill>
              </a:rPr>
              <a:t>Lumefantrine</a:t>
            </a:r>
            <a:endParaRPr lang="fr-FR" sz="4000">
              <a:solidFill>
                <a:schemeClr val="bg1"/>
              </a:solidFill>
            </a:endParaRPr>
          </a:p>
          <a:p>
            <a:pPr>
              <a:lnSpc>
                <a:spcPct val="100000"/>
              </a:lnSpc>
              <a:spcAft>
                <a:spcPts val="200"/>
              </a:spcAft>
            </a:pPr>
            <a:r>
              <a:rPr lang="fr-FR" sz="4000" err="1">
                <a:solidFill>
                  <a:schemeClr val="bg1"/>
                </a:solidFill>
              </a:rPr>
              <a:t>Pyrimethamine</a:t>
            </a:r>
            <a:endParaRPr lang="fr-FR" sz="4000">
              <a:solidFill>
                <a:schemeClr val="bg1"/>
              </a:solidFill>
            </a:endParaRPr>
          </a:p>
          <a:p>
            <a:pPr>
              <a:lnSpc>
                <a:spcPct val="100000"/>
              </a:lnSpc>
              <a:spcAft>
                <a:spcPts val="200"/>
              </a:spcAft>
            </a:pPr>
            <a:r>
              <a:rPr lang="fr-FR" sz="4000" err="1">
                <a:solidFill>
                  <a:schemeClr val="bg1"/>
                </a:solidFill>
              </a:rPr>
              <a:t>Piperaquine</a:t>
            </a:r>
            <a:endParaRPr lang="fr-FR" sz="4000">
              <a:solidFill>
                <a:schemeClr val="bg1"/>
              </a:solidFill>
            </a:endParaRPr>
          </a:p>
        </p:txBody>
      </p:sp>
      <p:sp>
        <p:nvSpPr>
          <p:cNvPr id="6" name="Rectangle 3">
            <a:extLst>
              <a:ext uri="{FF2B5EF4-FFF2-40B4-BE49-F238E27FC236}">
                <a16:creationId xmlns:a16="http://schemas.microsoft.com/office/drawing/2014/main" id="{3D7CF37A-827C-D807-189E-13811E1A9FEB}"/>
              </a:ext>
            </a:extLst>
          </p:cNvPr>
          <p:cNvSpPr txBox="1">
            <a:spLocks noChangeArrowheads="1"/>
          </p:cNvSpPr>
          <p:nvPr/>
        </p:nvSpPr>
        <p:spPr>
          <a:xfrm>
            <a:off x="13662213" y="5089880"/>
            <a:ext cx="7620000" cy="4443770"/>
          </a:xfrm>
          <a:prstGeom prst="roundRect">
            <a:avLst/>
          </a:prstGeom>
          <a:solidFill>
            <a:schemeClr val="accent3"/>
          </a:solidFill>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a:lnSpc>
                <a:spcPct val="100000"/>
              </a:lnSpc>
              <a:spcAft>
                <a:spcPts val="200"/>
              </a:spcAft>
            </a:pPr>
            <a:r>
              <a:rPr lang="fr-FR" sz="4000" err="1">
                <a:solidFill>
                  <a:schemeClr val="bg1"/>
                </a:solidFill>
              </a:rPr>
              <a:t>Artesunate</a:t>
            </a:r>
            <a:endParaRPr lang="fr-FR" sz="4000">
              <a:solidFill>
                <a:schemeClr val="bg1"/>
              </a:solidFill>
            </a:endParaRPr>
          </a:p>
          <a:p>
            <a:pPr>
              <a:lnSpc>
                <a:spcPct val="100000"/>
              </a:lnSpc>
              <a:spcAft>
                <a:spcPts val="200"/>
              </a:spcAft>
            </a:pPr>
            <a:r>
              <a:rPr lang="fr-FR" sz="4000" err="1">
                <a:solidFill>
                  <a:schemeClr val="bg1"/>
                </a:solidFill>
              </a:rPr>
              <a:t>Artemether</a:t>
            </a:r>
            <a:endParaRPr lang="fr-FR" sz="4000">
              <a:solidFill>
                <a:schemeClr val="bg1"/>
              </a:solidFill>
            </a:endParaRPr>
          </a:p>
          <a:p>
            <a:pPr>
              <a:lnSpc>
                <a:spcPct val="100000"/>
              </a:lnSpc>
              <a:spcAft>
                <a:spcPts val="200"/>
              </a:spcAft>
            </a:pPr>
            <a:r>
              <a:rPr lang="fr-FR" sz="4000" err="1">
                <a:solidFill>
                  <a:schemeClr val="bg1"/>
                </a:solidFill>
              </a:rPr>
              <a:t>Dihydroartemisinin</a:t>
            </a:r>
            <a:endParaRPr lang="fr-FR" sz="4000">
              <a:solidFill>
                <a:schemeClr val="bg1"/>
              </a:solidFill>
            </a:endParaRPr>
          </a:p>
          <a:p>
            <a:pPr>
              <a:lnSpc>
                <a:spcPct val="100000"/>
              </a:lnSpc>
              <a:spcAft>
                <a:spcPts val="200"/>
              </a:spcAft>
            </a:pPr>
            <a:r>
              <a:rPr lang="fr-FR" sz="4000" err="1">
                <a:solidFill>
                  <a:schemeClr val="bg1"/>
                </a:solidFill>
              </a:rPr>
              <a:t>Artemisinin</a:t>
            </a:r>
            <a:endParaRPr lang="fr-FR" sz="4000">
              <a:solidFill>
                <a:schemeClr val="bg1"/>
              </a:solidFill>
            </a:endParaRPr>
          </a:p>
          <a:p>
            <a:pPr>
              <a:lnSpc>
                <a:spcPct val="100000"/>
              </a:lnSpc>
              <a:spcAft>
                <a:spcPts val="200"/>
              </a:spcAft>
            </a:pPr>
            <a:r>
              <a:rPr lang="fr-FR" sz="4000" err="1">
                <a:solidFill>
                  <a:schemeClr val="bg1"/>
                </a:solidFill>
              </a:rPr>
              <a:t>Artéether</a:t>
            </a:r>
            <a:r>
              <a:rPr lang="fr-FR" sz="4000">
                <a:solidFill>
                  <a:schemeClr val="bg1"/>
                </a:solidFill>
              </a:rPr>
              <a:t> (</a:t>
            </a:r>
            <a:r>
              <a:rPr lang="fr-FR" sz="4000" err="1">
                <a:solidFill>
                  <a:schemeClr val="bg1"/>
                </a:solidFill>
              </a:rPr>
              <a:t>also</a:t>
            </a:r>
            <a:r>
              <a:rPr lang="fr-FR" sz="4000">
                <a:solidFill>
                  <a:schemeClr val="bg1"/>
                </a:solidFill>
              </a:rPr>
              <a:t> </a:t>
            </a:r>
            <a:r>
              <a:rPr lang="fr-FR" sz="4000" err="1">
                <a:solidFill>
                  <a:schemeClr val="bg1"/>
                </a:solidFill>
              </a:rPr>
              <a:t>known</a:t>
            </a:r>
            <a:r>
              <a:rPr lang="fr-FR" sz="4000">
                <a:solidFill>
                  <a:schemeClr val="bg1"/>
                </a:solidFill>
              </a:rPr>
              <a:t> as </a:t>
            </a:r>
            <a:r>
              <a:rPr lang="fr-FR" sz="4000" err="1">
                <a:solidFill>
                  <a:schemeClr val="bg1"/>
                </a:solidFill>
              </a:rPr>
              <a:t>Artémotil</a:t>
            </a:r>
            <a:r>
              <a:rPr lang="fr-FR" sz="4000">
                <a:solidFill>
                  <a:schemeClr val="bg1"/>
                </a:solidFill>
              </a:rPr>
              <a:t>)</a:t>
            </a:r>
          </a:p>
        </p:txBody>
      </p:sp>
      <p:sp>
        <p:nvSpPr>
          <p:cNvPr id="7" name="Rectangle 3">
            <a:extLst>
              <a:ext uri="{FF2B5EF4-FFF2-40B4-BE49-F238E27FC236}">
                <a16:creationId xmlns:a16="http://schemas.microsoft.com/office/drawing/2014/main" id="{14D9BB46-D46F-556C-289C-D3E4A6B8A401}"/>
              </a:ext>
            </a:extLst>
          </p:cNvPr>
          <p:cNvSpPr txBox="1">
            <a:spLocks noChangeArrowheads="1"/>
          </p:cNvSpPr>
          <p:nvPr/>
        </p:nvSpPr>
        <p:spPr>
          <a:xfrm>
            <a:off x="13662213" y="10549349"/>
            <a:ext cx="7620000" cy="783193"/>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a:lnSpc>
                <a:spcPct val="100000"/>
              </a:lnSpc>
              <a:spcAft>
                <a:spcPts val="4000"/>
              </a:spcAft>
            </a:pPr>
            <a:r>
              <a:rPr lang="fr-FR" sz="4000">
                <a:solidFill>
                  <a:schemeClr val="bg1"/>
                </a:solidFill>
              </a:rPr>
              <a:t>And combinations </a:t>
            </a:r>
          </a:p>
        </p:txBody>
      </p:sp>
      <p:sp>
        <p:nvSpPr>
          <p:cNvPr id="5" name="TextBox 4">
            <a:extLst>
              <a:ext uri="{FF2B5EF4-FFF2-40B4-BE49-F238E27FC236}">
                <a16:creationId xmlns:a16="http://schemas.microsoft.com/office/drawing/2014/main" id="{F69EC404-5CDB-F70B-4EAA-ACA1E8E2A149}"/>
              </a:ext>
            </a:extLst>
          </p:cNvPr>
          <p:cNvSpPr txBox="1"/>
          <p:nvPr/>
        </p:nvSpPr>
        <p:spPr>
          <a:xfrm>
            <a:off x="2624980" y="4129322"/>
            <a:ext cx="5292538" cy="830997"/>
          </a:xfrm>
          <a:prstGeom prst="rect">
            <a:avLst/>
          </a:prstGeom>
          <a:noFill/>
        </p:spPr>
        <p:txBody>
          <a:bodyPr wrap="square" rtlCol="0">
            <a:spAutoFit/>
          </a:bodyPr>
          <a:lstStyle/>
          <a:p>
            <a:r>
              <a:rPr lang="en-US" sz="4800" i="1"/>
              <a:t>Non-artemisinin </a:t>
            </a:r>
          </a:p>
        </p:txBody>
      </p:sp>
      <p:sp>
        <p:nvSpPr>
          <p:cNvPr id="8" name="TextBox 7">
            <a:extLst>
              <a:ext uri="{FF2B5EF4-FFF2-40B4-BE49-F238E27FC236}">
                <a16:creationId xmlns:a16="http://schemas.microsoft.com/office/drawing/2014/main" id="{A0F5B91A-E0B5-5BFA-4FCF-E35490837F24}"/>
              </a:ext>
            </a:extLst>
          </p:cNvPr>
          <p:cNvSpPr txBox="1"/>
          <p:nvPr/>
        </p:nvSpPr>
        <p:spPr>
          <a:xfrm>
            <a:off x="15657421" y="4074181"/>
            <a:ext cx="5292538" cy="830997"/>
          </a:xfrm>
          <a:prstGeom prst="rect">
            <a:avLst/>
          </a:prstGeom>
          <a:noFill/>
        </p:spPr>
        <p:txBody>
          <a:bodyPr wrap="square" rtlCol="0">
            <a:spAutoFit/>
          </a:bodyPr>
          <a:lstStyle/>
          <a:p>
            <a:r>
              <a:rPr lang="en-US" sz="4800" i="1"/>
              <a:t>Artemisinin</a:t>
            </a:r>
          </a:p>
        </p:txBody>
      </p:sp>
    </p:spTree>
    <p:extLst>
      <p:ext uri="{BB962C8B-B14F-4D97-AF65-F5344CB8AC3E}">
        <p14:creationId xmlns:p14="http://schemas.microsoft.com/office/powerpoint/2010/main" val="4054181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7772400" y="7983538"/>
            <a:ext cx="16611600" cy="4787900"/>
          </a:xfrm>
        </p:spPr>
        <p:txBody>
          <a:bodyPr/>
          <a:lstStyle/>
          <a:p>
            <a:pPr marL="0" indent="0">
              <a:lnSpc>
                <a:spcPct val="80000"/>
              </a:lnSpc>
              <a:buNone/>
            </a:pPr>
            <a:endParaRPr lang="fr-FR" sz="2000"/>
          </a:p>
          <a:p>
            <a:pPr eaLnBrk="1" hangingPunct="1">
              <a:lnSpc>
                <a:spcPct val="80000"/>
              </a:lnSpc>
            </a:pPr>
            <a:endParaRPr lang="fr-FR" sz="4800">
              <a:solidFill>
                <a:srgbClr val="3DB7E4"/>
              </a:solidFill>
            </a:endParaRPr>
          </a:p>
          <a:p>
            <a:pPr lvl="1" eaLnBrk="1" hangingPunct="1">
              <a:lnSpc>
                <a:spcPct val="80000"/>
              </a:lnSpc>
            </a:pPr>
            <a:endParaRPr lang="fr-FR" sz="4800"/>
          </a:p>
          <a:p>
            <a:pPr eaLnBrk="1" hangingPunct="1">
              <a:lnSpc>
                <a:spcPct val="80000"/>
              </a:lnSpc>
              <a:buFontTx/>
              <a:buNone/>
            </a:pPr>
            <a:endParaRPr lang="fr-FR" sz="4800"/>
          </a:p>
          <a:p>
            <a:pPr eaLnBrk="1" hangingPunct="1">
              <a:lnSpc>
                <a:spcPct val="80000"/>
              </a:lnSpc>
              <a:buFontTx/>
              <a:buNone/>
            </a:pPr>
            <a:endParaRPr lang="fr-FR" sz="4800"/>
          </a:p>
          <a:p>
            <a:pPr eaLnBrk="1" hangingPunct="1">
              <a:lnSpc>
                <a:spcPct val="80000"/>
              </a:lnSpc>
              <a:buFontTx/>
              <a:buNone/>
            </a:pPr>
            <a:endParaRPr lang="fr-FR" sz="4800"/>
          </a:p>
          <a:p>
            <a:pPr algn="ctr" eaLnBrk="1" hangingPunct="1">
              <a:lnSpc>
                <a:spcPct val="80000"/>
              </a:lnSpc>
              <a:buFontTx/>
              <a:buNone/>
            </a:pPr>
            <a:endParaRPr lang="fr-FR" sz="4800" b="1"/>
          </a:p>
        </p:txBody>
      </p:sp>
      <p:sp>
        <p:nvSpPr>
          <p:cNvPr id="7" name="Rectangle 2"/>
          <p:cNvSpPr txBox="1">
            <a:spLocks noChangeArrowheads="1"/>
          </p:cNvSpPr>
          <p:nvPr/>
        </p:nvSpPr>
        <p:spPr bwMode="auto">
          <a:xfrm>
            <a:off x="362465" y="375533"/>
            <a:ext cx="20650200" cy="27432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fr-FR" sz="8000" b="1" kern="0">
                <a:latin typeface="+mj-lt"/>
                <a:ea typeface="+mj-ea"/>
                <a:cs typeface="+mj-cs"/>
              </a:rPr>
              <a:t>ARTEMISININ- BASED COMBINATION THERAPY (ACT)</a:t>
            </a:r>
          </a:p>
        </p:txBody>
      </p:sp>
      <p:grpSp>
        <p:nvGrpSpPr>
          <p:cNvPr id="8" name="Group 7">
            <a:extLst>
              <a:ext uri="{FF2B5EF4-FFF2-40B4-BE49-F238E27FC236}">
                <a16:creationId xmlns:a16="http://schemas.microsoft.com/office/drawing/2014/main" id="{F6543AA2-CFF8-F721-59E3-81C54343577D}"/>
              </a:ext>
            </a:extLst>
          </p:cNvPr>
          <p:cNvGrpSpPr/>
          <p:nvPr/>
        </p:nvGrpSpPr>
        <p:grpSpPr>
          <a:xfrm>
            <a:off x="723900" y="4685643"/>
            <a:ext cx="22936200" cy="8520528"/>
            <a:chOff x="888143" y="4171293"/>
            <a:chExt cx="22936200" cy="8520528"/>
          </a:xfrm>
        </p:grpSpPr>
        <p:sp>
          <p:nvSpPr>
            <p:cNvPr id="3" name="Rectangle: Rounded Corners 2">
              <a:extLst>
                <a:ext uri="{FF2B5EF4-FFF2-40B4-BE49-F238E27FC236}">
                  <a16:creationId xmlns:a16="http://schemas.microsoft.com/office/drawing/2014/main" id="{55CFC86B-474C-D528-6665-225A68E61C61}"/>
                </a:ext>
              </a:extLst>
            </p:cNvPr>
            <p:cNvSpPr/>
            <p:nvPr/>
          </p:nvSpPr>
          <p:spPr>
            <a:xfrm>
              <a:off x="888143" y="4171293"/>
              <a:ext cx="22936200" cy="852052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t"/>
            <a:lstStyle/>
            <a:p>
              <a:pPr algn="ctr" eaLnBrk="1" hangingPunct="1">
                <a:lnSpc>
                  <a:spcPct val="80000"/>
                </a:lnSpc>
                <a:buNone/>
              </a:pPr>
              <a:r>
                <a:rPr lang="fr-FR" sz="4800">
                  <a:solidFill>
                    <a:schemeClr val="tx1"/>
                  </a:solidFill>
                </a:rPr>
                <a:t>An ACT </a:t>
              </a:r>
              <a:r>
                <a:rPr lang="fr-FR" sz="4800" err="1">
                  <a:solidFill>
                    <a:schemeClr val="tx1"/>
                  </a:solidFill>
                </a:rPr>
                <a:t>is</a:t>
              </a:r>
              <a:r>
                <a:rPr lang="fr-FR" sz="4800">
                  <a:solidFill>
                    <a:schemeClr val="tx1"/>
                  </a:solidFill>
                </a:rPr>
                <a:t> 1 </a:t>
              </a:r>
              <a:r>
                <a:rPr lang="fr-FR" sz="4800" err="1">
                  <a:solidFill>
                    <a:schemeClr val="tx1"/>
                  </a:solidFill>
                </a:rPr>
                <a:t>drug</a:t>
              </a:r>
              <a:r>
                <a:rPr lang="fr-FR" sz="4800">
                  <a:solidFill>
                    <a:schemeClr val="tx1"/>
                  </a:solidFill>
                </a:rPr>
                <a:t> </a:t>
              </a:r>
              <a:r>
                <a:rPr lang="fr-FR" sz="4800" err="1">
                  <a:solidFill>
                    <a:schemeClr val="tx1"/>
                  </a:solidFill>
                </a:rPr>
                <a:t>with</a:t>
              </a:r>
              <a:r>
                <a:rPr lang="fr-FR" sz="4800">
                  <a:solidFill>
                    <a:schemeClr val="tx1"/>
                  </a:solidFill>
                </a:rPr>
                <a:t> 2 active </a:t>
              </a:r>
              <a:r>
                <a:rPr lang="fr-FR" sz="4800" err="1">
                  <a:solidFill>
                    <a:schemeClr val="tx1"/>
                  </a:solidFill>
                </a:rPr>
                <a:t>ingredients</a:t>
              </a:r>
              <a:r>
                <a:rPr lang="fr-FR" sz="4800">
                  <a:solidFill>
                    <a:schemeClr val="tx1"/>
                  </a:solidFill>
                </a:rPr>
                <a:t>. The structure </a:t>
              </a:r>
              <a:r>
                <a:rPr lang="fr-FR" sz="4800" err="1">
                  <a:solidFill>
                    <a:schemeClr val="tx1"/>
                  </a:solidFill>
                </a:rPr>
                <a:t>is</a:t>
              </a:r>
              <a:r>
                <a:rPr lang="fr-FR" sz="4800">
                  <a:solidFill>
                    <a:schemeClr val="tx1"/>
                  </a:solidFill>
                </a:rPr>
                <a:t> </a:t>
              </a:r>
              <a:r>
                <a:rPr lang="fr-FR" sz="4800" err="1">
                  <a:solidFill>
                    <a:schemeClr val="tx1"/>
                  </a:solidFill>
                </a:rPr>
                <a:t>generally</a:t>
              </a:r>
              <a:r>
                <a:rPr lang="fr-FR" sz="4800">
                  <a:solidFill>
                    <a:schemeClr val="tx1"/>
                  </a:solidFill>
                </a:rPr>
                <a:t>:  </a:t>
              </a:r>
            </a:p>
          </p:txBody>
        </p:sp>
        <p:sp>
          <p:nvSpPr>
            <p:cNvPr id="4" name="Rectangle 3">
              <a:extLst>
                <a:ext uri="{FF2B5EF4-FFF2-40B4-BE49-F238E27FC236}">
                  <a16:creationId xmlns:a16="http://schemas.microsoft.com/office/drawing/2014/main" id="{0BF2C60A-862A-6D23-58C6-CF0B936FC88A}"/>
                </a:ext>
              </a:extLst>
            </p:cNvPr>
            <p:cNvSpPr txBox="1">
              <a:spLocks noChangeArrowheads="1"/>
            </p:cNvSpPr>
            <p:nvPr/>
          </p:nvSpPr>
          <p:spPr>
            <a:xfrm>
              <a:off x="2131030" y="5486070"/>
              <a:ext cx="8917971" cy="5890974"/>
            </a:xfrm>
            <a:prstGeom prst="roundRect">
              <a:avLst/>
            </a:prstGeom>
            <a:solidFill>
              <a:schemeClr val="accent3"/>
            </a:solidFill>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marL="0" indent="0">
                <a:lnSpc>
                  <a:spcPct val="100000"/>
                </a:lnSpc>
                <a:spcAft>
                  <a:spcPts val="4000"/>
                </a:spcAft>
                <a:buNone/>
              </a:pPr>
              <a:r>
                <a:rPr lang="fr-FR" sz="4000" err="1">
                  <a:solidFill>
                    <a:schemeClr val="bg1"/>
                  </a:solidFill>
                </a:rPr>
                <a:t>Artesunate</a:t>
              </a:r>
              <a:endParaRPr lang="fr-FR" sz="4000">
                <a:solidFill>
                  <a:schemeClr val="bg1"/>
                </a:solidFill>
              </a:endParaRPr>
            </a:p>
            <a:p>
              <a:pPr marL="0" indent="0">
                <a:lnSpc>
                  <a:spcPct val="100000"/>
                </a:lnSpc>
                <a:spcAft>
                  <a:spcPts val="4000"/>
                </a:spcAft>
                <a:buNone/>
              </a:pPr>
              <a:r>
                <a:rPr lang="fr-FR" sz="4000" err="1">
                  <a:solidFill>
                    <a:schemeClr val="bg1"/>
                  </a:solidFill>
                </a:rPr>
                <a:t>Artemisinin</a:t>
              </a:r>
              <a:endParaRPr lang="fr-FR" sz="4000">
                <a:solidFill>
                  <a:schemeClr val="bg1"/>
                </a:solidFill>
              </a:endParaRPr>
            </a:p>
            <a:p>
              <a:pPr marL="0" indent="0">
                <a:lnSpc>
                  <a:spcPct val="100000"/>
                </a:lnSpc>
                <a:spcAft>
                  <a:spcPts val="4000"/>
                </a:spcAft>
                <a:buNone/>
              </a:pPr>
              <a:r>
                <a:rPr lang="fr-FR" sz="4000" err="1">
                  <a:solidFill>
                    <a:schemeClr val="bg1"/>
                  </a:solidFill>
                </a:rPr>
                <a:t>Artemether</a:t>
              </a:r>
              <a:endParaRPr lang="fr-FR" sz="4000">
                <a:solidFill>
                  <a:schemeClr val="bg1"/>
                </a:solidFill>
              </a:endParaRPr>
            </a:p>
            <a:p>
              <a:pPr marL="0" indent="0">
                <a:lnSpc>
                  <a:spcPct val="100000"/>
                </a:lnSpc>
                <a:spcAft>
                  <a:spcPts val="4000"/>
                </a:spcAft>
                <a:buNone/>
              </a:pPr>
              <a:r>
                <a:rPr lang="fr-FR" sz="4000" err="1">
                  <a:solidFill>
                    <a:schemeClr val="bg1"/>
                  </a:solidFill>
                </a:rPr>
                <a:t>Dihydroartemisinin</a:t>
              </a:r>
              <a:endParaRPr lang="fr-FR" sz="4000">
                <a:solidFill>
                  <a:schemeClr val="bg1"/>
                </a:solidFill>
              </a:endParaRPr>
            </a:p>
            <a:p>
              <a:pPr marL="0" indent="0">
                <a:lnSpc>
                  <a:spcPct val="100000"/>
                </a:lnSpc>
                <a:spcAft>
                  <a:spcPts val="4000"/>
                </a:spcAft>
                <a:buNone/>
              </a:pPr>
              <a:r>
                <a:rPr lang="fr-FR" sz="4000" err="1">
                  <a:solidFill>
                    <a:schemeClr val="bg1"/>
                  </a:solidFill>
                </a:rPr>
                <a:t>Artéether</a:t>
              </a:r>
              <a:r>
                <a:rPr lang="fr-FR" sz="4000">
                  <a:solidFill>
                    <a:schemeClr val="bg1"/>
                  </a:solidFill>
                </a:rPr>
                <a:t> (</a:t>
              </a:r>
              <a:r>
                <a:rPr lang="fr-FR" sz="4000" err="1">
                  <a:solidFill>
                    <a:schemeClr val="bg1"/>
                  </a:solidFill>
                </a:rPr>
                <a:t>also</a:t>
              </a:r>
              <a:r>
                <a:rPr lang="fr-FR" sz="4000">
                  <a:solidFill>
                    <a:schemeClr val="bg1"/>
                  </a:solidFill>
                </a:rPr>
                <a:t> </a:t>
              </a:r>
              <a:r>
                <a:rPr lang="fr-FR" sz="4000" err="1">
                  <a:solidFill>
                    <a:schemeClr val="bg1"/>
                  </a:solidFill>
                </a:rPr>
                <a:t>known</a:t>
              </a:r>
              <a:r>
                <a:rPr lang="fr-FR" sz="4000">
                  <a:solidFill>
                    <a:schemeClr val="bg1"/>
                  </a:solidFill>
                </a:rPr>
                <a:t> as </a:t>
              </a:r>
              <a:r>
                <a:rPr lang="fr-FR" sz="4000" err="1">
                  <a:solidFill>
                    <a:schemeClr val="bg1"/>
                  </a:solidFill>
                </a:rPr>
                <a:t>Artémotil</a:t>
              </a:r>
              <a:r>
                <a:rPr lang="fr-FR" sz="4000">
                  <a:solidFill>
                    <a:schemeClr val="bg1"/>
                  </a:solidFill>
                </a:rPr>
                <a:t>)</a:t>
              </a:r>
            </a:p>
          </p:txBody>
        </p:sp>
        <p:sp>
          <p:nvSpPr>
            <p:cNvPr id="5" name="Rectangle 3">
              <a:extLst>
                <a:ext uri="{FF2B5EF4-FFF2-40B4-BE49-F238E27FC236}">
                  <a16:creationId xmlns:a16="http://schemas.microsoft.com/office/drawing/2014/main" id="{E2C82638-F24F-72E3-740D-0771714CD252}"/>
                </a:ext>
              </a:extLst>
            </p:cNvPr>
            <p:cNvSpPr txBox="1">
              <a:spLocks noChangeArrowheads="1"/>
            </p:cNvSpPr>
            <p:nvPr/>
          </p:nvSpPr>
          <p:spPr>
            <a:xfrm>
              <a:off x="13472986" y="5486070"/>
              <a:ext cx="8617807" cy="783193"/>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marL="0" indent="0">
                <a:lnSpc>
                  <a:spcPct val="100000"/>
                </a:lnSpc>
                <a:spcAft>
                  <a:spcPts val="4000"/>
                </a:spcAft>
                <a:buNone/>
              </a:pPr>
              <a:r>
                <a:rPr lang="fr-FR" sz="4000" i="1" err="1">
                  <a:solidFill>
                    <a:schemeClr val="bg1"/>
                  </a:solidFill>
                </a:rPr>
                <a:t>Other</a:t>
              </a:r>
              <a:r>
                <a:rPr lang="fr-FR" sz="4000" i="1">
                  <a:solidFill>
                    <a:schemeClr val="bg1"/>
                  </a:solidFill>
                </a:rPr>
                <a:t> active </a:t>
              </a:r>
              <a:r>
                <a:rPr lang="fr-FR" sz="4000" i="1" err="1">
                  <a:solidFill>
                    <a:schemeClr val="bg1"/>
                  </a:solidFill>
                </a:rPr>
                <a:t>ingredient</a:t>
              </a:r>
              <a:endParaRPr lang="fr-FR" sz="4000" i="1">
                <a:solidFill>
                  <a:schemeClr val="bg1"/>
                </a:solidFill>
              </a:endParaRPr>
            </a:p>
          </p:txBody>
        </p:sp>
        <p:sp>
          <p:nvSpPr>
            <p:cNvPr id="6" name="Plus Sign 5">
              <a:extLst>
                <a:ext uri="{FF2B5EF4-FFF2-40B4-BE49-F238E27FC236}">
                  <a16:creationId xmlns:a16="http://schemas.microsoft.com/office/drawing/2014/main" id="{79B8606F-9682-C0C2-6F27-0747FB9FF790}"/>
                </a:ext>
              </a:extLst>
            </p:cNvPr>
            <p:cNvSpPr/>
            <p:nvPr/>
          </p:nvSpPr>
          <p:spPr>
            <a:xfrm>
              <a:off x="11449565" y="7391400"/>
              <a:ext cx="1813356" cy="1774925"/>
            </a:xfrm>
            <a:prstGeom prst="mathPlus">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9981E53-7B52-7D0A-7B8A-0FECC6A79F35}"/>
              </a:ext>
            </a:extLst>
          </p:cNvPr>
          <p:cNvSpPr txBox="1"/>
          <p:nvPr/>
        </p:nvSpPr>
        <p:spPr>
          <a:xfrm>
            <a:off x="572018" y="3522584"/>
            <a:ext cx="12196118" cy="830997"/>
          </a:xfrm>
          <a:prstGeom prst="rect">
            <a:avLst/>
          </a:prstGeom>
          <a:noFill/>
        </p:spPr>
        <p:txBody>
          <a:bodyPr wrap="square">
            <a:spAutoFit/>
          </a:bodyPr>
          <a:lstStyle/>
          <a:p>
            <a:r>
              <a:rPr lang="fr-FR" sz="4800"/>
              <a:t>Common </a:t>
            </a:r>
            <a:r>
              <a:rPr lang="fr-FR" sz="4800" noProof="0" err="1"/>
              <a:t>generic</a:t>
            </a:r>
            <a:r>
              <a:rPr lang="fr-FR" sz="4800" noProof="0"/>
              <a:t> </a:t>
            </a:r>
            <a:r>
              <a:rPr lang="fr-FR" sz="4800" noProof="0" err="1"/>
              <a:t>names</a:t>
            </a:r>
            <a:r>
              <a:rPr lang="fr-FR" sz="4800" noProof="0"/>
              <a:t>:</a:t>
            </a:r>
            <a:endParaRPr lang="en-US" sz="4800"/>
          </a:p>
        </p:txBody>
      </p:sp>
    </p:spTree>
    <p:extLst>
      <p:ext uri="{BB962C8B-B14F-4D97-AF65-F5344CB8AC3E}">
        <p14:creationId xmlns:p14="http://schemas.microsoft.com/office/powerpoint/2010/main" val="3522310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F479A132-6344-D864-2849-FE8BE56F83F9}"/>
              </a:ext>
            </a:extLst>
          </p:cNvPr>
          <p:cNvSpPr txBox="1">
            <a:spLocks noChangeArrowheads="1"/>
          </p:cNvSpPr>
          <p:nvPr/>
        </p:nvSpPr>
        <p:spPr>
          <a:xfrm>
            <a:off x="10762735" y="4637387"/>
            <a:ext cx="10134600" cy="7315200"/>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marL="0" indent="0">
              <a:lnSpc>
                <a:spcPct val="100000"/>
              </a:lnSpc>
              <a:spcAft>
                <a:spcPts val="4000"/>
              </a:spcAft>
              <a:buNone/>
            </a:pPr>
            <a:endParaRPr lang="fr-FR" sz="4000" i="1">
              <a:solidFill>
                <a:schemeClr val="tx1"/>
              </a:solidFill>
            </a:endParaRPr>
          </a:p>
        </p:txBody>
      </p:sp>
      <p:sp>
        <p:nvSpPr>
          <p:cNvPr id="6" name="Rectangle 3">
            <a:extLst>
              <a:ext uri="{FF2B5EF4-FFF2-40B4-BE49-F238E27FC236}">
                <a16:creationId xmlns:a16="http://schemas.microsoft.com/office/drawing/2014/main" id="{EF55D78C-9A90-7CD5-543C-7D70A5BE0B79}"/>
              </a:ext>
            </a:extLst>
          </p:cNvPr>
          <p:cNvSpPr txBox="1">
            <a:spLocks noChangeArrowheads="1"/>
          </p:cNvSpPr>
          <p:nvPr/>
        </p:nvSpPr>
        <p:spPr>
          <a:xfrm>
            <a:off x="1161535" y="4657982"/>
            <a:ext cx="7315200" cy="7315200"/>
          </a:xfrm>
          <a:prstGeom prst="roundRect">
            <a:avLst/>
          </a:prstGeom>
          <a:solidFill>
            <a:schemeClr val="accent3"/>
          </a:solidFill>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dk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dk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dk1"/>
                </a:solidFill>
                <a:latin typeface="+mn-lt"/>
                <a:ea typeface="+mn-ea"/>
                <a:cs typeface="+mn-cs"/>
              </a:defRPr>
            </a:lvl9pPr>
          </a:lstStyle>
          <a:p>
            <a:pPr>
              <a:lnSpc>
                <a:spcPct val="100000"/>
              </a:lnSpc>
              <a:spcAft>
                <a:spcPts val="4000"/>
              </a:spcAft>
            </a:pPr>
            <a:endParaRPr lang="fr-FR" sz="4000">
              <a:solidFill>
                <a:schemeClr val="tx1"/>
              </a:solidFill>
            </a:endParaRPr>
          </a:p>
        </p:txBody>
      </p:sp>
      <p:sp>
        <p:nvSpPr>
          <p:cNvPr id="34819" name="Rectangle 3"/>
          <p:cNvSpPr>
            <a:spLocks noGrp="1" noChangeArrowheads="1"/>
          </p:cNvSpPr>
          <p:nvPr>
            <p:ph type="body" idx="4294967295"/>
          </p:nvPr>
        </p:nvSpPr>
        <p:spPr>
          <a:xfrm>
            <a:off x="1981902" y="5071617"/>
            <a:ext cx="22210712" cy="6487930"/>
          </a:xfrm>
        </p:spPr>
        <p:txBody>
          <a:bodyPr/>
          <a:lstStyle/>
          <a:p>
            <a:pPr marL="0" indent="0" eaLnBrk="1" hangingPunct="1">
              <a:buNone/>
              <a:defRPr/>
            </a:pPr>
            <a:r>
              <a:rPr lang="fr-FR" sz="4800" err="1">
                <a:solidFill>
                  <a:schemeClr val="bg1"/>
                </a:solidFill>
              </a:rPr>
              <a:t>Artemether</a:t>
            </a:r>
            <a:r>
              <a:rPr lang="fr-FR" sz="4800">
                <a:solidFill>
                  <a:schemeClr val="bg1"/>
                </a:solidFill>
              </a:rPr>
              <a:t> 	</a:t>
            </a:r>
            <a:r>
              <a:rPr lang="fr-FR" sz="4800"/>
              <a:t>		+ 	</a:t>
            </a:r>
            <a:r>
              <a:rPr lang="fr-FR" sz="4800" err="1">
                <a:solidFill>
                  <a:schemeClr val="bg1"/>
                </a:solidFill>
              </a:rPr>
              <a:t>Lumefantrine</a:t>
            </a:r>
            <a:endParaRPr lang="fr-FR" sz="4800">
              <a:solidFill>
                <a:schemeClr val="bg1"/>
              </a:solidFill>
            </a:endParaRPr>
          </a:p>
          <a:p>
            <a:pPr marL="0" indent="0" eaLnBrk="1" hangingPunct="1">
              <a:spcBef>
                <a:spcPts val="100"/>
              </a:spcBef>
              <a:spcAft>
                <a:spcPts val="500"/>
              </a:spcAft>
              <a:buNone/>
              <a:defRPr/>
            </a:pPr>
            <a:r>
              <a:rPr lang="fr-FR" sz="4800" err="1">
                <a:solidFill>
                  <a:schemeClr val="bg1"/>
                </a:solidFill>
              </a:rPr>
              <a:t>Artesunate</a:t>
            </a:r>
            <a:r>
              <a:rPr lang="fr-FR" sz="4800">
                <a:solidFill>
                  <a:schemeClr val="bg1"/>
                </a:solidFill>
              </a:rPr>
              <a:t> </a:t>
            </a:r>
            <a:r>
              <a:rPr lang="fr-FR" sz="4800"/>
              <a:t>			+ 	</a:t>
            </a:r>
            <a:r>
              <a:rPr lang="fr-FR" sz="4800" err="1">
                <a:solidFill>
                  <a:schemeClr val="bg1"/>
                </a:solidFill>
              </a:rPr>
              <a:t>Amodiaquine</a:t>
            </a:r>
            <a:endParaRPr lang="fr-FR" sz="4800">
              <a:solidFill>
                <a:schemeClr val="bg1"/>
              </a:solidFill>
            </a:endParaRPr>
          </a:p>
          <a:p>
            <a:pPr marL="0" indent="0" eaLnBrk="1" hangingPunct="1">
              <a:buNone/>
              <a:defRPr/>
            </a:pPr>
            <a:r>
              <a:rPr lang="fr-FR" sz="4800" err="1">
                <a:solidFill>
                  <a:schemeClr val="bg1"/>
                </a:solidFill>
              </a:rPr>
              <a:t>Artesunate</a:t>
            </a:r>
            <a:r>
              <a:rPr lang="fr-FR" sz="4800">
                <a:solidFill>
                  <a:schemeClr val="bg1"/>
                </a:solidFill>
              </a:rPr>
              <a:t> </a:t>
            </a:r>
            <a:r>
              <a:rPr lang="fr-FR" sz="4800"/>
              <a:t>			+ 	</a:t>
            </a:r>
            <a:r>
              <a:rPr lang="fr-FR" sz="4800" err="1">
                <a:solidFill>
                  <a:schemeClr val="bg1"/>
                </a:solidFill>
              </a:rPr>
              <a:t>Sulfadoxine-Pyrimethamine</a:t>
            </a:r>
            <a:r>
              <a:rPr lang="fr-FR" sz="4800">
                <a:solidFill>
                  <a:schemeClr val="bg1"/>
                </a:solidFill>
              </a:rPr>
              <a:t> (SP)</a:t>
            </a:r>
          </a:p>
          <a:p>
            <a:pPr marL="0" indent="0" eaLnBrk="1" hangingPunct="1">
              <a:buNone/>
              <a:defRPr/>
            </a:pPr>
            <a:r>
              <a:rPr lang="fr-FR" sz="4800" err="1">
                <a:solidFill>
                  <a:schemeClr val="bg1"/>
                </a:solidFill>
              </a:rPr>
              <a:t>Dihydroartemisinin</a:t>
            </a:r>
            <a:r>
              <a:rPr lang="fr-FR" sz="4800">
                <a:solidFill>
                  <a:schemeClr val="bg1"/>
                </a:solidFill>
              </a:rPr>
              <a:t> </a:t>
            </a:r>
            <a:r>
              <a:rPr lang="fr-FR" sz="4800"/>
              <a:t>	            + 	</a:t>
            </a:r>
            <a:r>
              <a:rPr lang="fr-FR" sz="4800">
                <a:solidFill>
                  <a:schemeClr val="bg1"/>
                </a:solidFill>
              </a:rPr>
              <a:t>SP</a:t>
            </a:r>
          </a:p>
          <a:p>
            <a:pPr marL="0" indent="0" eaLnBrk="1" hangingPunct="1">
              <a:buNone/>
              <a:defRPr/>
            </a:pPr>
            <a:r>
              <a:rPr lang="fr-FR" sz="4800" err="1">
                <a:solidFill>
                  <a:schemeClr val="bg1"/>
                </a:solidFill>
              </a:rPr>
              <a:t>Dihydroartemisinin</a:t>
            </a:r>
            <a:r>
              <a:rPr lang="fr-FR" sz="4800"/>
              <a:t> 	            + 	</a:t>
            </a:r>
            <a:r>
              <a:rPr lang="fr-FR" sz="4800" err="1">
                <a:solidFill>
                  <a:schemeClr val="bg1"/>
                </a:solidFill>
              </a:rPr>
              <a:t>Piperaquine</a:t>
            </a:r>
            <a:r>
              <a:rPr lang="fr-FR" sz="4800">
                <a:solidFill>
                  <a:schemeClr val="bg1"/>
                </a:solidFill>
              </a:rPr>
              <a:t> phosphate</a:t>
            </a:r>
          </a:p>
          <a:p>
            <a:pPr marL="0" indent="0" eaLnBrk="1" hangingPunct="1">
              <a:buNone/>
              <a:defRPr/>
            </a:pPr>
            <a:r>
              <a:rPr lang="fr-FR" sz="4800" err="1">
                <a:solidFill>
                  <a:schemeClr val="bg1"/>
                </a:solidFill>
              </a:rPr>
              <a:t>Artesunate</a:t>
            </a:r>
            <a:r>
              <a:rPr lang="fr-FR" sz="4800">
                <a:solidFill>
                  <a:schemeClr val="bg1"/>
                </a:solidFill>
              </a:rPr>
              <a:t> 	</a:t>
            </a:r>
            <a:r>
              <a:rPr lang="fr-FR" sz="4800"/>
              <a:t>		+ 	</a:t>
            </a:r>
            <a:r>
              <a:rPr lang="fr-FR" sz="4800" err="1">
                <a:solidFill>
                  <a:schemeClr val="bg1"/>
                </a:solidFill>
              </a:rPr>
              <a:t>Mefloquine</a:t>
            </a:r>
            <a:endParaRPr lang="fr-FR" sz="4800">
              <a:solidFill>
                <a:schemeClr val="bg1"/>
              </a:solidFill>
            </a:endParaRPr>
          </a:p>
          <a:p>
            <a:pPr marL="0" indent="0" eaLnBrk="1" hangingPunct="1">
              <a:buNone/>
              <a:defRPr/>
            </a:pPr>
            <a:r>
              <a:rPr lang="fr-FR" sz="4800" err="1">
                <a:solidFill>
                  <a:schemeClr val="bg1"/>
                </a:solidFill>
              </a:rPr>
              <a:t>Artemisinin</a:t>
            </a:r>
            <a:r>
              <a:rPr lang="fr-FR" sz="4800">
                <a:solidFill>
                  <a:schemeClr val="bg1"/>
                </a:solidFill>
              </a:rPr>
              <a:t> 	</a:t>
            </a:r>
            <a:r>
              <a:rPr lang="fr-FR" sz="4800"/>
              <a:t> 		+ 	</a:t>
            </a:r>
            <a:r>
              <a:rPr lang="fr-FR" sz="4800" err="1">
                <a:solidFill>
                  <a:schemeClr val="bg1"/>
                </a:solidFill>
              </a:rPr>
              <a:t>Naphthoquine</a:t>
            </a:r>
            <a:endParaRPr lang="fr-FR" sz="4800">
              <a:solidFill>
                <a:schemeClr val="bg1"/>
              </a:solidFill>
            </a:endParaRPr>
          </a:p>
          <a:p>
            <a:pPr marL="0" indent="0" eaLnBrk="1" hangingPunct="1">
              <a:buNone/>
              <a:defRPr/>
            </a:pPr>
            <a:r>
              <a:rPr lang="fr-FR" sz="4800" err="1">
                <a:solidFill>
                  <a:schemeClr val="bg1"/>
                </a:solidFill>
              </a:rPr>
              <a:t>Artesunate</a:t>
            </a:r>
            <a:r>
              <a:rPr lang="fr-FR" sz="4800">
                <a:solidFill>
                  <a:schemeClr val="bg1"/>
                </a:solidFill>
              </a:rPr>
              <a:t> </a:t>
            </a:r>
            <a:r>
              <a:rPr lang="fr-FR" sz="4800"/>
              <a:t>			+ 	</a:t>
            </a:r>
            <a:r>
              <a:rPr lang="fr-FR" sz="4800" err="1">
                <a:solidFill>
                  <a:schemeClr val="bg1"/>
                </a:solidFill>
              </a:rPr>
              <a:t>Pyronaridine</a:t>
            </a:r>
            <a:endParaRPr lang="fr-FR" sz="4800">
              <a:solidFill>
                <a:schemeClr val="bg1"/>
              </a:solidFill>
            </a:endParaRPr>
          </a:p>
        </p:txBody>
      </p:sp>
      <p:sp>
        <p:nvSpPr>
          <p:cNvPr id="9" name="Rectangle 2">
            <a:extLst>
              <a:ext uri="{FF2B5EF4-FFF2-40B4-BE49-F238E27FC236}">
                <a16:creationId xmlns:a16="http://schemas.microsoft.com/office/drawing/2014/main" id="{4D1A4D36-548A-FA36-7F89-892EE9F6DC33}"/>
              </a:ext>
            </a:extLst>
          </p:cNvPr>
          <p:cNvSpPr txBox="1">
            <a:spLocks noChangeArrowheads="1"/>
          </p:cNvSpPr>
          <p:nvPr/>
        </p:nvSpPr>
        <p:spPr bwMode="auto">
          <a:xfrm>
            <a:off x="247135" y="371218"/>
            <a:ext cx="20650200" cy="27432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fr-FR" sz="8000" b="1" kern="0">
                <a:latin typeface="+mj-lt"/>
                <a:ea typeface="+mj-ea"/>
                <a:cs typeface="+mj-cs"/>
              </a:rPr>
              <a:t>ARTEMISININ- BASED COMBINATION THERAPY (ACT)</a:t>
            </a:r>
          </a:p>
        </p:txBody>
      </p:sp>
      <p:sp>
        <p:nvSpPr>
          <p:cNvPr id="10" name="TextBox 9">
            <a:extLst>
              <a:ext uri="{FF2B5EF4-FFF2-40B4-BE49-F238E27FC236}">
                <a16:creationId xmlns:a16="http://schemas.microsoft.com/office/drawing/2014/main" id="{5442731C-87B3-9706-4652-0BFB1B3B4D62}"/>
              </a:ext>
            </a:extLst>
          </p:cNvPr>
          <p:cNvSpPr txBox="1"/>
          <p:nvPr/>
        </p:nvSpPr>
        <p:spPr>
          <a:xfrm>
            <a:off x="1141970" y="3279840"/>
            <a:ext cx="12196118" cy="830997"/>
          </a:xfrm>
          <a:prstGeom prst="rect">
            <a:avLst/>
          </a:prstGeom>
          <a:noFill/>
        </p:spPr>
        <p:txBody>
          <a:bodyPr wrap="square">
            <a:spAutoFit/>
          </a:bodyPr>
          <a:lstStyle/>
          <a:p>
            <a:r>
              <a:rPr lang="fr-FR" sz="4800"/>
              <a:t>Common </a:t>
            </a:r>
            <a:r>
              <a:rPr lang="fr-FR" sz="4800" noProof="0" err="1"/>
              <a:t>generic</a:t>
            </a:r>
            <a:r>
              <a:rPr lang="fr-FR" sz="4800" noProof="0"/>
              <a:t> </a:t>
            </a:r>
            <a:r>
              <a:rPr lang="fr-FR" sz="4800" noProof="0" err="1"/>
              <a:t>names</a:t>
            </a:r>
            <a:r>
              <a:rPr lang="fr-FR" sz="4800" noProof="0"/>
              <a:t>:</a:t>
            </a:r>
            <a:endParaRPr lang="en-US" sz="4800"/>
          </a:p>
        </p:txBody>
      </p:sp>
    </p:spTree>
    <p:extLst>
      <p:ext uri="{BB962C8B-B14F-4D97-AF65-F5344CB8AC3E}">
        <p14:creationId xmlns:p14="http://schemas.microsoft.com/office/powerpoint/2010/main" val="874581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61950" y="856799"/>
            <a:ext cx="7715576" cy="1164421"/>
          </a:xfrm>
        </p:spPr>
        <p:txBody>
          <a:bodyPr/>
          <a:lstStyle/>
          <a:p>
            <a:pPr algn="ctr" eaLnBrk="1" hangingPunct="1"/>
            <a:r>
              <a:rPr lang="fr-FR" sz="8000"/>
              <a:t> Important</a:t>
            </a:r>
          </a:p>
        </p:txBody>
      </p:sp>
      <p:sp>
        <p:nvSpPr>
          <p:cNvPr id="45059" name="Rectangle 3"/>
          <p:cNvSpPr>
            <a:spLocks noGrp="1" noChangeArrowheads="1"/>
          </p:cNvSpPr>
          <p:nvPr>
            <p:ph type="body" idx="4294967295"/>
          </p:nvPr>
        </p:nvSpPr>
        <p:spPr>
          <a:xfrm>
            <a:off x="1781175" y="5169450"/>
            <a:ext cx="20821650" cy="7385050"/>
          </a:xfrm>
        </p:spPr>
        <p:txBody>
          <a:bodyPr/>
          <a:lstStyle/>
          <a:p>
            <a:pPr marL="533400" indent="0" algn="ctr">
              <a:lnSpc>
                <a:spcPct val="130000"/>
              </a:lnSpc>
              <a:buNone/>
            </a:pPr>
            <a:r>
              <a:rPr lang="fr-FR" sz="6400"/>
              <a:t>If </a:t>
            </a:r>
            <a:r>
              <a:rPr lang="fr-FR" sz="6400" err="1"/>
              <a:t>you</a:t>
            </a:r>
            <a:r>
              <a:rPr lang="fr-FR" sz="6400"/>
              <a:t> know the </a:t>
            </a:r>
            <a:r>
              <a:rPr lang="fr-FR" sz="6400" err="1"/>
              <a:t>generic</a:t>
            </a:r>
            <a:r>
              <a:rPr lang="fr-FR" sz="6400"/>
              <a:t> </a:t>
            </a:r>
            <a:r>
              <a:rPr lang="fr-FR" sz="6400" err="1"/>
              <a:t>names</a:t>
            </a:r>
            <a:r>
              <a:rPr lang="fr-FR" sz="6400"/>
              <a:t> </a:t>
            </a:r>
            <a:r>
              <a:rPr lang="fr-FR" sz="6400" err="1"/>
              <a:t>mentioned</a:t>
            </a:r>
            <a:r>
              <a:rPr lang="fr-FR" sz="6400"/>
              <a:t> in the </a:t>
            </a:r>
            <a:r>
              <a:rPr lang="fr-FR" sz="6400" err="1"/>
              <a:t>previous</a:t>
            </a:r>
            <a:r>
              <a:rPr lang="fr-FR" sz="6400"/>
              <a:t> slides, </a:t>
            </a:r>
            <a:r>
              <a:rPr lang="fr-FR" sz="6400" err="1"/>
              <a:t>you'll</a:t>
            </a:r>
            <a:r>
              <a:rPr lang="fr-FR" sz="6400"/>
              <a:t> </a:t>
            </a:r>
            <a:r>
              <a:rPr lang="fr-FR" sz="6400" err="1"/>
              <a:t>be</a:t>
            </a:r>
            <a:r>
              <a:rPr lang="fr-FR" sz="6400"/>
              <a:t> able to </a:t>
            </a:r>
            <a:r>
              <a:rPr lang="fr-FR" sz="6400" err="1">
                <a:solidFill>
                  <a:schemeClr val="accent1"/>
                </a:solidFill>
              </a:rPr>
              <a:t>identify</a:t>
            </a:r>
            <a:r>
              <a:rPr lang="fr-FR" sz="6400">
                <a:solidFill>
                  <a:schemeClr val="accent1"/>
                </a:solidFill>
              </a:rPr>
              <a:t> an </a:t>
            </a:r>
            <a:r>
              <a:rPr lang="fr-FR" sz="6400" err="1">
                <a:solidFill>
                  <a:schemeClr val="accent1"/>
                </a:solidFill>
              </a:rPr>
              <a:t>antimalarial</a:t>
            </a:r>
            <a:r>
              <a:rPr lang="fr-FR" sz="6400">
                <a:solidFill>
                  <a:schemeClr val="accent1"/>
                </a:solidFill>
              </a:rPr>
              <a:t> </a:t>
            </a:r>
            <a:r>
              <a:rPr lang="fr-FR" sz="6400" err="1">
                <a:solidFill>
                  <a:schemeClr val="accent1"/>
                </a:solidFill>
              </a:rPr>
              <a:t>drug</a:t>
            </a:r>
            <a:r>
              <a:rPr lang="fr-FR" sz="6400">
                <a:solidFill>
                  <a:schemeClr val="accent1"/>
                </a:solidFill>
              </a:rPr>
              <a:t> </a:t>
            </a:r>
            <a:r>
              <a:rPr lang="fr-FR" sz="6400"/>
              <a:t>and </a:t>
            </a:r>
            <a:r>
              <a:rPr lang="fr-FR" sz="6400" err="1"/>
              <a:t>distinguish</a:t>
            </a:r>
            <a:r>
              <a:rPr lang="fr-FR" sz="6400"/>
              <a:t> </a:t>
            </a:r>
            <a:r>
              <a:rPr lang="fr-FR" sz="6400" err="1"/>
              <a:t>it</a:t>
            </a:r>
            <a:r>
              <a:rPr lang="fr-FR" sz="6400"/>
              <a:t> </a:t>
            </a:r>
            <a:r>
              <a:rPr lang="fr-FR" sz="6400" err="1"/>
              <a:t>from</a:t>
            </a:r>
            <a:r>
              <a:rPr lang="fr-FR" sz="6400"/>
              <a:t> </a:t>
            </a:r>
            <a:r>
              <a:rPr lang="fr-FR" sz="6400" err="1"/>
              <a:t>other</a:t>
            </a:r>
            <a:r>
              <a:rPr lang="fr-FR" sz="6400"/>
              <a:t> </a:t>
            </a:r>
            <a:r>
              <a:rPr lang="fr-FR" sz="6400" err="1"/>
              <a:t>medicines</a:t>
            </a:r>
            <a:r>
              <a:rPr lang="fr-FR" sz="6400"/>
              <a:t>!</a:t>
            </a:r>
          </a:p>
          <a:p>
            <a:pPr algn="ctr" eaLnBrk="1" hangingPunct="1">
              <a:lnSpc>
                <a:spcPct val="130000"/>
              </a:lnSpc>
            </a:pPr>
            <a:endParaRPr lang="fr-FR" sz="6400"/>
          </a:p>
          <a:p>
            <a:pPr algn="ctr" eaLnBrk="1" hangingPunct="1">
              <a:lnSpc>
                <a:spcPct val="130000"/>
              </a:lnSpc>
              <a:buFontTx/>
              <a:buNone/>
            </a:pPr>
            <a:endParaRPr lang="fr-FR" i="1" noProof="0"/>
          </a:p>
        </p:txBody>
      </p:sp>
      <p:pic>
        <p:nvPicPr>
          <p:cNvPr id="45060" name="Picture 5" descr="Light%2520Bulb">
            <a:hlinkClick r:id="rId3"/>
          </p:cNvPr>
          <p:cNvPicPr>
            <a:picLocks noChangeAspect="1" noChangeArrowheads="1"/>
          </p:cNvPicPr>
          <p:nvPr/>
        </p:nvPicPr>
        <p:blipFill>
          <a:blip r:embed="rId4" cstate="print"/>
          <a:srcRect/>
          <a:stretch>
            <a:fillRect/>
          </a:stretch>
        </p:blipFill>
        <p:spPr bwMode="auto">
          <a:xfrm>
            <a:off x="7639376" y="368830"/>
            <a:ext cx="2069129" cy="2305600"/>
          </a:xfrm>
          <a:prstGeom prst="rect">
            <a:avLst/>
          </a:prstGeom>
          <a:noFill/>
          <a:ln w="9525">
            <a:noFill/>
            <a:miter lim="800000"/>
            <a:headEnd/>
            <a:tailEnd/>
          </a:ln>
        </p:spPr>
      </p:pic>
    </p:spTree>
    <p:extLst>
      <p:ext uri="{BB962C8B-B14F-4D97-AF65-F5344CB8AC3E}">
        <p14:creationId xmlns:p14="http://schemas.microsoft.com/office/powerpoint/2010/main" val="304796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71500" y="407781"/>
            <a:ext cx="21774150" cy="2272417"/>
          </a:xfrm>
        </p:spPr>
        <p:txBody>
          <a:bodyPr/>
          <a:lstStyle/>
          <a:p>
            <a:r>
              <a:rPr lang="en-US" sz="8000"/>
              <a:t>we are only interested In TRUE antimalarial drugs!</a:t>
            </a:r>
            <a:endParaRPr lang="fr-FR" sz="8000" noProof="0">
              <a:cs typeface="Poppins"/>
            </a:endParaRPr>
          </a:p>
        </p:txBody>
      </p:sp>
      <p:sp>
        <p:nvSpPr>
          <p:cNvPr id="46083" name="Rectangle 3"/>
          <p:cNvSpPr>
            <a:spLocks noGrp="1" noChangeArrowheads="1"/>
          </p:cNvSpPr>
          <p:nvPr>
            <p:ph type="body" idx="4294967295"/>
          </p:nvPr>
        </p:nvSpPr>
        <p:spPr>
          <a:xfrm>
            <a:off x="571499" y="3451181"/>
            <a:ext cx="11104607" cy="7866769"/>
          </a:xfrm>
        </p:spPr>
        <p:txBody>
          <a:bodyPr/>
          <a:lstStyle/>
          <a:p>
            <a:pPr>
              <a:spcBef>
                <a:spcPts val="100"/>
              </a:spcBef>
              <a:spcAft>
                <a:spcPts val="500"/>
              </a:spcAft>
            </a:pPr>
            <a:r>
              <a:rPr lang="en-US" sz="4800"/>
              <a:t>There are other classes of drugs that are </a:t>
            </a:r>
            <a:r>
              <a:rPr lang="en-US" sz="4800" u="sng"/>
              <a:t>not antimalarials</a:t>
            </a:r>
            <a:r>
              <a:rPr lang="en-US" sz="4800"/>
              <a:t> but are sometimes prescribed to someone with malaria...</a:t>
            </a:r>
          </a:p>
          <a:p>
            <a:pPr>
              <a:spcBef>
                <a:spcPts val="100"/>
              </a:spcBef>
              <a:spcAft>
                <a:spcPts val="500"/>
              </a:spcAft>
            </a:pPr>
            <a:endParaRPr lang="en-US" sz="4800"/>
          </a:p>
          <a:p>
            <a:pPr>
              <a:spcBef>
                <a:spcPts val="100"/>
              </a:spcBef>
              <a:spcAft>
                <a:spcPts val="500"/>
              </a:spcAft>
            </a:pPr>
            <a:r>
              <a:rPr lang="en-US" sz="4800"/>
              <a:t>Some of the other drug classes are:</a:t>
            </a:r>
          </a:p>
          <a:p>
            <a:pPr lvl="1">
              <a:spcBef>
                <a:spcPts val="100"/>
              </a:spcBef>
              <a:spcAft>
                <a:spcPts val="500"/>
              </a:spcAft>
            </a:pPr>
            <a:r>
              <a:rPr lang="en-US" sz="4800"/>
              <a:t>Antibiotics (eliminate bacteria)</a:t>
            </a:r>
          </a:p>
          <a:p>
            <a:pPr lvl="1">
              <a:spcBef>
                <a:spcPts val="100"/>
              </a:spcBef>
              <a:spcAft>
                <a:spcPts val="500"/>
              </a:spcAft>
            </a:pPr>
            <a:r>
              <a:rPr lang="en-US" sz="4800"/>
              <a:t>Antipyretics (to relieve fever)</a:t>
            </a:r>
          </a:p>
          <a:p>
            <a:pPr lvl="1">
              <a:spcBef>
                <a:spcPts val="100"/>
              </a:spcBef>
              <a:spcAft>
                <a:spcPts val="500"/>
              </a:spcAft>
            </a:pPr>
            <a:r>
              <a:rPr lang="en-US" sz="4800"/>
              <a:t>Antiemetics (prevent nausea)</a:t>
            </a:r>
          </a:p>
          <a:p>
            <a:pPr lvl="1">
              <a:spcBef>
                <a:spcPts val="100"/>
              </a:spcBef>
              <a:spcAft>
                <a:spcPts val="500"/>
              </a:spcAft>
            </a:pPr>
            <a:r>
              <a:rPr lang="en-US" sz="4800"/>
              <a:t>Other commonly prescribed drugs...</a:t>
            </a:r>
          </a:p>
        </p:txBody>
      </p:sp>
      <p:sp>
        <p:nvSpPr>
          <p:cNvPr id="47107" name="Rectangle 3"/>
          <p:cNvSpPr txBox="1">
            <a:spLocks noChangeArrowheads="1"/>
          </p:cNvSpPr>
          <p:nvPr/>
        </p:nvSpPr>
        <p:spPr>
          <a:xfrm>
            <a:off x="12707894" y="3451181"/>
            <a:ext cx="4360906" cy="4264069"/>
          </a:xfrm>
          <a:prstGeom prst="rect">
            <a:avLst/>
          </a:prstGeom>
          <a:ln>
            <a:solidFill>
              <a:schemeClr val="accent4"/>
            </a:solidFill>
          </a:ln>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000" b="1" err="1"/>
              <a:t>Antibiotics</a:t>
            </a:r>
            <a:endParaRPr lang="fr-FR" sz="4000" b="1"/>
          </a:p>
          <a:p>
            <a:r>
              <a:rPr lang="fr-FR" sz="4000" err="1"/>
              <a:t>Metronidazole</a:t>
            </a:r>
            <a:endParaRPr lang="fr-FR" sz="4000"/>
          </a:p>
          <a:p>
            <a:r>
              <a:rPr lang="fr-FR" sz="4000" err="1"/>
              <a:t>Amoxicillin</a:t>
            </a:r>
            <a:endParaRPr lang="fr-FR" sz="4000"/>
          </a:p>
          <a:p>
            <a:r>
              <a:rPr lang="fr-FR" sz="4000"/>
              <a:t>Cotrimoxazole</a:t>
            </a:r>
          </a:p>
          <a:p>
            <a:r>
              <a:rPr lang="fr-FR" sz="4000" err="1"/>
              <a:t>Gentamicin</a:t>
            </a:r>
            <a:endParaRPr lang="fr-FR" sz="4000"/>
          </a:p>
          <a:p>
            <a:r>
              <a:rPr lang="fr-FR" sz="4000"/>
              <a:t>and </a:t>
            </a:r>
            <a:r>
              <a:rPr lang="fr-FR" sz="4000" err="1"/>
              <a:t>others</a:t>
            </a:r>
            <a:r>
              <a:rPr lang="fr-FR" sz="4000"/>
              <a:t>?</a:t>
            </a:r>
          </a:p>
        </p:txBody>
      </p:sp>
      <p:sp>
        <p:nvSpPr>
          <p:cNvPr id="47108" name="Rectangle 3"/>
          <p:cNvSpPr txBox="1">
            <a:spLocks noChangeArrowheads="1"/>
          </p:cNvSpPr>
          <p:nvPr/>
        </p:nvSpPr>
        <p:spPr bwMode="auto">
          <a:xfrm>
            <a:off x="17849850" y="3416135"/>
            <a:ext cx="4360905" cy="4089565"/>
          </a:xfrm>
          <a:prstGeom prst="rect">
            <a:avLst/>
          </a:prstGeom>
          <a:noFill/>
          <a:ln w="9525">
            <a:solidFill>
              <a:schemeClr val="accent4"/>
            </a:solidFill>
            <a:miter lim="800000"/>
            <a:headEnd/>
            <a:tailEnd/>
          </a:ln>
        </p:spPr>
        <p:txBody>
          <a:bodyPr/>
          <a:lstStyle/>
          <a:p>
            <a:pPr>
              <a:buClr>
                <a:srgbClr val="3DB7E4"/>
              </a:buClr>
            </a:pPr>
            <a:r>
              <a:rPr lang="en-US" sz="4000" b="1"/>
              <a:t>Antipyretics</a:t>
            </a:r>
          </a:p>
          <a:p>
            <a:pPr marL="685800" indent="-685800">
              <a:buFont typeface="Arial" panose="020B0604020202020204" pitchFamily="34" charset="0"/>
              <a:buChar char="•"/>
            </a:pPr>
            <a:r>
              <a:rPr lang="en-US" sz="4000"/>
              <a:t>Paracetamol </a:t>
            </a:r>
          </a:p>
          <a:p>
            <a:pPr marL="685800" indent="-685800">
              <a:buFont typeface="Arial" panose="020B0604020202020204" pitchFamily="34" charset="0"/>
              <a:buChar char="•"/>
            </a:pPr>
            <a:r>
              <a:rPr lang="en-US" sz="4000"/>
              <a:t>Aspirin</a:t>
            </a:r>
          </a:p>
          <a:p>
            <a:pPr marL="685800" indent="-685800">
              <a:buFont typeface="Arial" panose="020B0604020202020204" pitchFamily="34" charset="0"/>
              <a:buChar char="•"/>
            </a:pPr>
            <a:r>
              <a:rPr lang="en-US" sz="4000"/>
              <a:t>Ibuprofen</a:t>
            </a:r>
          </a:p>
          <a:p>
            <a:pPr marL="685800" indent="-685800">
              <a:buFont typeface="Arial" panose="020B0604020202020204" pitchFamily="34" charset="0"/>
              <a:buChar char="•"/>
            </a:pPr>
            <a:r>
              <a:rPr lang="en-US" sz="4000"/>
              <a:t>Metamizole</a:t>
            </a:r>
          </a:p>
          <a:p>
            <a:pPr marL="685800" indent="-685800">
              <a:buFont typeface="Arial" panose="020B0604020202020204" pitchFamily="34" charset="0"/>
              <a:buChar char="•"/>
            </a:pPr>
            <a:r>
              <a:rPr lang="fr-FR" sz="4000" kern="0">
                <a:ea typeface="ＭＳ Ｐゴシック"/>
              </a:rPr>
              <a:t>and </a:t>
            </a:r>
            <a:r>
              <a:rPr lang="fr-FR" sz="4000" kern="0" err="1">
                <a:ea typeface="ＭＳ Ｐゴシック"/>
              </a:rPr>
              <a:t>others</a:t>
            </a:r>
            <a:r>
              <a:rPr lang="fr-FR" sz="4000" kern="0">
                <a:ea typeface="ＭＳ Ｐゴシック"/>
              </a:rPr>
              <a:t>?</a:t>
            </a:r>
          </a:p>
        </p:txBody>
      </p:sp>
      <p:sp>
        <p:nvSpPr>
          <p:cNvPr id="5" name="Rectangle 3">
            <a:extLst>
              <a:ext uri="{FF2B5EF4-FFF2-40B4-BE49-F238E27FC236}">
                <a16:creationId xmlns:a16="http://schemas.microsoft.com/office/drawing/2014/main" id="{B5421DCE-6DEB-E948-CE5B-1D4025324276}"/>
              </a:ext>
            </a:extLst>
          </p:cNvPr>
          <p:cNvSpPr txBox="1">
            <a:spLocks noChangeArrowheads="1"/>
          </p:cNvSpPr>
          <p:nvPr/>
        </p:nvSpPr>
        <p:spPr>
          <a:xfrm>
            <a:off x="12707894" y="8018661"/>
            <a:ext cx="4360906" cy="4264069"/>
          </a:xfrm>
          <a:prstGeom prst="rect">
            <a:avLst/>
          </a:prstGeom>
          <a:solidFill>
            <a:schemeClr val="bg1"/>
          </a:solidFill>
          <a:ln>
            <a:solidFill>
              <a:schemeClr val="accent4"/>
            </a:solidFill>
          </a:ln>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000" b="1" err="1"/>
              <a:t>Antiemetics</a:t>
            </a:r>
            <a:r>
              <a:rPr lang="fr-FR" sz="4000" b="1"/>
              <a:t> </a:t>
            </a:r>
          </a:p>
          <a:p>
            <a:r>
              <a:rPr lang="fr-FR" sz="4000" err="1"/>
              <a:t>Domperidone</a:t>
            </a:r>
            <a:r>
              <a:rPr lang="fr-FR" sz="4000"/>
              <a:t> </a:t>
            </a:r>
          </a:p>
          <a:p>
            <a:r>
              <a:rPr lang="fr-FR" sz="4000" err="1"/>
              <a:t>Dramamine</a:t>
            </a:r>
            <a:endParaRPr lang="fr-FR" sz="4000"/>
          </a:p>
          <a:p>
            <a:r>
              <a:rPr lang="fr-FR" sz="4000" err="1"/>
              <a:t>Metoclopramide</a:t>
            </a:r>
            <a:endParaRPr lang="fr-FR" sz="4000"/>
          </a:p>
          <a:p>
            <a:r>
              <a:rPr lang="fr-FR" sz="4000"/>
              <a:t>and </a:t>
            </a:r>
            <a:r>
              <a:rPr lang="fr-FR" sz="4000" err="1"/>
              <a:t>others</a:t>
            </a:r>
            <a:r>
              <a:rPr lang="fr-FR" sz="4000"/>
              <a:t>?</a:t>
            </a:r>
          </a:p>
        </p:txBody>
      </p:sp>
      <p:sp>
        <p:nvSpPr>
          <p:cNvPr id="2" name="Rectangle 3">
            <a:extLst>
              <a:ext uri="{FF2B5EF4-FFF2-40B4-BE49-F238E27FC236}">
                <a16:creationId xmlns:a16="http://schemas.microsoft.com/office/drawing/2014/main" id="{EC773A8F-29F4-C93B-C865-56D6936C0759}"/>
              </a:ext>
            </a:extLst>
          </p:cNvPr>
          <p:cNvSpPr txBox="1">
            <a:spLocks noChangeArrowheads="1"/>
          </p:cNvSpPr>
          <p:nvPr/>
        </p:nvSpPr>
        <p:spPr>
          <a:xfrm>
            <a:off x="17751136" y="7823641"/>
            <a:ext cx="6134100" cy="4459089"/>
          </a:xfrm>
          <a:prstGeom prst="rect">
            <a:avLst/>
          </a:prstGeom>
          <a:solidFill>
            <a:schemeClr val="bg1"/>
          </a:solidFill>
          <a:ln>
            <a:solidFill>
              <a:schemeClr val="accent4"/>
            </a:solidFill>
          </a:ln>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000" b="1" err="1"/>
              <a:t>Other</a:t>
            </a:r>
            <a:r>
              <a:rPr lang="fr-FR" sz="4000" b="1"/>
              <a:t> </a:t>
            </a:r>
            <a:r>
              <a:rPr lang="fr-FR" sz="4000" b="1" err="1"/>
              <a:t>commonly</a:t>
            </a:r>
            <a:r>
              <a:rPr lang="fr-FR" sz="4000" b="1"/>
              <a:t> </a:t>
            </a:r>
            <a:r>
              <a:rPr lang="fr-FR" sz="4000" b="1" err="1"/>
              <a:t>prescribed</a:t>
            </a:r>
            <a:r>
              <a:rPr lang="fr-FR" sz="4000" b="1"/>
              <a:t> </a:t>
            </a:r>
            <a:r>
              <a:rPr lang="fr-FR" sz="4000" b="1" err="1"/>
              <a:t>drugs</a:t>
            </a:r>
            <a:r>
              <a:rPr lang="fr-FR" sz="4000" b="1"/>
              <a:t> </a:t>
            </a:r>
          </a:p>
          <a:p>
            <a:r>
              <a:rPr lang="fr-FR" sz="4000" err="1"/>
              <a:t>Multivitamins</a:t>
            </a:r>
            <a:r>
              <a:rPr lang="fr-FR" sz="4000"/>
              <a:t>; </a:t>
            </a:r>
            <a:r>
              <a:rPr lang="fr-FR" sz="4000" err="1"/>
              <a:t>folic</a:t>
            </a:r>
            <a:r>
              <a:rPr lang="fr-FR" sz="4000"/>
              <a:t> </a:t>
            </a:r>
            <a:r>
              <a:rPr lang="fr-FR" sz="4000" err="1"/>
              <a:t>acid</a:t>
            </a:r>
            <a:endParaRPr lang="fr-FR" sz="4000"/>
          </a:p>
          <a:p>
            <a:r>
              <a:rPr lang="fr-FR" sz="4000" err="1"/>
              <a:t>Other</a:t>
            </a:r>
            <a:r>
              <a:rPr lang="fr-FR" sz="4000"/>
              <a:t> </a:t>
            </a:r>
            <a:r>
              <a:rPr lang="fr-FR" sz="4000" err="1"/>
              <a:t>antiinfectious</a:t>
            </a:r>
            <a:r>
              <a:rPr lang="fr-FR" sz="4000"/>
              <a:t> </a:t>
            </a:r>
            <a:r>
              <a:rPr lang="fr-FR" sz="4000" err="1"/>
              <a:t>drugs</a:t>
            </a:r>
            <a:r>
              <a:rPr lang="fr-FR" sz="4000"/>
              <a:t> (</a:t>
            </a:r>
            <a:r>
              <a:rPr lang="fr-FR" sz="4000" err="1"/>
              <a:t>eg</a:t>
            </a:r>
            <a:r>
              <a:rPr lang="fr-FR" sz="4000"/>
              <a:t>. </a:t>
            </a:r>
            <a:r>
              <a:rPr lang="fr-FR" sz="4000" err="1"/>
              <a:t>Mebednazole</a:t>
            </a:r>
            <a:r>
              <a:rPr lang="fr-FR" sz="4000"/>
              <a:t>, Nystatin, </a:t>
            </a:r>
            <a:r>
              <a:rPr lang="fr-FR" sz="4000" err="1"/>
              <a:t>etc</a:t>
            </a:r>
            <a:r>
              <a:rPr lang="fr-FR" sz="4000"/>
              <a:t>)</a:t>
            </a:r>
          </a:p>
          <a:p>
            <a:r>
              <a:rPr lang="fr-FR" sz="4000" err="1"/>
              <a:t>Dexamethsone</a:t>
            </a:r>
            <a:r>
              <a:rPr lang="fr-FR" sz="4000"/>
              <a:t>, etc.</a:t>
            </a:r>
          </a:p>
        </p:txBody>
      </p:sp>
      <p:sp>
        <p:nvSpPr>
          <p:cNvPr id="3" name="TextBox 2">
            <a:extLst>
              <a:ext uri="{FF2B5EF4-FFF2-40B4-BE49-F238E27FC236}">
                <a16:creationId xmlns:a16="http://schemas.microsoft.com/office/drawing/2014/main" id="{15D9168F-FE11-59B9-3FAB-A4D118A493DB}"/>
              </a:ext>
            </a:extLst>
          </p:cNvPr>
          <p:cNvSpPr txBox="1"/>
          <p:nvPr/>
        </p:nvSpPr>
        <p:spPr>
          <a:xfrm>
            <a:off x="12707894" y="12418310"/>
            <a:ext cx="12141465" cy="461665"/>
          </a:xfrm>
          <a:prstGeom prst="rect">
            <a:avLst/>
          </a:prstGeom>
          <a:noFill/>
        </p:spPr>
        <p:txBody>
          <a:bodyPr wrap="none" rtlCol="0">
            <a:spAutoFit/>
          </a:bodyPr>
          <a:lstStyle/>
          <a:p>
            <a:r>
              <a:rPr lang="en-US" sz="2400" i="1">
                <a:solidFill>
                  <a:schemeClr val="bg1">
                    <a:lumMod val="50000"/>
                  </a:schemeClr>
                </a:solidFill>
              </a:rPr>
              <a:t>https://malariajournal.biomedcentral.com/articles/10.1186/s12936-018-2332-3/tables/5</a:t>
            </a:r>
          </a:p>
        </p:txBody>
      </p:sp>
    </p:spTree>
    <p:extLst>
      <p:ext uri="{BB962C8B-B14F-4D97-AF65-F5344CB8AC3E}">
        <p14:creationId xmlns:p14="http://schemas.microsoft.com/office/powerpoint/2010/main" val="1605804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4294967295"/>
          </p:nvPr>
        </p:nvSpPr>
        <p:spPr>
          <a:xfrm>
            <a:off x="522140" y="3042076"/>
            <a:ext cx="12135176" cy="6460230"/>
          </a:xfrm>
        </p:spPr>
        <p:txBody>
          <a:bodyPr/>
          <a:lstStyle/>
          <a:p>
            <a:pPr>
              <a:spcBef>
                <a:spcPts val="100"/>
              </a:spcBef>
              <a:spcAft>
                <a:spcPts val="500"/>
              </a:spcAft>
            </a:pPr>
            <a:r>
              <a:rPr lang="en-US" sz="4800"/>
              <a:t>What's more, we're only interested in those antimalarial drugs with </a:t>
            </a:r>
            <a:r>
              <a:rPr lang="en-US" sz="4800" b="1"/>
              <a:t>at least one active ingredient </a:t>
            </a:r>
            <a:r>
              <a:rPr lang="en-US" sz="4800"/>
              <a:t>that we've discussed today.</a:t>
            </a:r>
          </a:p>
          <a:p>
            <a:pPr>
              <a:spcBef>
                <a:spcPts val="100"/>
              </a:spcBef>
              <a:spcAft>
                <a:spcPts val="500"/>
              </a:spcAft>
            </a:pPr>
            <a:endParaRPr lang="en-US" sz="4800"/>
          </a:p>
          <a:p>
            <a:pPr defTabSz="1743076">
              <a:spcBef>
                <a:spcPts val="100"/>
              </a:spcBef>
              <a:spcAft>
                <a:spcPts val="500"/>
              </a:spcAft>
            </a:pPr>
            <a:r>
              <a:rPr lang="en-US" sz="4800"/>
              <a:t>We do not audit extracts from plants, such as:</a:t>
            </a:r>
          </a:p>
          <a:p>
            <a:pPr lvl="1" defTabSz="1743076">
              <a:spcBef>
                <a:spcPts val="100"/>
              </a:spcBef>
              <a:spcAft>
                <a:spcPts val="500"/>
              </a:spcAft>
              <a:buFont typeface="Courier New" panose="02070309020205020404" pitchFamily="49" charset="0"/>
              <a:buChar char="o"/>
            </a:pPr>
            <a:r>
              <a:rPr lang="en-US" sz="4800"/>
              <a:t>Api-</a:t>
            </a:r>
            <a:r>
              <a:rPr lang="en-US" sz="4800" err="1"/>
              <a:t>palu</a:t>
            </a:r>
            <a:endParaRPr lang="en-US" sz="4800"/>
          </a:p>
          <a:p>
            <a:pPr lvl="1" defTabSz="1743076">
              <a:spcBef>
                <a:spcPts val="100"/>
              </a:spcBef>
              <a:spcAft>
                <a:spcPts val="500"/>
              </a:spcAft>
              <a:buFont typeface="Courier New" panose="02070309020205020404" pitchFamily="49" charset="0"/>
              <a:buChar char="o"/>
            </a:pPr>
            <a:r>
              <a:rPr lang="en-US" sz="4800"/>
              <a:t>Palunox</a:t>
            </a:r>
          </a:p>
          <a:p>
            <a:pPr lvl="1" defTabSz="1743076">
              <a:spcBef>
                <a:spcPts val="100"/>
              </a:spcBef>
              <a:spcAft>
                <a:spcPts val="500"/>
              </a:spcAft>
              <a:buFont typeface="Courier New" panose="02070309020205020404" pitchFamily="49" charset="0"/>
              <a:buChar char="o"/>
            </a:pPr>
            <a:r>
              <a:rPr lang="en-US" sz="4800"/>
              <a:t>Fabrics</a:t>
            </a:r>
          </a:p>
        </p:txBody>
      </p:sp>
      <p:pic>
        <p:nvPicPr>
          <p:cNvPr id="6" name="Image 5" descr="C:\Users\gguedegbe\AppData\Local\Microsoft\Windows\Temporary Internet Files\Content.Word\SAM_4829.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78169" y="5581650"/>
            <a:ext cx="4236788" cy="5591352"/>
          </a:xfrm>
          <a:prstGeom prst="rect">
            <a:avLst/>
          </a:prstGeom>
          <a:noFill/>
          <a:ln w="9525">
            <a:noFill/>
            <a:miter lim="800000"/>
            <a:headEnd/>
            <a:tailEnd/>
          </a:ln>
        </p:spPr>
      </p:pic>
      <p:pic>
        <p:nvPicPr>
          <p:cNvPr id="7" name="Image 6" descr="C:\Users\gguedegbe\Desktop\SAM_4833.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13202390" y="3042076"/>
            <a:ext cx="4875320" cy="5591352"/>
          </a:xfrm>
          <a:prstGeom prst="rect">
            <a:avLst/>
          </a:prstGeom>
          <a:noFill/>
          <a:ln w="9525">
            <a:noFill/>
            <a:miter lim="800000"/>
            <a:headEnd/>
            <a:tailEnd/>
          </a:ln>
        </p:spPr>
      </p:pic>
      <p:sp>
        <p:nvSpPr>
          <p:cNvPr id="5" name="Rectangle 2">
            <a:extLst>
              <a:ext uri="{FF2B5EF4-FFF2-40B4-BE49-F238E27FC236}">
                <a16:creationId xmlns:a16="http://schemas.microsoft.com/office/drawing/2014/main" id="{0EC81E5E-CE10-212C-5FFE-1F85846DCCEF}"/>
              </a:ext>
            </a:extLst>
          </p:cNvPr>
          <p:cNvSpPr>
            <a:spLocks noGrp="1" noChangeArrowheads="1"/>
          </p:cNvSpPr>
          <p:nvPr>
            <p:ph type="title"/>
          </p:nvPr>
        </p:nvSpPr>
        <p:spPr>
          <a:xfrm>
            <a:off x="210836" y="400050"/>
            <a:ext cx="20685727" cy="1461825"/>
          </a:xfrm>
        </p:spPr>
        <p:txBody>
          <a:bodyPr/>
          <a:lstStyle/>
          <a:p>
            <a:pPr eaLnBrk="1" hangingPunct="1"/>
            <a:r>
              <a:rPr lang="fr-FR" sz="8000" noProof="0"/>
              <a:t> </a:t>
            </a:r>
            <a:r>
              <a:rPr lang="fr-FR" sz="8000" noProof="0" err="1"/>
              <a:t>Other</a:t>
            </a:r>
            <a:r>
              <a:rPr lang="fr-FR" sz="8000" noProof="0"/>
              <a:t> </a:t>
            </a:r>
            <a:r>
              <a:rPr lang="fr-FR" sz="8000" noProof="0" err="1"/>
              <a:t>drugs</a:t>
            </a:r>
            <a:r>
              <a:rPr lang="fr-FR" sz="8000" noProof="0"/>
              <a:t> </a:t>
            </a:r>
            <a:r>
              <a:rPr lang="fr-FR" sz="8000" noProof="0" err="1"/>
              <a:t>used</a:t>
            </a:r>
            <a:r>
              <a:rPr lang="fr-FR" sz="8000" noProof="0"/>
              <a:t> to </a:t>
            </a:r>
            <a:r>
              <a:rPr lang="fr-FR" sz="8000" noProof="0" err="1"/>
              <a:t>treat</a:t>
            </a:r>
            <a:r>
              <a:rPr lang="fr-FR" sz="8000" noProof="0"/>
              <a:t> malaria</a:t>
            </a:r>
          </a:p>
        </p:txBody>
      </p:sp>
      <p:sp>
        <p:nvSpPr>
          <p:cNvPr id="8" name="TextBox 7">
            <a:extLst>
              <a:ext uri="{FF2B5EF4-FFF2-40B4-BE49-F238E27FC236}">
                <a16:creationId xmlns:a16="http://schemas.microsoft.com/office/drawing/2014/main" id="{0A1326FF-8AE7-B181-27C3-2F064A9BF81B}"/>
              </a:ext>
            </a:extLst>
          </p:cNvPr>
          <p:cNvSpPr txBox="1"/>
          <p:nvPr/>
        </p:nvSpPr>
        <p:spPr>
          <a:xfrm>
            <a:off x="2057400" y="10203506"/>
            <a:ext cx="13888451" cy="1938992"/>
          </a:xfrm>
          <a:prstGeom prst="rect">
            <a:avLst/>
          </a:prstGeom>
          <a:noFill/>
        </p:spPr>
        <p:txBody>
          <a:bodyPr wrap="square">
            <a:spAutoFit/>
          </a:bodyPr>
          <a:lstStyle/>
          <a:p>
            <a:pPr marL="723900" lvl="1" indent="0" algn="ctr">
              <a:buNone/>
            </a:pPr>
            <a:r>
              <a:rPr lang="en-US" sz="6000" b="1">
                <a:solidFill>
                  <a:schemeClr val="accent3"/>
                </a:solidFill>
              </a:rPr>
              <a:t>We are only interested</a:t>
            </a:r>
            <a:br>
              <a:rPr lang="en-US" sz="6000" b="1">
                <a:solidFill>
                  <a:schemeClr val="accent3"/>
                </a:solidFill>
              </a:rPr>
            </a:br>
            <a:r>
              <a:rPr lang="en-US" sz="6000" b="1">
                <a:solidFill>
                  <a:schemeClr val="accent3"/>
                </a:solidFill>
              </a:rPr>
              <a:t>anti-malarial pharmaceuticals</a:t>
            </a:r>
          </a:p>
        </p:txBody>
      </p:sp>
    </p:spTree>
    <p:extLst>
      <p:ext uri="{BB962C8B-B14F-4D97-AF65-F5344CB8AC3E}">
        <p14:creationId xmlns:p14="http://schemas.microsoft.com/office/powerpoint/2010/main" val="1021578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C15F5-E4E8-D389-120D-5EB5995EB3D8}"/>
              </a:ext>
            </a:extLst>
          </p:cNvPr>
          <p:cNvSpPr>
            <a:spLocks noGrp="1"/>
          </p:cNvSpPr>
          <p:nvPr>
            <p:ph type="title"/>
          </p:nvPr>
        </p:nvSpPr>
        <p:spPr>
          <a:xfrm>
            <a:off x="1676400" y="5698708"/>
            <a:ext cx="21031200" cy="2318583"/>
          </a:xfrm>
        </p:spPr>
        <p:txBody>
          <a:bodyPr/>
          <a:lstStyle/>
          <a:p>
            <a:pPr marL="0" indent="0" algn="ctr"/>
            <a:r>
              <a:rPr lang="en-US" sz="8000" b="1"/>
              <a:t>Manufacturer &amp;</a:t>
            </a:r>
            <a:r>
              <a:rPr lang="en-US" sz="8000"/>
              <a:t> </a:t>
            </a:r>
            <a:r>
              <a:rPr lang="en-US" sz="8000" b="1"/>
              <a:t>Country of manufacture</a:t>
            </a:r>
            <a:endParaRPr lang="en-US" sz="8000"/>
          </a:p>
        </p:txBody>
      </p:sp>
    </p:spTree>
    <p:extLst>
      <p:ext uri="{BB962C8B-B14F-4D97-AF65-F5344CB8AC3E}">
        <p14:creationId xmlns:p14="http://schemas.microsoft.com/office/powerpoint/2010/main" val="146503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0913-AFC2-F116-D0F4-D4676CD7B9F5}"/>
              </a:ext>
            </a:extLst>
          </p:cNvPr>
          <p:cNvSpPr>
            <a:spLocks noGrp="1"/>
          </p:cNvSpPr>
          <p:nvPr>
            <p:ph type="title"/>
          </p:nvPr>
        </p:nvSpPr>
        <p:spPr>
          <a:xfrm>
            <a:off x="694031" y="856605"/>
            <a:ext cx="10526419" cy="1025922"/>
          </a:xfrm>
        </p:spPr>
        <p:txBody>
          <a:bodyPr/>
          <a:lstStyle/>
          <a:p>
            <a:pPr defTabSz="1828800" eaLnBrk="0" fontAlgn="base" hangingPunct="0">
              <a:spcBef>
                <a:spcPct val="0"/>
              </a:spcBef>
              <a:spcAft>
                <a:spcPct val="0"/>
              </a:spcAft>
              <a:defRPr/>
            </a:pPr>
            <a:r>
              <a:rPr lang="fr-FR" sz="8000" b="1" kern="0">
                <a:latin typeface="+mj-lt"/>
                <a:ea typeface="+mj-ea"/>
                <a:cs typeface="+mj-cs"/>
              </a:rPr>
              <a:t> Manufacturer</a:t>
            </a:r>
          </a:p>
        </p:txBody>
      </p:sp>
      <p:sp>
        <p:nvSpPr>
          <p:cNvPr id="73731" name="Rectangle 3"/>
          <p:cNvSpPr>
            <a:spLocks noGrp="1" noChangeArrowheads="1"/>
          </p:cNvSpPr>
          <p:nvPr>
            <p:ph type="body" sz="quarter" idx="12"/>
          </p:nvPr>
        </p:nvSpPr>
        <p:spPr>
          <a:xfrm>
            <a:off x="1643523" y="2527505"/>
            <a:ext cx="16626548" cy="2214965"/>
          </a:xfrm>
        </p:spPr>
        <p:txBody>
          <a:bodyPr/>
          <a:lstStyle/>
          <a:p>
            <a:pPr eaLnBrk="1" hangingPunct="1">
              <a:spcBef>
                <a:spcPts val="100"/>
              </a:spcBef>
              <a:spcAft>
                <a:spcPts val="500"/>
              </a:spcAft>
              <a:defRPr/>
            </a:pPr>
            <a:r>
              <a:rPr lang="fr-FR" sz="4800"/>
              <a:t>This </a:t>
            </a:r>
            <a:r>
              <a:rPr lang="fr-FR" sz="4800" err="1"/>
              <a:t>refers</a:t>
            </a:r>
            <a:r>
              <a:rPr lang="fr-FR" sz="4800"/>
              <a:t> to the </a:t>
            </a:r>
            <a:r>
              <a:rPr lang="fr-FR" sz="4800" b="1"/>
              <a:t>parent </a:t>
            </a:r>
            <a:r>
              <a:rPr lang="fr-FR" sz="4800" b="1" err="1"/>
              <a:t>company</a:t>
            </a:r>
            <a:r>
              <a:rPr lang="fr-FR" sz="4800" b="1"/>
              <a:t> </a:t>
            </a:r>
            <a:r>
              <a:rPr lang="fr-FR" sz="4800" err="1"/>
              <a:t>that</a:t>
            </a:r>
            <a:r>
              <a:rPr lang="fr-FR" sz="4800"/>
              <a:t> manufactures the </a:t>
            </a:r>
            <a:r>
              <a:rPr lang="fr-FR" sz="4800" err="1"/>
              <a:t>drug</a:t>
            </a:r>
            <a:r>
              <a:rPr lang="fr-FR" sz="4800"/>
              <a:t> or </a:t>
            </a:r>
            <a:r>
              <a:rPr lang="fr-FR" sz="4800" err="1"/>
              <a:t>holds</a:t>
            </a:r>
            <a:r>
              <a:rPr lang="fr-FR" sz="4800"/>
              <a:t> the production licences</a:t>
            </a:r>
            <a:endParaRPr lang="fr-FR" sz="4800">
              <a:solidFill>
                <a:schemeClr val="tx1">
                  <a:lumMod val="95000"/>
                  <a:lumOff val="5000"/>
                </a:schemeClr>
              </a:solidFill>
            </a:endParaRPr>
          </a:p>
          <a:p>
            <a:pPr marL="914400" lvl="1" indent="0">
              <a:spcBef>
                <a:spcPts val="100"/>
              </a:spcBef>
              <a:spcAft>
                <a:spcPts val="500"/>
              </a:spcAft>
              <a:buNone/>
              <a:defRPr/>
            </a:pPr>
            <a:r>
              <a:rPr lang="fr-FR" sz="4800" noProof="0"/>
              <a:t>	</a:t>
            </a:r>
          </a:p>
        </p:txBody>
      </p:sp>
      <p:sp>
        <p:nvSpPr>
          <p:cNvPr id="7" name="Rectangle 2">
            <a:extLst>
              <a:ext uri="{FF2B5EF4-FFF2-40B4-BE49-F238E27FC236}">
                <a16:creationId xmlns:a16="http://schemas.microsoft.com/office/drawing/2014/main" id="{C8C6F28A-A76B-57D4-AF03-B388BEFF9DFA}"/>
              </a:ext>
            </a:extLst>
          </p:cNvPr>
          <p:cNvSpPr txBox="1">
            <a:spLocks noChangeArrowheads="1"/>
          </p:cNvSpPr>
          <p:nvPr/>
        </p:nvSpPr>
        <p:spPr>
          <a:xfrm>
            <a:off x="834838" y="5484662"/>
            <a:ext cx="14906847" cy="1025922"/>
          </a:xfrm>
          <a:prstGeom prst="rect">
            <a:avLst/>
          </a:prstGeom>
        </p:spPr>
        <p:txBody>
          <a:bodyPr vert="horz" wrap="square" lIns="91440" tIns="45720" rIns="91440" bIns="45720" rtlCol="0" anchor="ctr">
            <a:spAutoFit/>
          </a:bodyPr>
          <a:lstStyle>
            <a:lvl1pPr algn="l" defTabSz="1828800" rtl="0" eaLnBrk="1" latinLnBrk="0" hangingPunct="1">
              <a:lnSpc>
                <a:spcPct val="70000"/>
              </a:lnSpc>
              <a:spcBef>
                <a:spcPct val="0"/>
              </a:spcBef>
              <a:buNone/>
              <a:defRPr sz="7200" b="1" i="0" kern="1200" cap="all" spc="0" normalizeH="0" baseline="0">
                <a:solidFill>
                  <a:schemeClr val="tx1"/>
                </a:solidFill>
                <a:latin typeface="+mj-lt"/>
                <a:ea typeface="+mj-ea"/>
                <a:cs typeface="Poppins" pitchFamily="2" charset="77"/>
              </a:defRPr>
            </a:lvl1pPr>
          </a:lstStyle>
          <a:p>
            <a:r>
              <a:rPr lang="fr-FR" sz="8000"/>
              <a:t>Country of manufacture</a:t>
            </a:r>
          </a:p>
        </p:txBody>
      </p:sp>
      <p:sp>
        <p:nvSpPr>
          <p:cNvPr id="8" name="Rectangle 3">
            <a:extLst>
              <a:ext uri="{FF2B5EF4-FFF2-40B4-BE49-F238E27FC236}">
                <a16:creationId xmlns:a16="http://schemas.microsoft.com/office/drawing/2014/main" id="{8722918E-02D4-E2A2-0CBB-01553CE5C484}"/>
              </a:ext>
            </a:extLst>
          </p:cNvPr>
          <p:cNvSpPr txBox="1">
            <a:spLocks noChangeArrowheads="1"/>
          </p:cNvSpPr>
          <p:nvPr/>
        </p:nvSpPr>
        <p:spPr>
          <a:xfrm>
            <a:off x="1643523" y="6858000"/>
            <a:ext cx="18234818" cy="1421928"/>
          </a:xfrm>
          <a:prstGeom prst="rect">
            <a:avLst/>
          </a:prstGeom>
        </p:spPr>
        <p:txBody>
          <a:bodyPr vert="horz" wrap="square" lIns="91440" tIns="45720" rIns="91440" bIns="45720" rtlCol="0">
            <a:spAutoFit/>
          </a:bodyPr>
          <a:lstStyle>
            <a:lvl1pPr marL="0" indent="0" algn="l" defTabSz="1828800" rtl="0" eaLnBrk="1" latinLnBrk="0" hangingPunct="1">
              <a:lnSpc>
                <a:spcPct val="90000"/>
              </a:lnSpc>
              <a:spcBef>
                <a:spcPts val="200"/>
              </a:spcBef>
              <a:spcAft>
                <a:spcPts val="1000"/>
              </a:spcAft>
              <a:buFont typeface="Arial" panose="020B0604020202020204" pitchFamily="34" charset="0"/>
              <a:buNone/>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defRPr/>
            </a:pPr>
            <a:r>
              <a:rPr lang="fr-FR" sz="4800">
                <a:solidFill>
                  <a:schemeClr val="tx1">
                    <a:lumMod val="95000"/>
                    <a:lumOff val="5000"/>
                  </a:schemeClr>
                </a:solidFill>
              </a:rPr>
              <a:t>This </a:t>
            </a:r>
            <a:r>
              <a:rPr lang="fr-FR" sz="4800" err="1">
                <a:solidFill>
                  <a:schemeClr val="tx1">
                    <a:lumMod val="95000"/>
                    <a:lumOff val="5000"/>
                  </a:schemeClr>
                </a:solidFill>
              </a:rPr>
              <a:t>is</a:t>
            </a:r>
            <a:r>
              <a:rPr lang="fr-FR" sz="4800">
                <a:solidFill>
                  <a:schemeClr val="tx1">
                    <a:lumMod val="95000"/>
                    <a:lumOff val="5000"/>
                  </a:schemeClr>
                </a:solidFill>
              </a:rPr>
              <a:t> the country </a:t>
            </a:r>
            <a:r>
              <a:rPr lang="fr-FR" sz="4800" err="1">
                <a:solidFill>
                  <a:schemeClr val="tx1">
                    <a:lumMod val="95000"/>
                    <a:lumOff val="5000"/>
                  </a:schemeClr>
                </a:solidFill>
              </a:rPr>
              <a:t>where</a:t>
            </a:r>
            <a:r>
              <a:rPr lang="fr-FR" sz="4800">
                <a:solidFill>
                  <a:schemeClr val="tx1">
                    <a:lumMod val="95000"/>
                    <a:lumOff val="5000"/>
                  </a:schemeClr>
                </a:solidFill>
              </a:rPr>
              <a:t> the </a:t>
            </a:r>
            <a:r>
              <a:rPr lang="fr-FR" sz="4800" err="1">
                <a:solidFill>
                  <a:schemeClr val="tx1">
                    <a:lumMod val="95000"/>
                    <a:lumOff val="5000"/>
                  </a:schemeClr>
                </a:solidFill>
              </a:rPr>
              <a:t>drug</a:t>
            </a:r>
            <a:r>
              <a:rPr lang="fr-FR" sz="4800">
                <a:solidFill>
                  <a:schemeClr val="tx1">
                    <a:lumMod val="95000"/>
                    <a:lumOff val="5000"/>
                  </a:schemeClr>
                </a:solidFill>
              </a:rPr>
              <a:t> </a:t>
            </a:r>
            <a:r>
              <a:rPr lang="fr-FR" sz="4800" err="1">
                <a:solidFill>
                  <a:schemeClr val="tx1">
                    <a:lumMod val="95000"/>
                    <a:lumOff val="5000"/>
                  </a:schemeClr>
                </a:solidFill>
              </a:rPr>
              <a:t>was</a:t>
            </a:r>
            <a:r>
              <a:rPr lang="fr-FR" sz="4800">
                <a:solidFill>
                  <a:schemeClr val="tx1">
                    <a:lumMod val="95000"/>
                    <a:lumOff val="5000"/>
                  </a:schemeClr>
                </a:solidFill>
              </a:rPr>
              <a:t> </a:t>
            </a:r>
            <a:r>
              <a:rPr lang="fr-FR" sz="4800" b="1" err="1">
                <a:solidFill>
                  <a:schemeClr val="tx1">
                    <a:lumMod val="95000"/>
                    <a:lumOff val="5000"/>
                  </a:schemeClr>
                </a:solidFill>
              </a:rPr>
              <a:t>physically</a:t>
            </a:r>
            <a:r>
              <a:rPr lang="fr-FR" sz="4800" b="1">
                <a:solidFill>
                  <a:schemeClr val="tx1">
                    <a:lumMod val="95000"/>
                    <a:lumOff val="5000"/>
                  </a:schemeClr>
                </a:solidFill>
              </a:rPr>
              <a:t> </a:t>
            </a:r>
            <a:r>
              <a:rPr lang="fr-FR" sz="4800" b="1" err="1">
                <a:solidFill>
                  <a:schemeClr val="tx1">
                    <a:lumMod val="95000"/>
                    <a:lumOff val="5000"/>
                  </a:schemeClr>
                </a:solidFill>
              </a:rPr>
              <a:t>prepared</a:t>
            </a:r>
            <a:r>
              <a:rPr lang="fr-FR" sz="4800">
                <a:solidFill>
                  <a:schemeClr val="tx1">
                    <a:lumMod val="95000"/>
                    <a:lumOff val="5000"/>
                  </a:schemeClr>
                </a:solidFill>
              </a:rPr>
              <a:t> or </a:t>
            </a:r>
            <a:r>
              <a:rPr lang="fr-FR" sz="4800" err="1">
                <a:solidFill>
                  <a:schemeClr val="tx1">
                    <a:lumMod val="95000"/>
                    <a:lumOff val="5000"/>
                  </a:schemeClr>
                </a:solidFill>
              </a:rPr>
              <a:t>produced</a:t>
            </a:r>
            <a:r>
              <a:rPr lang="fr-FR" sz="4800">
                <a:solidFill>
                  <a:schemeClr val="tx1">
                    <a:lumMod val="95000"/>
                    <a:lumOff val="5000"/>
                  </a:schemeClr>
                </a:solidFill>
              </a:rPr>
              <a:t>.</a:t>
            </a:r>
            <a:endParaRPr lang="fr-FR" sz="4800"/>
          </a:p>
        </p:txBody>
      </p:sp>
      <p:sp>
        <p:nvSpPr>
          <p:cNvPr id="9" name="TextBox 8">
            <a:extLst>
              <a:ext uri="{FF2B5EF4-FFF2-40B4-BE49-F238E27FC236}">
                <a16:creationId xmlns:a16="http://schemas.microsoft.com/office/drawing/2014/main" id="{D1434B9D-4D19-F228-961E-AB4575387AE0}"/>
              </a:ext>
            </a:extLst>
          </p:cNvPr>
          <p:cNvSpPr txBox="1"/>
          <p:nvPr/>
        </p:nvSpPr>
        <p:spPr>
          <a:xfrm>
            <a:off x="1535430" y="9304619"/>
            <a:ext cx="21313140" cy="2281476"/>
          </a:xfrm>
          <a:prstGeom prst="round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lvl="1">
              <a:spcBef>
                <a:spcPts val="0"/>
              </a:spcBef>
              <a:defRPr/>
            </a:pPr>
            <a:r>
              <a:rPr lang="fr-FR" sz="6400" err="1">
                <a:solidFill>
                  <a:schemeClr val="bg1"/>
                </a:solidFill>
              </a:rPr>
              <a:t>These</a:t>
            </a:r>
            <a:r>
              <a:rPr lang="fr-FR" sz="6400">
                <a:solidFill>
                  <a:schemeClr val="bg1"/>
                </a:solidFill>
              </a:rPr>
              <a:t> </a:t>
            </a:r>
            <a:r>
              <a:rPr lang="fr-FR" sz="6400" err="1">
                <a:solidFill>
                  <a:schemeClr val="bg1"/>
                </a:solidFill>
              </a:rPr>
              <a:t>definitions</a:t>
            </a:r>
            <a:r>
              <a:rPr lang="fr-FR" sz="6400">
                <a:solidFill>
                  <a:schemeClr val="bg1"/>
                </a:solidFill>
              </a:rPr>
              <a:t> are important </a:t>
            </a:r>
            <a:r>
              <a:rPr lang="fr-FR" sz="6400" err="1">
                <a:solidFill>
                  <a:schemeClr val="bg1"/>
                </a:solidFill>
              </a:rPr>
              <a:t>because</a:t>
            </a:r>
            <a:r>
              <a:rPr lang="fr-FR" sz="6400">
                <a:solidFill>
                  <a:schemeClr val="bg1"/>
                </a:solidFill>
              </a:rPr>
              <a:t> packages </a:t>
            </a:r>
            <a:r>
              <a:rPr lang="fr-FR" sz="6400" err="1">
                <a:solidFill>
                  <a:schemeClr val="bg1"/>
                </a:solidFill>
              </a:rPr>
              <a:t>often</a:t>
            </a:r>
            <a:r>
              <a:rPr lang="fr-FR" sz="6400">
                <a:solidFill>
                  <a:schemeClr val="bg1"/>
                </a:solidFill>
              </a:rPr>
              <a:t> have multiple </a:t>
            </a:r>
            <a:r>
              <a:rPr lang="fr-FR" sz="6400" err="1">
                <a:solidFill>
                  <a:schemeClr val="bg1"/>
                </a:solidFill>
              </a:rPr>
              <a:t>companies</a:t>
            </a:r>
            <a:r>
              <a:rPr lang="fr-FR" sz="6400">
                <a:solidFill>
                  <a:schemeClr val="bg1"/>
                </a:solidFill>
              </a:rPr>
              <a:t> and countries </a:t>
            </a:r>
            <a:r>
              <a:rPr lang="fr-FR" sz="6400" err="1">
                <a:solidFill>
                  <a:schemeClr val="bg1"/>
                </a:solidFill>
              </a:rPr>
              <a:t>listed</a:t>
            </a:r>
            <a:r>
              <a:rPr lang="fr-FR" sz="6400">
                <a:solidFill>
                  <a:schemeClr val="bg1"/>
                </a:solidFill>
              </a:rPr>
              <a:t> on </a:t>
            </a:r>
            <a:r>
              <a:rPr lang="fr-FR" sz="6400" err="1">
                <a:solidFill>
                  <a:schemeClr val="bg1"/>
                </a:solidFill>
              </a:rPr>
              <a:t>them</a:t>
            </a:r>
            <a:r>
              <a:rPr lang="fr-FR" sz="6400">
                <a:solidFill>
                  <a:schemeClr val="bg1"/>
                </a:solidFill>
              </a:rPr>
              <a:t>! </a:t>
            </a:r>
          </a:p>
        </p:txBody>
      </p:sp>
    </p:spTree>
    <p:extLst>
      <p:ext uri="{BB962C8B-B14F-4D97-AF65-F5344CB8AC3E}">
        <p14:creationId xmlns:p14="http://schemas.microsoft.com/office/powerpoint/2010/main" val="232885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0913-AFC2-F116-D0F4-D4676CD7B9F5}"/>
              </a:ext>
            </a:extLst>
          </p:cNvPr>
          <p:cNvSpPr>
            <a:spLocks noGrp="1"/>
          </p:cNvSpPr>
          <p:nvPr>
            <p:ph type="title"/>
          </p:nvPr>
        </p:nvSpPr>
        <p:spPr>
          <a:xfrm>
            <a:off x="883472" y="933093"/>
            <a:ext cx="10526419" cy="1025922"/>
          </a:xfrm>
        </p:spPr>
        <p:txBody>
          <a:bodyPr/>
          <a:lstStyle/>
          <a:p>
            <a:pPr defTabSz="1828800" eaLnBrk="0" fontAlgn="base" hangingPunct="0">
              <a:spcBef>
                <a:spcPct val="0"/>
              </a:spcBef>
              <a:spcAft>
                <a:spcPct val="0"/>
              </a:spcAft>
              <a:defRPr/>
            </a:pPr>
            <a:r>
              <a:rPr lang="fr-FR" sz="8000" b="1" kern="0">
                <a:latin typeface="+mj-lt"/>
                <a:ea typeface="+mj-ea"/>
                <a:cs typeface="+mj-cs"/>
              </a:rPr>
              <a:t> Manufacturer</a:t>
            </a:r>
          </a:p>
        </p:txBody>
      </p:sp>
      <p:grpSp>
        <p:nvGrpSpPr>
          <p:cNvPr id="3" name="Group 2">
            <a:extLst>
              <a:ext uri="{FF2B5EF4-FFF2-40B4-BE49-F238E27FC236}">
                <a16:creationId xmlns:a16="http://schemas.microsoft.com/office/drawing/2014/main" id="{7A58D603-A1A6-AC7F-9FA0-67AAD648193F}"/>
              </a:ext>
            </a:extLst>
          </p:cNvPr>
          <p:cNvGrpSpPr/>
          <p:nvPr/>
        </p:nvGrpSpPr>
        <p:grpSpPr>
          <a:xfrm>
            <a:off x="11409891" y="4953000"/>
            <a:ext cx="12247096" cy="3810000"/>
            <a:chOff x="11004177" y="3274842"/>
            <a:chExt cx="12247096" cy="3810000"/>
          </a:xfrm>
        </p:grpSpPr>
        <p:pic>
          <p:nvPicPr>
            <p:cNvPr id="11" name="Picture 2" descr="C:\Users\Emily Rose Harris\Desktop\Photos from Tsione\Drugs\DSC0272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04177" y="3274842"/>
              <a:ext cx="12247096" cy="3810000"/>
            </a:xfrm>
            <a:prstGeom prst="rect">
              <a:avLst/>
            </a:prstGeom>
            <a:noFill/>
            <a:ln w="9525">
              <a:noFill/>
              <a:miter lim="800000"/>
              <a:headEnd/>
              <a:tailEnd/>
            </a:ln>
          </p:spPr>
        </p:pic>
        <p:sp>
          <p:nvSpPr>
            <p:cNvPr id="5" name="Rectangle: Rounded Corners 4"/>
            <p:cNvSpPr>
              <a:spLocks noChangeArrowheads="1"/>
            </p:cNvSpPr>
            <p:nvPr/>
          </p:nvSpPr>
          <p:spPr bwMode="auto">
            <a:xfrm>
              <a:off x="13384315" y="3762110"/>
              <a:ext cx="6019800" cy="896471"/>
            </a:xfrm>
            <a:prstGeom prst="roundRect">
              <a:avLst/>
            </a:prstGeom>
            <a:noFill/>
            <a:ln w="38100" algn="ctr">
              <a:solidFill>
                <a:schemeClr val="accent1"/>
              </a:solidFill>
              <a:round/>
              <a:headEnd/>
              <a:tailEnd/>
            </a:ln>
          </p:spPr>
          <p:txBody>
            <a:bodyPr/>
            <a:lstStyle/>
            <a:p>
              <a:endParaRPr lang="en-US" sz="3600"/>
            </a:p>
          </p:txBody>
        </p:sp>
      </p:grpSp>
      <p:sp>
        <p:nvSpPr>
          <p:cNvPr id="4" name="TextBox 3">
            <a:extLst>
              <a:ext uri="{FF2B5EF4-FFF2-40B4-BE49-F238E27FC236}">
                <a16:creationId xmlns:a16="http://schemas.microsoft.com/office/drawing/2014/main" id="{E25E6FE8-5325-FE43-85EA-0FE835FFB701}"/>
              </a:ext>
            </a:extLst>
          </p:cNvPr>
          <p:cNvSpPr txBox="1"/>
          <p:nvPr/>
        </p:nvSpPr>
        <p:spPr>
          <a:xfrm>
            <a:off x="1188272" y="4031246"/>
            <a:ext cx="9244156" cy="5986320"/>
          </a:xfrm>
          <a:prstGeom prst="round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lvl="1">
              <a:lnSpc>
                <a:spcPct val="90000"/>
              </a:lnSpc>
              <a:spcBef>
                <a:spcPts val="100"/>
              </a:spcBef>
              <a:spcAft>
                <a:spcPts val="500"/>
              </a:spcAft>
              <a:defRPr/>
            </a:pPr>
            <a:r>
              <a:rPr lang="fr-FR" sz="6400">
                <a:solidFill>
                  <a:schemeClr val="bg1"/>
                </a:solidFill>
              </a:rPr>
              <a:t>If </a:t>
            </a:r>
            <a:r>
              <a:rPr lang="fr-FR" sz="6400" b="1" err="1">
                <a:solidFill>
                  <a:schemeClr val="bg1"/>
                </a:solidFill>
              </a:rPr>
              <a:t>only</a:t>
            </a:r>
            <a:r>
              <a:rPr lang="fr-FR" sz="6400" b="1">
                <a:solidFill>
                  <a:schemeClr val="bg1"/>
                </a:solidFill>
              </a:rPr>
              <a:t> one </a:t>
            </a:r>
            <a:r>
              <a:rPr lang="fr-FR" sz="6400" err="1">
                <a:solidFill>
                  <a:schemeClr val="bg1"/>
                </a:solidFill>
              </a:rPr>
              <a:t>company</a:t>
            </a:r>
            <a:r>
              <a:rPr lang="fr-FR" sz="6400">
                <a:solidFill>
                  <a:schemeClr val="bg1"/>
                </a:solidFill>
              </a:rPr>
              <a:t> </a:t>
            </a:r>
            <a:r>
              <a:rPr lang="fr-FR" sz="6400" err="1">
                <a:solidFill>
                  <a:schemeClr val="bg1"/>
                </a:solidFill>
              </a:rPr>
              <a:t>name</a:t>
            </a:r>
            <a:r>
              <a:rPr lang="fr-FR" sz="6400">
                <a:solidFill>
                  <a:schemeClr val="bg1"/>
                </a:solidFill>
              </a:rPr>
              <a:t> </a:t>
            </a:r>
            <a:r>
              <a:rPr lang="fr-FR" sz="6400" err="1">
                <a:solidFill>
                  <a:schemeClr val="bg1"/>
                </a:solidFill>
              </a:rPr>
              <a:t>is</a:t>
            </a:r>
            <a:r>
              <a:rPr lang="fr-FR" sz="6400">
                <a:solidFill>
                  <a:schemeClr val="bg1"/>
                </a:solidFill>
              </a:rPr>
              <a:t> </a:t>
            </a:r>
            <a:r>
              <a:rPr lang="fr-FR" sz="6400" err="1">
                <a:solidFill>
                  <a:schemeClr val="bg1"/>
                </a:solidFill>
              </a:rPr>
              <a:t>written</a:t>
            </a:r>
            <a:r>
              <a:rPr lang="fr-FR" sz="6400">
                <a:solidFill>
                  <a:schemeClr val="bg1"/>
                </a:solidFill>
              </a:rPr>
              <a:t> on the packaging, note </a:t>
            </a:r>
            <a:r>
              <a:rPr lang="fr-FR" sz="6400" err="1">
                <a:solidFill>
                  <a:schemeClr val="bg1"/>
                </a:solidFill>
              </a:rPr>
              <a:t>this</a:t>
            </a:r>
            <a:r>
              <a:rPr lang="fr-FR" sz="6400">
                <a:solidFill>
                  <a:schemeClr val="bg1"/>
                </a:solidFill>
              </a:rPr>
              <a:t> </a:t>
            </a:r>
            <a:r>
              <a:rPr lang="fr-FR" sz="6400" err="1">
                <a:solidFill>
                  <a:schemeClr val="bg1"/>
                </a:solidFill>
              </a:rPr>
              <a:t>name</a:t>
            </a:r>
            <a:r>
              <a:rPr lang="fr-FR" sz="6400">
                <a:solidFill>
                  <a:schemeClr val="bg1"/>
                </a:solidFill>
              </a:rPr>
              <a:t> on the audit </a:t>
            </a:r>
            <a:r>
              <a:rPr lang="fr-FR" sz="6400" err="1">
                <a:solidFill>
                  <a:schemeClr val="bg1"/>
                </a:solidFill>
              </a:rPr>
              <a:t>form</a:t>
            </a:r>
            <a:r>
              <a:rPr lang="fr-FR" sz="6400">
                <a:solidFill>
                  <a:schemeClr val="bg1"/>
                </a:solidFill>
              </a:rPr>
              <a:t> as "Manufacturer".</a:t>
            </a:r>
          </a:p>
        </p:txBody>
      </p:sp>
    </p:spTree>
    <p:extLst>
      <p:ext uri="{BB962C8B-B14F-4D97-AF65-F5344CB8AC3E}">
        <p14:creationId xmlns:p14="http://schemas.microsoft.com/office/powerpoint/2010/main" val="186092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C6E0-087C-D61C-0810-A8408BF3D22C}"/>
              </a:ext>
            </a:extLst>
          </p:cNvPr>
          <p:cNvSpPr>
            <a:spLocks noGrp="1"/>
          </p:cNvSpPr>
          <p:nvPr>
            <p:ph type="title"/>
          </p:nvPr>
        </p:nvSpPr>
        <p:spPr>
          <a:xfrm>
            <a:off x="323850" y="130512"/>
            <a:ext cx="21859315" cy="2656486"/>
          </a:xfrm>
        </p:spPr>
        <p:txBody>
          <a:bodyPr/>
          <a:lstStyle/>
          <a:p>
            <a:r>
              <a:rPr lang="en-US" sz="8000"/>
              <a:t>For the training we will use a paper audit form for practice</a:t>
            </a:r>
            <a:r>
              <a:rPr lang="en-US" sz="8000">
                <a:sym typeface="Wingdings" panose="05000000000000000000" pitchFamily="2" charset="2"/>
              </a:rPr>
              <a:t> </a:t>
            </a:r>
            <a:endParaRPr lang="en-US" sz="6000" b="0" i="1">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74B939D1-E5F9-BFD4-6F0D-911191CB7215}"/>
              </a:ext>
            </a:extLst>
          </p:cNvPr>
          <p:cNvPicPr>
            <a:picLocks noChangeAspect="1"/>
          </p:cNvPicPr>
          <p:nvPr/>
        </p:nvPicPr>
        <p:blipFill>
          <a:blip r:embed="rId2">
            <a:duotone>
              <a:prstClr val="black"/>
              <a:srgbClr val="C00000">
                <a:tint val="45000"/>
                <a:satMod val="400000"/>
              </a:srgbClr>
            </a:duotone>
          </a:blip>
          <a:stretch>
            <a:fillRect/>
          </a:stretch>
        </p:blipFill>
        <p:spPr>
          <a:xfrm>
            <a:off x="323850" y="2786998"/>
            <a:ext cx="14410764" cy="10645217"/>
          </a:xfrm>
          <a:prstGeom prst="rect">
            <a:avLst/>
          </a:prstGeom>
        </p:spPr>
      </p:pic>
      <p:sp>
        <p:nvSpPr>
          <p:cNvPr id="3" name="TextBox 2">
            <a:extLst>
              <a:ext uri="{FF2B5EF4-FFF2-40B4-BE49-F238E27FC236}">
                <a16:creationId xmlns:a16="http://schemas.microsoft.com/office/drawing/2014/main" id="{4179B2A7-034F-B2AF-8042-8DCCCDDE9AA0}"/>
              </a:ext>
            </a:extLst>
          </p:cNvPr>
          <p:cNvSpPr txBox="1"/>
          <p:nvPr/>
        </p:nvSpPr>
        <p:spPr>
          <a:xfrm>
            <a:off x="15459075" y="6073170"/>
            <a:ext cx="8601075" cy="1569660"/>
          </a:xfrm>
          <a:prstGeom prst="rect">
            <a:avLst/>
          </a:prstGeom>
          <a:noFill/>
        </p:spPr>
        <p:txBody>
          <a:bodyPr wrap="square" rtlCol="0">
            <a:spAutoFit/>
          </a:bodyPr>
          <a:lstStyle/>
          <a:p>
            <a:r>
              <a:rPr lang="en-US" sz="4800"/>
              <a:t>During the study we will use a digital version on tablets</a:t>
            </a:r>
          </a:p>
        </p:txBody>
      </p:sp>
    </p:spTree>
    <p:extLst>
      <p:ext uri="{BB962C8B-B14F-4D97-AF65-F5344CB8AC3E}">
        <p14:creationId xmlns:p14="http://schemas.microsoft.com/office/powerpoint/2010/main" val="520771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1"/>
          <p:cNvPicPr>
            <a:picLocks noGrp="1" noChangeAspect="1" noChangeArrowheads="1"/>
          </p:cNvPicPr>
          <p:nvPr>
            <p:ph idx="4294967295"/>
          </p:nvPr>
        </p:nvPicPr>
        <p:blipFill>
          <a:blip r:embed="rId3" cstate="screen"/>
          <a:srcRect/>
          <a:stretch>
            <a:fillRect/>
          </a:stretch>
        </p:blipFill>
        <p:spPr>
          <a:xfrm>
            <a:off x="3700387" y="2976282"/>
            <a:ext cx="15392400" cy="9906000"/>
          </a:xfrm>
          <a:noFill/>
        </p:spPr>
      </p:pic>
      <p:sp>
        <p:nvSpPr>
          <p:cNvPr id="4" name="Title 1"/>
          <p:cNvSpPr txBox="1">
            <a:spLocks/>
          </p:cNvSpPr>
          <p:nvPr/>
        </p:nvSpPr>
        <p:spPr bwMode="auto">
          <a:xfrm>
            <a:off x="0" y="152400"/>
            <a:ext cx="19482391"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a:latin typeface="+mj-lt"/>
                <a:ea typeface="+mj-ea"/>
                <a:cs typeface="+mj-cs"/>
              </a:rPr>
              <a:t> MANUFACTURER EXAMPLES - 1 NAME</a:t>
            </a:r>
          </a:p>
        </p:txBody>
      </p:sp>
    </p:spTree>
    <p:extLst>
      <p:ext uri="{BB962C8B-B14F-4D97-AF65-F5344CB8AC3E}">
        <p14:creationId xmlns:p14="http://schemas.microsoft.com/office/powerpoint/2010/main" val="423216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type="body" idx="10"/>
          </p:nvPr>
        </p:nvSpPr>
        <p:spPr>
          <a:xfrm>
            <a:off x="10915650" y="1578788"/>
            <a:ext cx="11334750" cy="10563918"/>
          </a:xfrm>
        </p:spPr>
        <p:txBody>
          <a:bodyPr/>
          <a:lstStyle/>
          <a:p>
            <a:pPr>
              <a:spcBef>
                <a:spcPts val="4000"/>
              </a:spcBef>
              <a:defRPr/>
            </a:pPr>
            <a:r>
              <a:rPr lang="fr-FR" sz="4800" b="1" i="1">
                <a:solidFill>
                  <a:schemeClr val="tx1">
                    <a:lumMod val="95000"/>
                    <a:lumOff val="5000"/>
                  </a:schemeClr>
                </a:solidFill>
                <a:ea typeface="Roboto" panose="02000000000000000000" pitchFamily="2" charset="0"/>
                <a:cs typeface="Roboto" panose="02000000000000000000" pitchFamily="2" charset="0"/>
              </a:rPr>
              <a:t>In all cases </a:t>
            </a:r>
            <a:r>
              <a:rPr lang="fr-FR" sz="4800" b="1" i="1" err="1">
                <a:solidFill>
                  <a:schemeClr val="tx1">
                    <a:lumMod val="95000"/>
                    <a:lumOff val="5000"/>
                  </a:schemeClr>
                </a:solidFill>
                <a:ea typeface="Roboto" panose="02000000000000000000" pitchFamily="2" charset="0"/>
                <a:cs typeface="Roboto" panose="02000000000000000000" pitchFamily="2" charset="0"/>
              </a:rPr>
              <a:t>below</a:t>
            </a:r>
            <a:r>
              <a:rPr lang="fr-FR" sz="4800" b="1" i="1">
                <a:solidFill>
                  <a:schemeClr val="tx1">
                    <a:lumMod val="95000"/>
                    <a:lumOff val="5000"/>
                  </a:schemeClr>
                </a:solidFill>
                <a:ea typeface="Roboto" panose="02000000000000000000" pitchFamily="2" charset="0"/>
                <a:cs typeface="Roboto" panose="02000000000000000000" pitchFamily="2" charset="0"/>
              </a:rPr>
              <a:t>, </a:t>
            </a:r>
            <a:r>
              <a:rPr lang="fr-FR" sz="4800" b="1" i="1" u="sng">
                <a:solidFill>
                  <a:schemeClr val="tx1">
                    <a:lumMod val="95000"/>
                    <a:lumOff val="5000"/>
                  </a:schemeClr>
                </a:solidFill>
                <a:ea typeface="Roboto" panose="02000000000000000000" pitchFamily="2" charset="0"/>
                <a:cs typeface="Roboto" panose="02000000000000000000" pitchFamily="2" charset="0"/>
              </a:rPr>
              <a:t>Y</a:t>
            </a:r>
            <a:r>
              <a:rPr lang="fr-FR" sz="4800" b="1" i="1">
                <a:solidFill>
                  <a:schemeClr val="tx1">
                    <a:lumMod val="95000"/>
                    <a:lumOff val="5000"/>
                  </a:schemeClr>
                </a:solidFill>
                <a:ea typeface="Roboto" panose="02000000000000000000" pitchFamily="2" charset="0"/>
                <a:cs typeface="Roboto" panose="02000000000000000000" pitchFamily="2" charset="0"/>
              </a:rPr>
              <a:t> </a:t>
            </a:r>
            <a:r>
              <a:rPr lang="fr-FR" sz="4800" b="1" i="1" err="1">
                <a:solidFill>
                  <a:schemeClr val="tx1">
                    <a:lumMod val="95000"/>
                    <a:lumOff val="5000"/>
                  </a:schemeClr>
                </a:solidFill>
                <a:ea typeface="Roboto" panose="02000000000000000000" pitchFamily="2" charset="0"/>
                <a:cs typeface="Roboto" panose="02000000000000000000" pitchFamily="2" charset="0"/>
              </a:rPr>
              <a:t>is</a:t>
            </a:r>
            <a:r>
              <a:rPr lang="fr-FR" sz="4800" b="1" i="1">
                <a:solidFill>
                  <a:schemeClr val="tx1">
                    <a:lumMod val="95000"/>
                    <a:lumOff val="5000"/>
                  </a:schemeClr>
                </a:solidFill>
                <a:ea typeface="Roboto" panose="02000000000000000000" pitchFamily="2" charset="0"/>
                <a:cs typeface="Roboto" panose="02000000000000000000" pitchFamily="2" charset="0"/>
              </a:rPr>
              <a:t> the manufacturer in all cases. </a:t>
            </a:r>
            <a:r>
              <a:rPr lang="fr-FR" sz="4800" b="1" i="1">
                <a:solidFill>
                  <a:srgbClr val="FF0000"/>
                </a:solidFill>
                <a:ea typeface="Roboto" panose="02000000000000000000" pitchFamily="2" charset="0"/>
                <a:cs typeface="Roboto" panose="02000000000000000000" pitchFamily="2" charset="0"/>
              </a:rPr>
              <a:t>Not X! </a:t>
            </a:r>
          </a:p>
          <a:p>
            <a:pPr>
              <a:spcBef>
                <a:spcPts val="4000"/>
              </a:spcBef>
              <a:defRPr/>
            </a:pPr>
            <a:r>
              <a:rPr lang="fr-FR" sz="4800" err="1">
                <a:solidFill>
                  <a:schemeClr val="tx1">
                    <a:lumMod val="95000"/>
                    <a:lumOff val="5000"/>
                  </a:schemeClr>
                </a:solidFill>
              </a:rPr>
              <a:t>Manufactured</a:t>
            </a:r>
            <a:r>
              <a:rPr lang="fr-FR" sz="4800">
                <a:solidFill>
                  <a:schemeClr val="tx1">
                    <a:lumMod val="95000"/>
                    <a:lumOff val="5000"/>
                  </a:schemeClr>
                </a:solidFill>
              </a:rPr>
              <a:t> by X </a:t>
            </a:r>
            <a:r>
              <a:rPr lang="fr-FR" sz="4800" b="1" u="sng">
                <a:solidFill>
                  <a:schemeClr val="tx1">
                    <a:lumMod val="95000"/>
                    <a:lumOff val="5000"/>
                  </a:schemeClr>
                </a:solidFill>
              </a:rPr>
              <a:t>on </a:t>
            </a:r>
            <a:r>
              <a:rPr lang="fr-FR" sz="4800" b="1" u="sng" err="1">
                <a:solidFill>
                  <a:schemeClr val="tx1">
                    <a:lumMod val="95000"/>
                    <a:lumOff val="5000"/>
                  </a:schemeClr>
                </a:solidFill>
              </a:rPr>
              <a:t>behalf</a:t>
            </a:r>
            <a:r>
              <a:rPr lang="fr-FR" sz="4800" b="1" u="sng">
                <a:solidFill>
                  <a:schemeClr val="tx1">
                    <a:lumMod val="95000"/>
                    <a:lumOff val="5000"/>
                  </a:schemeClr>
                </a:solidFill>
              </a:rPr>
              <a:t> of </a:t>
            </a:r>
            <a:r>
              <a:rPr lang="fr-FR" sz="4800">
                <a:solidFill>
                  <a:schemeClr val="tx1">
                    <a:lumMod val="95000"/>
                    <a:lumOff val="5000"/>
                  </a:schemeClr>
                </a:solidFill>
              </a:rPr>
              <a:t>Y  </a:t>
            </a:r>
          </a:p>
          <a:p>
            <a:pPr>
              <a:spcBef>
                <a:spcPts val="4000"/>
              </a:spcBef>
              <a:defRPr/>
            </a:pPr>
            <a:r>
              <a:rPr lang="fr-FR" sz="4800" err="1">
                <a:solidFill>
                  <a:schemeClr val="tx1">
                    <a:lumMod val="95000"/>
                    <a:lumOff val="5000"/>
                  </a:schemeClr>
                </a:solidFill>
              </a:rPr>
              <a:t>Manufactured</a:t>
            </a:r>
            <a:r>
              <a:rPr lang="fr-FR" sz="4800">
                <a:solidFill>
                  <a:schemeClr val="tx1">
                    <a:lumMod val="95000"/>
                    <a:lumOff val="5000"/>
                  </a:schemeClr>
                </a:solidFill>
              </a:rPr>
              <a:t> by X </a:t>
            </a:r>
            <a:r>
              <a:rPr lang="fr-FR" sz="4800" b="1" u="sng">
                <a:solidFill>
                  <a:schemeClr val="tx1">
                    <a:lumMod val="95000"/>
                    <a:lumOff val="5000"/>
                  </a:schemeClr>
                </a:solidFill>
              </a:rPr>
              <a:t>for </a:t>
            </a:r>
            <a:r>
              <a:rPr lang="fr-FR" sz="4800">
                <a:solidFill>
                  <a:schemeClr val="tx1">
                    <a:lumMod val="95000"/>
                    <a:lumOff val="5000"/>
                  </a:schemeClr>
                </a:solidFill>
              </a:rPr>
              <a:t>Y  </a:t>
            </a:r>
          </a:p>
          <a:p>
            <a:pPr>
              <a:spcBef>
                <a:spcPts val="4000"/>
              </a:spcBef>
              <a:defRPr/>
            </a:pPr>
            <a:r>
              <a:rPr lang="fr-FR" sz="4800">
                <a:solidFill>
                  <a:schemeClr val="tx1">
                    <a:lumMod val="95000"/>
                    <a:lumOff val="5000"/>
                  </a:schemeClr>
                </a:solidFill>
              </a:rPr>
              <a:t>License </a:t>
            </a:r>
            <a:r>
              <a:rPr lang="fr-FR" sz="4800" b="1" u="sng" err="1">
                <a:solidFill>
                  <a:schemeClr val="tx1">
                    <a:lumMod val="95000"/>
                    <a:lumOff val="5000"/>
                  </a:schemeClr>
                </a:solidFill>
              </a:rPr>
              <a:t>owned</a:t>
            </a:r>
            <a:r>
              <a:rPr lang="fr-FR" sz="4800" b="1" u="sng">
                <a:solidFill>
                  <a:schemeClr val="tx1">
                    <a:lumMod val="95000"/>
                    <a:lumOff val="5000"/>
                  </a:schemeClr>
                </a:solidFill>
              </a:rPr>
              <a:t> </a:t>
            </a:r>
            <a:r>
              <a:rPr lang="fr-FR" sz="4800" b="1">
                <a:solidFill>
                  <a:schemeClr val="tx1">
                    <a:lumMod val="95000"/>
                    <a:lumOff val="5000"/>
                  </a:schemeClr>
                </a:solidFill>
              </a:rPr>
              <a:t>by </a:t>
            </a:r>
            <a:r>
              <a:rPr lang="fr-FR" sz="4800">
                <a:solidFill>
                  <a:schemeClr val="tx1">
                    <a:lumMod val="95000"/>
                    <a:lumOff val="5000"/>
                  </a:schemeClr>
                </a:solidFill>
              </a:rPr>
              <a:t>Y </a:t>
            </a:r>
          </a:p>
          <a:p>
            <a:pPr>
              <a:spcBef>
                <a:spcPts val="4000"/>
              </a:spcBef>
              <a:defRPr/>
            </a:pPr>
            <a:r>
              <a:rPr lang="fr-FR" sz="4800" err="1">
                <a:solidFill>
                  <a:schemeClr val="tx1">
                    <a:lumMod val="95000"/>
                    <a:lumOff val="5000"/>
                  </a:schemeClr>
                </a:solidFill>
              </a:rPr>
              <a:t>Manufactured</a:t>
            </a:r>
            <a:r>
              <a:rPr lang="fr-FR" sz="4800">
                <a:solidFill>
                  <a:schemeClr val="tx1">
                    <a:lumMod val="95000"/>
                    <a:lumOff val="5000"/>
                  </a:schemeClr>
                </a:solidFill>
              </a:rPr>
              <a:t> by X </a:t>
            </a:r>
            <a:r>
              <a:rPr lang="fr-FR" sz="4800" b="1" u="sng">
                <a:solidFill>
                  <a:schemeClr val="tx1">
                    <a:lumMod val="95000"/>
                    <a:lumOff val="5000"/>
                  </a:schemeClr>
                </a:solidFill>
              </a:rPr>
              <a:t>for </a:t>
            </a:r>
            <a:r>
              <a:rPr lang="fr-FR" sz="4800">
                <a:solidFill>
                  <a:schemeClr val="tx1">
                    <a:lumMod val="95000"/>
                    <a:lumOff val="5000"/>
                  </a:schemeClr>
                </a:solidFill>
              </a:rPr>
              <a:t>Y</a:t>
            </a:r>
          </a:p>
          <a:p>
            <a:pPr>
              <a:spcBef>
                <a:spcPts val="4000"/>
              </a:spcBef>
              <a:defRPr/>
            </a:pPr>
            <a:r>
              <a:rPr lang="fr-FR" sz="4800">
                <a:solidFill>
                  <a:schemeClr val="tx1">
                    <a:lumMod val="95000"/>
                    <a:lumOff val="5000"/>
                  </a:schemeClr>
                </a:solidFill>
              </a:rPr>
              <a:t>Made by X </a:t>
            </a:r>
            <a:r>
              <a:rPr lang="fr-FR" sz="4800" b="1" u="sng" err="1">
                <a:solidFill>
                  <a:schemeClr val="tx1">
                    <a:lumMod val="95000"/>
                    <a:lumOff val="5000"/>
                  </a:schemeClr>
                </a:solidFill>
              </a:rPr>
              <a:t>under</a:t>
            </a:r>
            <a:r>
              <a:rPr lang="fr-FR" sz="4800" b="1" u="sng">
                <a:solidFill>
                  <a:schemeClr val="tx1">
                    <a:lumMod val="95000"/>
                    <a:lumOff val="5000"/>
                  </a:schemeClr>
                </a:solidFill>
              </a:rPr>
              <a:t> </a:t>
            </a:r>
            <a:r>
              <a:rPr lang="fr-FR" sz="4800" b="1" u="sng" err="1">
                <a:solidFill>
                  <a:schemeClr val="tx1">
                    <a:lumMod val="95000"/>
                    <a:lumOff val="5000"/>
                  </a:schemeClr>
                </a:solidFill>
              </a:rPr>
              <a:t>license</a:t>
            </a:r>
            <a:r>
              <a:rPr lang="fr-FR" sz="4800" b="1" u="sng">
                <a:solidFill>
                  <a:schemeClr val="tx1">
                    <a:lumMod val="95000"/>
                    <a:lumOff val="5000"/>
                  </a:schemeClr>
                </a:solidFill>
              </a:rPr>
              <a:t> </a:t>
            </a:r>
            <a:r>
              <a:rPr lang="fr-FR" sz="4800">
                <a:solidFill>
                  <a:schemeClr val="tx1">
                    <a:lumMod val="95000"/>
                    <a:lumOff val="5000"/>
                  </a:schemeClr>
                </a:solidFill>
              </a:rPr>
              <a:t>of Y </a:t>
            </a:r>
          </a:p>
          <a:p>
            <a:pPr>
              <a:spcBef>
                <a:spcPts val="4000"/>
              </a:spcBef>
              <a:defRPr/>
            </a:pPr>
            <a:r>
              <a:rPr lang="fr-FR" sz="4800">
                <a:solidFill>
                  <a:schemeClr val="tx1">
                    <a:lumMod val="95000"/>
                    <a:lumOff val="5000"/>
                  </a:schemeClr>
                </a:solidFill>
              </a:rPr>
              <a:t>Made by X </a:t>
            </a:r>
            <a:r>
              <a:rPr lang="fr-FR" sz="4800" b="1" u="sng">
                <a:solidFill>
                  <a:schemeClr val="tx1">
                    <a:lumMod val="95000"/>
                    <a:lumOff val="5000"/>
                  </a:schemeClr>
                </a:solidFill>
              </a:rPr>
              <a:t>on </a:t>
            </a:r>
            <a:r>
              <a:rPr lang="fr-FR" sz="4800" b="1" u="sng" err="1">
                <a:solidFill>
                  <a:schemeClr val="tx1">
                    <a:lumMod val="95000"/>
                    <a:lumOff val="5000"/>
                  </a:schemeClr>
                </a:solidFill>
              </a:rPr>
              <a:t>behalf</a:t>
            </a:r>
            <a:r>
              <a:rPr lang="fr-FR" sz="4800" b="1" u="sng">
                <a:solidFill>
                  <a:schemeClr val="tx1">
                    <a:lumMod val="95000"/>
                    <a:lumOff val="5000"/>
                  </a:schemeClr>
                </a:solidFill>
              </a:rPr>
              <a:t> of </a:t>
            </a:r>
            <a:r>
              <a:rPr lang="fr-FR" sz="4800">
                <a:solidFill>
                  <a:schemeClr val="tx1">
                    <a:lumMod val="95000"/>
                    <a:lumOff val="5000"/>
                  </a:schemeClr>
                </a:solidFill>
              </a:rPr>
              <a:t>Y</a:t>
            </a:r>
          </a:p>
          <a:p>
            <a:pPr>
              <a:spcBef>
                <a:spcPts val="4000"/>
              </a:spcBef>
              <a:defRPr/>
            </a:pPr>
            <a:r>
              <a:rPr lang="fr-FR" sz="4800">
                <a:solidFill>
                  <a:schemeClr val="tx1">
                    <a:lumMod val="95000"/>
                    <a:lumOff val="5000"/>
                  </a:schemeClr>
                </a:solidFill>
              </a:rPr>
              <a:t>Made by X </a:t>
            </a:r>
            <a:r>
              <a:rPr lang="fr-FR" sz="4800" b="1" u="sng">
                <a:solidFill>
                  <a:schemeClr val="tx1">
                    <a:lumMod val="95000"/>
                    <a:lumOff val="5000"/>
                  </a:schemeClr>
                </a:solidFill>
              </a:rPr>
              <a:t>for </a:t>
            </a:r>
            <a:r>
              <a:rPr lang="fr-FR" sz="4800">
                <a:solidFill>
                  <a:schemeClr val="tx1">
                    <a:lumMod val="95000"/>
                    <a:lumOff val="5000"/>
                  </a:schemeClr>
                </a:solidFill>
              </a:rPr>
              <a:t>Y</a:t>
            </a:r>
          </a:p>
        </p:txBody>
      </p:sp>
      <p:sp>
        <p:nvSpPr>
          <p:cNvPr id="2" name="TextBox 1">
            <a:extLst>
              <a:ext uri="{FF2B5EF4-FFF2-40B4-BE49-F238E27FC236}">
                <a16:creationId xmlns:a16="http://schemas.microsoft.com/office/drawing/2014/main" id="{2B12D487-232F-B687-9A54-7CD14AF2E860}"/>
              </a:ext>
            </a:extLst>
          </p:cNvPr>
          <p:cNvSpPr txBox="1"/>
          <p:nvPr/>
        </p:nvSpPr>
        <p:spPr>
          <a:xfrm>
            <a:off x="990600" y="2201730"/>
            <a:ext cx="9244156" cy="8819436"/>
          </a:xfrm>
          <a:prstGeom prst="round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lvl="1">
              <a:spcBef>
                <a:spcPts val="0"/>
              </a:spcBef>
              <a:defRPr/>
            </a:pPr>
            <a:r>
              <a:rPr lang="en-US" sz="6400">
                <a:solidFill>
                  <a:schemeClr val="bg1"/>
                </a:solidFill>
              </a:rPr>
              <a:t>If there are </a:t>
            </a:r>
            <a:r>
              <a:rPr lang="en-US" sz="6400" b="1">
                <a:solidFill>
                  <a:schemeClr val="bg1"/>
                </a:solidFill>
              </a:rPr>
              <a:t>several company names</a:t>
            </a:r>
            <a:r>
              <a:rPr lang="en-US" sz="6400">
                <a:solidFill>
                  <a:schemeClr val="bg1"/>
                </a:solidFill>
              </a:rPr>
              <a:t> on the box, there are key terms on the packaging that help identify which company is the manufacturer.</a:t>
            </a:r>
          </a:p>
        </p:txBody>
      </p:sp>
    </p:spTree>
    <p:extLst>
      <p:ext uri="{BB962C8B-B14F-4D97-AF65-F5344CB8AC3E}">
        <p14:creationId xmlns:p14="http://schemas.microsoft.com/office/powerpoint/2010/main" val="293846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descr="C:\Users\Julius\Documents\ACTWatch docs\drug_dbase\Country_drugs\Website_drugs\ART_monos\DSC01496.JPG"/>
          <p:cNvPicPr>
            <a:picLocks noChangeAspect="1" noChangeArrowheads="1"/>
          </p:cNvPicPr>
          <p:nvPr/>
        </p:nvPicPr>
        <p:blipFill>
          <a:blip r:embed="rId2" cstate="screen"/>
          <a:srcRect/>
          <a:stretch>
            <a:fillRect/>
          </a:stretch>
        </p:blipFill>
        <p:spPr bwMode="auto">
          <a:xfrm>
            <a:off x="3505200" y="2266950"/>
            <a:ext cx="17373600" cy="8382000"/>
          </a:xfrm>
          <a:prstGeom prst="rect">
            <a:avLst/>
          </a:prstGeom>
          <a:noFill/>
          <a:ln w="9525">
            <a:noFill/>
            <a:miter lim="800000"/>
            <a:headEnd/>
            <a:tailEnd/>
          </a:ln>
        </p:spPr>
      </p:pic>
      <p:sp>
        <p:nvSpPr>
          <p:cNvPr id="6" name="Rectangle 5"/>
          <p:cNvSpPr>
            <a:spLocks noChangeArrowheads="1"/>
          </p:cNvSpPr>
          <p:nvPr/>
        </p:nvSpPr>
        <p:spPr bwMode="auto">
          <a:xfrm>
            <a:off x="2133600" y="11144253"/>
            <a:ext cx="21659850" cy="1569660"/>
          </a:xfrm>
          <a:prstGeom prst="rect">
            <a:avLst/>
          </a:prstGeom>
          <a:noFill/>
          <a:ln w="9525">
            <a:noFill/>
            <a:miter lim="800000"/>
            <a:headEnd/>
            <a:tailEnd/>
          </a:ln>
        </p:spPr>
        <p:txBody>
          <a:bodyPr wrap="square">
            <a:spAutoFit/>
          </a:bodyPr>
          <a:lstStyle/>
          <a:p>
            <a:pPr lvl="2" indent="-1612900"/>
            <a:r>
              <a:rPr lang="en-US" sz="4800" b="1"/>
              <a:t>MANUFACTURER: SANOFI WINTHROP A.M.O, </a:t>
            </a:r>
            <a:r>
              <a:rPr lang="en-US" sz="4800" b="1">
                <a:solidFill>
                  <a:srgbClr val="FF0000"/>
                </a:solidFill>
              </a:rPr>
              <a:t>not</a:t>
            </a:r>
            <a:r>
              <a:rPr lang="en-US" sz="4800" b="1"/>
              <a:t> GUILIN PHARMA CO. LTD</a:t>
            </a:r>
          </a:p>
          <a:p>
            <a:pPr lvl="2" indent="-1612900"/>
            <a:r>
              <a:rPr lang="en-US" sz="4800" b="1"/>
              <a:t>COUNTRY: CHINA</a:t>
            </a:r>
          </a:p>
        </p:txBody>
      </p:sp>
      <p:sp>
        <p:nvSpPr>
          <p:cNvPr id="8" name="Title 1"/>
          <p:cNvSpPr txBox="1">
            <a:spLocks/>
          </p:cNvSpPr>
          <p:nvPr/>
        </p:nvSpPr>
        <p:spPr bwMode="auto">
          <a:xfrm>
            <a:off x="0" y="-19050"/>
            <a:ext cx="2085975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a:latin typeface="+mj-lt"/>
                <a:ea typeface="+mj-ea"/>
                <a:cs typeface="+mj-cs"/>
              </a:rPr>
              <a:t> MANUFACTURER EXAMPLES - 2 NAMES</a:t>
            </a:r>
          </a:p>
        </p:txBody>
      </p:sp>
      <p:sp>
        <p:nvSpPr>
          <p:cNvPr id="2" name="Rectangle: Rounded Corners 1">
            <a:extLst>
              <a:ext uri="{FF2B5EF4-FFF2-40B4-BE49-F238E27FC236}">
                <a16:creationId xmlns:a16="http://schemas.microsoft.com/office/drawing/2014/main" id="{DBFA3AFD-6EA7-FDC4-7A39-6F8394780C5F}"/>
              </a:ext>
            </a:extLst>
          </p:cNvPr>
          <p:cNvSpPr>
            <a:spLocks noChangeArrowheads="1"/>
          </p:cNvSpPr>
          <p:nvPr/>
        </p:nvSpPr>
        <p:spPr bwMode="auto">
          <a:xfrm>
            <a:off x="14325600" y="9144000"/>
            <a:ext cx="5029200" cy="1219200"/>
          </a:xfrm>
          <a:prstGeom prst="roundRect">
            <a:avLst/>
          </a:prstGeom>
          <a:noFill/>
          <a:ln w="38100" algn="ctr">
            <a:solidFill>
              <a:schemeClr val="accent1"/>
            </a:solidFill>
            <a:round/>
            <a:headEnd/>
            <a:tailEnd/>
          </a:ln>
        </p:spPr>
        <p:txBody>
          <a:bodyPr/>
          <a:lstStyle/>
          <a:p>
            <a:endParaRPr lang="en-US" sz="3600"/>
          </a:p>
        </p:txBody>
      </p:sp>
    </p:spTree>
    <p:extLst>
      <p:ext uri="{BB962C8B-B14F-4D97-AF65-F5344CB8AC3E}">
        <p14:creationId xmlns:p14="http://schemas.microsoft.com/office/powerpoint/2010/main" val="389230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type="body" sz="quarter" idx="12"/>
          </p:nvPr>
        </p:nvSpPr>
        <p:spPr>
          <a:xfrm>
            <a:off x="11353799" y="1828979"/>
            <a:ext cx="10526419" cy="7278916"/>
          </a:xfrm>
        </p:spPr>
        <p:txBody>
          <a:bodyPr/>
          <a:lstStyle/>
          <a:p>
            <a:pPr>
              <a:spcBef>
                <a:spcPts val="100"/>
              </a:spcBef>
              <a:spcAft>
                <a:spcPts val="500"/>
              </a:spcAft>
              <a:defRPr/>
            </a:pPr>
            <a:r>
              <a:rPr lang="en-US" sz="4800">
                <a:solidFill>
                  <a:schemeClr val="tx1">
                    <a:lumMod val="95000"/>
                    <a:lumOff val="5000"/>
                  </a:schemeClr>
                </a:solidFill>
              </a:rPr>
              <a:t>Other company types may be written on the packaging:</a:t>
            </a:r>
          </a:p>
          <a:p>
            <a:pPr>
              <a:spcBef>
                <a:spcPts val="100"/>
              </a:spcBef>
              <a:spcAft>
                <a:spcPts val="500"/>
              </a:spcAft>
              <a:defRPr/>
            </a:pPr>
            <a:endParaRPr lang="en-US" sz="4800">
              <a:solidFill>
                <a:schemeClr val="tx1">
                  <a:lumMod val="95000"/>
                  <a:lumOff val="5000"/>
                </a:schemeClr>
              </a:solidFill>
            </a:endParaRPr>
          </a:p>
          <a:p>
            <a:pPr>
              <a:spcBef>
                <a:spcPts val="100"/>
              </a:spcBef>
              <a:spcAft>
                <a:spcPts val="500"/>
              </a:spcAft>
              <a:defRPr/>
            </a:pPr>
            <a:r>
              <a:rPr lang="en-US" sz="4800">
                <a:solidFill>
                  <a:schemeClr val="tx1">
                    <a:lumMod val="95000"/>
                    <a:lumOff val="5000"/>
                  </a:schemeClr>
                </a:solidFill>
              </a:rPr>
              <a:t>For example, w</a:t>
            </a:r>
            <a:r>
              <a:rPr lang="fr-FR" sz="4800" err="1">
                <a:solidFill>
                  <a:schemeClr val="tx1">
                    <a:lumMod val="95000"/>
                    <a:lumOff val="5000"/>
                  </a:schemeClr>
                </a:solidFill>
              </a:rPr>
              <a:t>hen</a:t>
            </a:r>
            <a:r>
              <a:rPr lang="fr-FR" sz="4800">
                <a:solidFill>
                  <a:schemeClr val="tx1">
                    <a:lumMod val="95000"/>
                    <a:lumOff val="5000"/>
                  </a:schemeClr>
                </a:solidFill>
              </a:rPr>
              <a:t> </a:t>
            </a:r>
            <a:r>
              <a:rPr lang="fr-FR" sz="4800" err="1">
                <a:solidFill>
                  <a:schemeClr val="tx1">
                    <a:lumMod val="95000"/>
                    <a:lumOff val="5000"/>
                  </a:schemeClr>
                </a:solidFill>
              </a:rPr>
              <a:t>it</a:t>
            </a:r>
            <a:r>
              <a:rPr lang="fr-FR" sz="4800">
                <a:solidFill>
                  <a:schemeClr val="tx1">
                    <a:lumMod val="95000"/>
                    <a:lumOff val="5000"/>
                  </a:schemeClr>
                </a:solidFill>
              </a:rPr>
              <a:t> </a:t>
            </a:r>
            <a:r>
              <a:rPr lang="fr-FR" sz="4800" err="1">
                <a:solidFill>
                  <a:schemeClr val="tx1">
                    <a:lumMod val="95000"/>
                    <a:lumOff val="5000"/>
                  </a:schemeClr>
                </a:solidFill>
              </a:rPr>
              <a:t>says</a:t>
            </a:r>
            <a:r>
              <a:rPr lang="fr-FR" sz="4800">
                <a:solidFill>
                  <a:schemeClr val="tx1">
                    <a:lumMod val="95000"/>
                    <a:lumOff val="5000"/>
                  </a:schemeClr>
                </a:solidFill>
              </a:rPr>
              <a:t>:</a:t>
            </a:r>
          </a:p>
          <a:p>
            <a:pPr lvl="2" eaLnBrk="1" hangingPunct="1">
              <a:spcBef>
                <a:spcPts val="100"/>
              </a:spcBef>
              <a:spcAft>
                <a:spcPts val="500"/>
              </a:spcAft>
              <a:buFont typeface="Times" pitchFamily="18" charset="0"/>
              <a:buChar char="•"/>
              <a:defRPr/>
            </a:pPr>
            <a:r>
              <a:rPr lang="fr-FR" sz="4800" b="1">
                <a:solidFill>
                  <a:schemeClr val="tx1">
                    <a:lumMod val="95000"/>
                    <a:lumOff val="5000"/>
                  </a:schemeClr>
                </a:solidFill>
              </a:rPr>
              <a:t>"Distributed by Z</a:t>
            </a:r>
          </a:p>
          <a:p>
            <a:pPr lvl="2" eaLnBrk="1" hangingPunct="1">
              <a:spcBef>
                <a:spcPts val="100"/>
              </a:spcBef>
              <a:spcAft>
                <a:spcPts val="500"/>
              </a:spcAft>
              <a:buFont typeface="Times" pitchFamily="18" charset="0"/>
              <a:buChar char="•"/>
              <a:defRPr/>
            </a:pPr>
            <a:r>
              <a:rPr lang="fr-FR" sz="4800" b="1">
                <a:solidFill>
                  <a:schemeClr val="tx1">
                    <a:lumMod val="95000"/>
                    <a:lumOff val="5000"/>
                  </a:schemeClr>
                </a:solidFill>
              </a:rPr>
              <a:t>"</a:t>
            </a:r>
            <a:r>
              <a:rPr lang="fr-FR" sz="4800" b="1" err="1">
                <a:solidFill>
                  <a:schemeClr val="tx1">
                    <a:lumMod val="95000"/>
                    <a:lumOff val="5000"/>
                  </a:schemeClr>
                </a:solidFill>
              </a:rPr>
              <a:t>Sold</a:t>
            </a:r>
            <a:r>
              <a:rPr lang="fr-FR" sz="4800" b="1">
                <a:solidFill>
                  <a:schemeClr val="tx1">
                    <a:lumMod val="95000"/>
                    <a:lumOff val="5000"/>
                  </a:schemeClr>
                </a:solidFill>
              </a:rPr>
              <a:t> by Z" </a:t>
            </a:r>
          </a:p>
          <a:p>
            <a:pPr lvl="2" eaLnBrk="1" hangingPunct="1">
              <a:spcBef>
                <a:spcPts val="100"/>
              </a:spcBef>
              <a:spcAft>
                <a:spcPts val="500"/>
              </a:spcAft>
              <a:buFont typeface="Times" pitchFamily="18" charset="0"/>
              <a:buChar char="•"/>
              <a:defRPr/>
            </a:pPr>
            <a:r>
              <a:rPr lang="fr-FR" sz="4800" b="1">
                <a:solidFill>
                  <a:schemeClr val="tx1">
                    <a:lumMod val="95000"/>
                    <a:lumOff val="5000"/>
                  </a:schemeClr>
                </a:solidFill>
              </a:rPr>
              <a:t>"</a:t>
            </a:r>
            <a:r>
              <a:rPr lang="fr-FR" sz="4800" b="1" err="1">
                <a:solidFill>
                  <a:schemeClr val="tx1">
                    <a:lumMod val="95000"/>
                    <a:lumOff val="5000"/>
                  </a:schemeClr>
                </a:solidFill>
              </a:rPr>
              <a:t>Packed</a:t>
            </a:r>
            <a:r>
              <a:rPr lang="fr-FR" sz="4800" b="1">
                <a:solidFill>
                  <a:schemeClr val="tx1">
                    <a:lumMod val="95000"/>
                    <a:lumOff val="5000"/>
                  </a:schemeClr>
                </a:solidFill>
              </a:rPr>
              <a:t> by Z« </a:t>
            </a:r>
          </a:p>
          <a:p>
            <a:pPr lvl="2" eaLnBrk="1" hangingPunct="1">
              <a:spcBef>
                <a:spcPts val="100"/>
              </a:spcBef>
              <a:spcAft>
                <a:spcPts val="500"/>
              </a:spcAft>
              <a:buFont typeface="Times" pitchFamily="18" charset="0"/>
              <a:buChar char="•"/>
              <a:defRPr/>
            </a:pPr>
            <a:endParaRPr lang="fr-FR" sz="4800" b="1">
              <a:solidFill>
                <a:schemeClr val="tx1">
                  <a:lumMod val="95000"/>
                  <a:lumOff val="5000"/>
                </a:schemeClr>
              </a:solidFill>
            </a:endParaRPr>
          </a:p>
          <a:p>
            <a:pPr marL="1828800" lvl="2" indent="0" eaLnBrk="1" hangingPunct="1">
              <a:spcBef>
                <a:spcPts val="100"/>
              </a:spcBef>
              <a:spcAft>
                <a:spcPts val="500"/>
              </a:spcAft>
              <a:buNone/>
              <a:defRPr/>
            </a:pPr>
            <a:r>
              <a:rPr lang="fr-FR" sz="4800" err="1">
                <a:solidFill>
                  <a:schemeClr val="tx1">
                    <a:lumMod val="95000"/>
                    <a:lumOff val="5000"/>
                  </a:schemeClr>
                </a:solidFill>
              </a:rPr>
              <a:t>Company</a:t>
            </a:r>
            <a:r>
              <a:rPr lang="fr-FR" sz="4800">
                <a:solidFill>
                  <a:schemeClr val="tx1">
                    <a:lumMod val="95000"/>
                    <a:lumOff val="5000"/>
                  </a:schemeClr>
                </a:solidFill>
              </a:rPr>
              <a:t> Z </a:t>
            </a:r>
            <a:r>
              <a:rPr lang="fr-FR" sz="4800" err="1">
                <a:solidFill>
                  <a:schemeClr val="tx1">
                    <a:lumMod val="95000"/>
                    <a:lumOff val="5000"/>
                  </a:schemeClr>
                </a:solidFill>
              </a:rPr>
              <a:t>is</a:t>
            </a:r>
            <a:r>
              <a:rPr lang="fr-FR" sz="4800">
                <a:solidFill>
                  <a:schemeClr val="tx1">
                    <a:lumMod val="95000"/>
                    <a:lumOff val="5000"/>
                  </a:schemeClr>
                </a:solidFill>
              </a:rPr>
              <a:t> not the Manufacturer.</a:t>
            </a:r>
          </a:p>
        </p:txBody>
      </p:sp>
      <p:pic>
        <p:nvPicPr>
          <p:cNvPr id="18436" name="Picture 3" descr="C:\lanto\ACT watch\OUtlet survey\photos mada\palustop distrib par.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5959" y="10908774"/>
            <a:ext cx="15773400" cy="1828800"/>
          </a:xfrm>
          <a:prstGeom prst="rect">
            <a:avLst/>
          </a:prstGeom>
          <a:noFill/>
          <a:ln>
            <a:noFill/>
          </a:ln>
        </p:spPr>
      </p:pic>
      <p:sp>
        <p:nvSpPr>
          <p:cNvPr id="7" name="TextBox 6"/>
          <p:cNvSpPr txBox="1"/>
          <p:nvPr/>
        </p:nvSpPr>
        <p:spPr>
          <a:xfrm>
            <a:off x="15240000" y="10908774"/>
            <a:ext cx="8686800" cy="2123658"/>
          </a:xfrm>
          <a:prstGeom prst="rect">
            <a:avLst/>
          </a:prstGeom>
          <a:noFill/>
        </p:spPr>
        <p:txBody>
          <a:bodyPr wrap="square" rtlCol="0">
            <a:spAutoFit/>
          </a:bodyPr>
          <a:lstStyle/>
          <a:p>
            <a:pPr marL="2286000" lvl="2" indent="-457200">
              <a:spcBef>
                <a:spcPct val="20000"/>
              </a:spcBef>
              <a:buClr>
                <a:srgbClr val="3DB7E4"/>
              </a:buClr>
              <a:defRPr/>
            </a:pPr>
            <a:r>
              <a:rPr lang="fr-FR" sz="4800" kern="0">
                <a:solidFill>
                  <a:srgbClr val="000000">
                    <a:lumMod val="95000"/>
                    <a:lumOff val="5000"/>
                  </a:srgbClr>
                </a:solidFill>
                <a:ea typeface="ＭＳ Ｐゴシック"/>
              </a:rPr>
              <a:t>Here, the manufacturer </a:t>
            </a:r>
            <a:r>
              <a:rPr lang="fr-FR" sz="4800" kern="0" err="1">
                <a:solidFill>
                  <a:srgbClr val="000000">
                    <a:lumMod val="95000"/>
                    <a:lumOff val="5000"/>
                  </a:srgbClr>
                </a:solidFill>
                <a:ea typeface="ＭＳ Ｐゴシック"/>
              </a:rPr>
              <a:t>is</a:t>
            </a:r>
            <a:r>
              <a:rPr lang="fr-FR" sz="4800" kern="0">
                <a:solidFill>
                  <a:srgbClr val="000000">
                    <a:lumMod val="95000"/>
                    <a:lumOff val="5000"/>
                  </a:srgbClr>
                </a:solidFill>
                <a:ea typeface="ＭＳ Ｐゴシック"/>
              </a:rPr>
              <a:t> </a:t>
            </a:r>
            <a:r>
              <a:rPr lang="fr-FR" sz="4800" kern="0">
                <a:solidFill>
                  <a:schemeClr val="accent1"/>
                </a:solidFill>
                <a:ea typeface="ＭＳ Ｐゴシック"/>
              </a:rPr>
              <a:t>Strides </a:t>
            </a:r>
            <a:r>
              <a:rPr lang="fr-FR" sz="4800" kern="0" err="1">
                <a:solidFill>
                  <a:schemeClr val="accent1"/>
                </a:solidFill>
                <a:ea typeface="ＭＳ Ｐゴシック"/>
              </a:rPr>
              <a:t>Arcolab</a:t>
            </a:r>
            <a:r>
              <a:rPr lang="fr-FR" sz="4800" kern="0">
                <a:solidFill>
                  <a:schemeClr val="accent1"/>
                </a:solidFill>
                <a:ea typeface="ＭＳ Ｐゴシック"/>
              </a:rPr>
              <a:t> Ltd</a:t>
            </a:r>
            <a:r>
              <a:rPr lang="fr-FR" sz="4800" kern="0">
                <a:solidFill>
                  <a:srgbClr val="FF0000"/>
                </a:solidFill>
                <a:ea typeface="ＭＳ Ｐゴシック"/>
              </a:rPr>
              <a:t>.</a:t>
            </a:r>
            <a:endParaRPr lang="fr-FR" sz="4800" kern="0">
              <a:solidFill>
                <a:srgbClr val="0054BD"/>
              </a:solidFill>
              <a:ea typeface="ＭＳ Ｐゴシック"/>
            </a:endParaRPr>
          </a:p>
          <a:p>
            <a:endParaRPr lang="en-GB" sz="3600"/>
          </a:p>
        </p:txBody>
      </p:sp>
      <p:sp>
        <p:nvSpPr>
          <p:cNvPr id="3" name="TextBox 2">
            <a:extLst>
              <a:ext uri="{FF2B5EF4-FFF2-40B4-BE49-F238E27FC236}">
                <a16:creationId xmlns:a16="http://schemas.microsoft.com/office/drawing/2014/main" id="{EDBD7B20-72DF-FEE2-A4B3-401F7FFFBAB6}"/>
              </a:ext>
            </a:extLst>
          </p:cNvPr>
          <p:cNvSpPr txBox="1"/>
          <p:nvPr/>
        </p:nvSpPr>
        <p:spPr>
          <a:xfrm>
            <a:off x="1104900" y="1200329"/>
            <a:ext cx="9244156" cy="8819436"/>
          </a:xfrm>
          <a:prstGeom prst="roundRect">
            <a:avLst/>
          </a:prstGeom>
          <a:solidFill>
            <a:schemeClr val="accent1"/>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lvl="1">
              <a:spcBef>
                <a:spcPts val="0"/>
              </a:spcBef>
              <a:defRPr/>
            </a:pPr>
            <a:r>
              <a:rPr lang="en-US" sz="6400">
                <a:solidFill>
                  <a:schemeClr val="bg1"/>
                </a:solidFill>
              </a:rPr>
              <a:t>If there are </a:t>
            </a:r>
            <a:r>
              <a:rPr lang="en-US" sz="6400" b="1">
                <a:solidFill>
                  <a:schemeClr val="bg1"/>
                </a:solidFill>
              </a:rPr>
              <a:t>several company names</a:t>
            </a:r>
            <a:r>
              <a:rPr lang="en-US" sz="6400">
                <a:solidFill>
                  <a:schemeClr val="bg1"/>
                </a:solidFill>
              </a:rPr>
              <a:t> on the box, there are key terms on the packaging that help identify which company is the manufacturer.</a:t>
            </a:r>
          </a:p>
        </p:txBody>
      </p:sp>
    </p:spTree>
    <p:extLst>
      <p:ext uri="{BB962C8B-B14F-4D97-AF65-F5344CB8AC3E}">
        <p14:creationId xmlns:p14="http://schemas.microsoft.com/office/powerpoint/2010/main" val="158827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752850" y="11702673"/>
            <a:ext cx="19735800" cy="1569660"/>
          </a:xfrm>
          <a:prstGeom prst="rect">
            <a:avLst/>
          </a:prstGeom>
          <a:noFill/>
          <a:ln w="9525">
            <a:noFill/>
            <a:miter lim="800000"/>
            <a:headEnd/>
            <a:tailEnd/>
          </a:ln>
        </p:spPr>
        <p:txBody>
          <a:bodyPr wrap="square">
            <a:spAutoFit/>
          </a:bodyPr>
          <a:lstStyle/>
          <a:p>
            <a:r>
              <a:rPr lang="fr-FR" sz="4800" kern="0">
                <a:solidFill>
                  <a:srgbClr val="000000">
                    <a:lumMod val="95000"/>
                    <a:lumOff val="5000"/>
                  </a:srgbClr>
                </a:solidFill>
                <a:ea typeface="ＭＳ Ｐゴシック"/>
              </a:rPr>
              <a:t>Here, the manufacturer </a:t>
            </a:r>
            <a:r>
              <a:rPr lang="fr-FR" sz="4800" kern="0" err="1">
                <a:solidFill>
                  <a:srgbClr val="000000">
                    <a:lumMod val="95000"/>
                    <a:lumOff val="5000"/>
                  </a:srgbClr>
                </a:solidFill>
                <a:ea typeface="ＭＳ Ｐゴシック"/>
              </a:rPr>
              <a:t>is</a:t>
            </a:r>
            <a:r>
              <a:rPr lang="fr-FR" sz="4800" kern="0">
                <a:solidFill>
                  <a:srgbClr val="000000">
                    <a:lumMod val="95000"/>
                    <a:lumOff val="5000"/>
                  </a:srgbClr>
                </a:solidFill>
                <a:ea typeface="ＭＳ Ｐゴシック"/>
              </a:rPr>
              <a:t> </a:t>
            </a:r>
            <a:r>
              <a:rPr lang="en-US" sz="4800">
                <a:solidFill>
                  <a:schemeClr val="accent1"/>
                </a:solidFill>
              </a:rPr>
              <a:t>Chongqing Holley Shareholding Wulin Mountain Pharmaceutical Co. LTD</a:t>
            </a:r>
          </a:p>
        </p:txBody>
      </p:sp>
      <p:sp>
        <p:nvSpPr>
          <p:cNvPr id="8" name="Title 1"/>
          <p:cNvSpPr>
            <a:spLocks noGrp="1"/>
          </p:cNvSpPr>
          <p:nvPr>
            <p:ph type="title"/>
          </p:nvPr>
        </p:nvSpPr>
        <p:spPr>
          <a:xfrm>
            <a:off x="552450" y="443667"/>
            <a:ext cx="18973800" cy="1872208"/>
          </a:xfrm>
        </p:spPr>
        <p:txBody>
          <a:bodyPr/>
          <a:lstStyle/>
          <a:p>
            <a:r>
              <a:rPr lang="fr-FR" sz="8000" err="1"/>
              <a:t>Other</a:t>
            </a:r>
            <a:r>
              <a:rPr lang="fr-FR" sz="8000"/>
              <a:t> </a:t>
            </a:r>
            <a:r>
              <a:rPr lang="fr-FR" sz="8000" err="1"/>
              <a:t>company</a:t>
            </a:r>
            <a:r>
              <a:rPr lang="fr-FR" sz="8000"/>
              <a:t> types </a:t>
            </a:r>
            <a:r>
              <a:rPr lang="fr-FR" sz="8000" err="1"/>
              <a:t>may</a:t>
            </a:r>
            <a:r>
              <a:rPr lang="fr-FR" sz="8000"/>
              <a:t> </a:t>
            </a:r>
            <a:r>
              <a:rPr lang="fr-FR" sz="8000" err="1"/>
              <a:t>be</a:t>
            </a:r>
            <a:r>
              <a:rPr lang="fr-FR" sz="8000"/>
              <a:t> </a:t>
            </a:r>
            <a:r>
              <a:rPr lang="fr-FR" sz="8000" err="1"/>
              <a:t>written</a:t>
            </a:r>
            <a:r>
              <a:rPr lang="fr-FR" sz="8000"/>
              <a:t> on the packaging</a:t>
            </a:r>
          </a:p>
        </p:txBody>
      </p:sp>
      <p:grpSp>
        <p:nvGrpSpPr>
          <p:cNvPr id="3" name="Group 2">
            <a:extLst>
              <a:ext uri="{FF2B5EF4-FFF2-40B4-BE49-F238E27FC236}">
                <a16:creationId xmlns:a16="http://schemas.microsoft.com/office/drawing/2014/main" id="{0875A76F-E1DF-7E91-11AE-E18F7620E4C9}"/>
              </a:ext>
            </a:extLst>
          </p:cNvPr>
          <p:cNvGrpSpPr/>
          <p:nvPr/>
        </p:nvGrpSpPr>
        <p:grpSpPr>
          <a:xfrm>
            <a:off x="5254625" y="2650936"/>
            <a:ext cx="13874750" cy="8991600"/>
            <a:chOff x="5181601" y="2286000"/>
            <a:chExt cx="13874750" cy="8991600"/>
          </a:xfrm>
        </p:grpSpPr>
        <p:pic>
          <p:nvPicPr>
            <p:cNvPr id="26627" name="Picture 2" descr="C:\Users\Julius\Documents\ACTWatch docs\drug_dbase\Country_drugs\Website_drugs\ART_monos\DSC01492.JPG"/>
            <p:cNvPicPr>
              <a:picLocks noChangeAspect="1" noChangeArrowheads="1"/>
            </p:cNvPicPr>
            <p:nvPr/>
          </p:nvPicPr>
          <p:blipFill>
            <a:blip r:embed="rId2" cstate="screen"/>
            <a:srcRect/>
            <a:stretch>
              <a:fillRect/>
            </a:stretch>
          </p:blipFill>
          <p:spPr bwMode="auto">
            <a:xfrm>
              <a:off x="5181601" y="2286000"/>
              <a:ext cx="13874750" cy="8991600"/>
            </a:xfrm>
            <a:prstGeom prst="rect">
              <a:avLst/>
            </a:prstGeom>
            <a:noFill/>
            <a:ln w="9525">
              <a:noFill/>
              <a:miter lim="800000"/>
              <a:headEnd/>
              <a:tailEnd/>
            </a:ln>
          </p:spPr>
        </p:pic>
        <p:sp>
          <p:nvSpPr>
            <p:cNvPr id="2" name="Rectangle: Rounded Corners 1">
              <a:extLst>
                <a:ext uri="{FF2B5EF4-FFF2-40B4-BE49-F238E27FC236}">
                  <a16:creationId xmlns:a16="http://schemas.microsoft.com/office/drawing/2014/main" id="{ECAE2D77-05E6-5239-280D-F29212EA9B2B}"/>
                </a:ext>
              </a:extLst>
            </p:cNvPr>
            <p:cNvSpPr>
              <a:spLocks noChangeArrowheads="1"/>
            </p:cNvSpPr>
            <p:nvPr/>
          </p:nvSpPr>
          <p:spPr bwMode="auto">
            <a:xfrm>
              <a:off x="10972800" y="9058940"/>
              <a:ext cx="6248400" cy="2066260"/>
            </a:xfrm>
            <a:prstGeom prst="roundRect">
              <a:avLst/>
            </a:prstGeom>
            <a:noFill/>
            <a:ln w="38100" algn="ctr">
              <a:solidFill>
                <a:schemeClr val="accent1"/>
              </a:solidFill>
              <a:round/>
              <a:headEnd/>
              <a:tailEnd/>
            </a:ln>
          </p:spPr>
          <p:txBody>
            <a:bodyPr/>
            <a:lstStyle/>
            <a:p>
              <a:endParaRPr lang="en-US" sz="3600"/>
            </a:p>
          </p:txBody>
        </p:sp>
      </p:grpSp>
    </p:spTree>
    <p:extLst>
      <p:ext uri="{BB962C8B-B14F-4D97-AF65-F5344CB8AC3E}">
        <p14:creationId xmlns:p14="http://schemas.microsoft.com/office/powerpoint/2010/main" val="12377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type="body" sz="quarter" idx="12"/>
          </p:nvPr>
        </p:nvSpPr>
        <p:spPr>
          <a:xfrm>
            <a:off x="11590631" y="4226969"/>
            <a:ext cx="10526419" cy="5361468"/>
          </a:xfrm>
        </p:spPr>
        <p:txBody>
          <a:bodyPr/>
          <a:lstStyle/>
          <a:p>
            <a:pPr marL="171450" indent="0">
              <a:buNone/>
              <a:defRPr/>
            </a:pPr>
            <a:r>
              <a:rPr lang="fr-FR" sz="4800" b="1" noProof="0">
                <a:solidFill>
                  <a:schemeClr val="tx1">
                    <a:lumMod val="95000"/>
                    <a:lumOff val="5000"/>
                  </a:schemeClr>
                </a:solidFill>
              </a:rPr>
              <a:t>In </a:t>
            </a:r>
            <a:r>
              <a:rPr lang="fr-FR" sz="4800" b="1" noProof="0" err="1">
                <a:solidFill>
                  <a:schemeClr val="tx1">
                    <a:lumMod val="95000"/>
                    <a:lumOff val="5000"/>
                  </a:schemeClr>
                </a:solidFill>
              </a:rPr>
              <a:t>this</a:t>
            </a:r>
            <a:r>
              <a:rPr lang="fr-FR" sz="4800" b="1" noProof="0">
                <a:solidFill>
                  <a:schemeClr val="tx1">
                    <a:lumMod val="95000"/>
                    <a:lumOff val="5000"/>
                  </a:schemeClr>
                </a:solidFill>
              </a:rPr>
              <a:t> </a:t>
            </a:r>
            <a:r>
              <a:rPr lang="fr-FR" sz="4800" b="1" noProof="0" err="1">
                <a:solidFill>
                  <a:schemeClr val="tx1">
                    <a:lumMod val="95000"/>
                    <a:lumOff val="5000"/>
                  </a:schemeClr>
                </a:solidFill>
              </a:rPr>
              <a:t>example</a:t>
            </a:r>
            <a:r>
              <a:rPr lang="fr-FR" sz="4800" b="1" noProof="0">
                <a:solidFill>
                  <a:schemeClr val="tx1">
                    <a:lumMod val="95000"/>
                    <a:lumOff val="5000"/>
                  </a:schemeClr>
                </a:solidFill>
              </a:rPr>
              <a:t>: </a:t>
            </a:r>
          </a:p>
          <a:p>
            <a:pPr marL="171450" indent="0">
              <a:buNone/>
              <a:defRPr/>
            </a:pPr>
            <a:br>
              <a:rPr lang="fr-FR" sz="4800" noProof="0">
                <a:solidFill>
                  <a:schemeClr val="tx1">
                    <a:lumMod val="95000"/>
                    <a:lumOff val="5000"/>
                  </a:schemeClr>
                </a:solidFill>
              </a:rPr>
            </a:br>
            <a:r>
              <a:rPr lang="fr-FR" sz="4800" noProof="0" err="1">
                <a:solidFill>
                  <a:schemeClr val="tx1">
                    <a:lumMod val="95000"/>
                    <a:lumOff val="5000"/>
                  </a:schemeClr>
                </a:solidFill>
              </a:rPr>
              <a:t>Who</a:t>
            </a:r>
            <a:r>
              <a:rPr lang="fr-FR" sz="4800" noProof="0">
                <a:solidFill>
                  <a:schemeClr val="tx1">
                    <a:lumMod val="95000"/>
                    <a:lumOff val="5000"/>
                  </a:schemeClr>
                </a:solidFill>
              </a:rPr>
              <a:t> </a:t>
            </a:r>
            <a:r>
              <a:rPr lang="fr-FR" sz="4800" noProof="0" err="1">
                <a:solidFill>
                  <a:schemeClr val="tx1">
                    <a:lumMod val="95000"/>
                    <a:lumOff val="5000"/>
                  </a:schemeClr>
                </a:solidFill>
              </a:rPr>
              <a:t>is</a:t>
            </a:r>
            <a:r>
              <a:rPr lang="fr-FR" sz="4800" noProof="0">
                <a:solidFill>
                  <a:schemeClr val="tx1">
                    <a:lumMod val="95000"/>
                    <a:lumOff val="5000"/>
                  </a:schemeClr>
                </a:solidFill>
              </a:rPr>
              <a:t> the manufacturer?</a:t>
            </a:r>
          </a:p>
          <a:p>
            <a:pPr marL="857250" indent="-685800">
              <a:buClr>
                <a:schemeClr val="tx1"/>
              </a:buClr>
              <a:buFont typeface="Arial" panose="020B0604020202020204" pitchFamily="34" charset="0"/>
              <a:buChar char="•"/>
              <a:defRPr/>
            </a:pPr>
            <a:r>
              <a:rPr lang="fr-FR" sz="4800">
                <a:solidFill>
                  <a:schemeClr val="accent4"/>
                </a:solidFill>
              </a:rPr>
              <a:t>F Hoffman – La Roche</a:t>
            </a:r>
            <a:endParaRPr lang="fr-FR" sz="4800" noProof="0">
              <a:solidFill>
                <a:schemeClr val="accent4"/>
              </a:solidFill>
            </a:endParaRPr>
          </a:p>
          <a:p>
            <a:pPr marL="171450" indent="0">
              <a:buNone/>
              <a:defRPr/>
            </a:pPr>
            <a:br>
              <a:rPr lang="fr-FR" sz="4800" noProof="0">
                <a:solidFill>
                  <a:schemeClr val="tx1">
                    <a:lumMod val="95000"/>
                    <a:lumOff val="5000"/>
                  </a:schemeClr>
                </a:solidFill>
              </a:rPr>
            </a:br>
            <a:r>
              <a:rPr lang="fr-FR" sz="4800" noProof="0">
                <a:solidFill>
                  <a:schemeClr val="tx1">
                    <a:lumMod val="95000"/>
                    <a:lumOff val="5000"/>
                  </a:schemeClr>
                </a:solidFill>
              </a:rPr>
              <a:t>What </a:t>
            </a:r>
            <a:r>
              <a:rPr lang="fr-FR" sz="4800" noProof="0" err="1">
                <a:solidFill>
                  <a:schemeClr val="tx1">
                    <a:lumMod val="95000"/>
                    <a:lumOff val="5000"/>
                  </a:schemeClr>
                </a:solidFill>
              </a:rPr>
              <a:t>is</a:t>
            </a:r>
            <a:r>
              <a:rPr lang="fr-FR" sz="4800" noProof="0">
                <a:solidFill>
                  <a:schemeClr val="tx1">
                    <a:lumMod val="95000"/>
                    <a:lumOff val="5000"/>
                  </a:schemeClr>
                </a:solidFill>
              </a:rPr>
              <a:t> the country of manufacture?</a:t>
            </a:r>
          </a:p>
          <a:p>
            <a:pPr marL="857250" indent="-685800">
              <a:buClr>
                <a:schemeClr val="tx1"/>
              </a:buClr>
              <a:buFont typeface="Arial" panose="020B0604020202020204" pitchFamily="34" charset="0"/>
              <a:buChar char="•"/>
              <a:defRPr/>
            </a:pPr>
            <a:r>
              <a:rPr lang="fr-FR" sz="4800">
                <a:solidFill>
                  <a:schemeClr val="accent4"/>
                </a:solidFill>
              </a:rPr>
              <a:t>Pakistan</a:t>
            </a:r>
            <a:endParaRPr lang="fr-FR" sz="4800" noProof="0">
              <a:solidFill>
                <a:schemeClr val="accent4"/>
              </a:solidFill>
            </a:endParaRPr>
          </a:p>
        </p:txBody>
      </p:sp>
      <p:pic>
        <p:nvPicPr>
          <p:cNvPr id="30724" name="Picture 8"/>
          <p:cNvPicPr>
            <a:picLocks noChangeAspect="1" noChangeArrowheads="1"/>
          </p:cNvPicPr>
          <p:nvPr/>
        </p:nvPicPr>
        <p:blipFill>
          <a:blip r:embed="rId2" cstate="print"/>
          <a:srcRect/>
          <a:stretch>
            <a:fillRect/>
          </a:stretch>
        </p:blipFill>
        <p:spPr bwMode="auto">
          <a:xfrm>
            <a:off x="932154" y="3295650"/>
            <a:ext cx="10058400" cy="7124700"/>
          </a:xfrm>
          <a:prstGeom prst="rect">
            <a:avLst/>
          </a:prstGeom>
          <a:noFill/>
          <a:ln w="9525">
            <a:noFill/>
            <a:miter lim="800000"/>
            <a:headEnd/>
            <a:tailEnd/>
          </a:ln>
        </p:spPr>
      </p:pic>
      <p:sp>
        <p:nvSpPr>
          <p:cNvPr id="4" name="Title 1">
            <a:extLst>
              <a:ext uri="{FF2B5EF4-FFF2-40B4-BE49-F238E27FC236}">
                <a16:creationId xmlns:a16="http://schemas.microsoft.com/office/drawing/2014/main" id="{CA6384C3-FB88-804A-3741-A90DC2090583}"/>
              </a:ext>
            </a:extLst>
          </p:cNvPr>
          <p:cNvSpPr txBox="1">
            <a:spLocks/>
          </p:cNvSpPr>
          <p:nvPr/>
        </p:nvSpPr>
        <p:spPr bwMode="auto">
          <a:xfrm>
            <a:off x="571500" y="166018"/>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a:latin typeface="+mj-lt"/>
                <a:ea typeface="+mj-ea"/>
                <a:cs typeface="+mj-cs"/>
              </a:rPr>
              <a:t>EXAMPLE</a:t>
            </a:r>
          </a:p>
        </p:txBody>
      </p:sp>
    </p:spTree>
    <p:extLst>
      <p:ext uri="{BB962C8B-B14F-4D97-AF65-F5344CB8AC3E}">
        <p14:creationId xmlns:p14="http://schemas.microsoft.com/office/powerpoint/2010/main" val="3236614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6"/>
          <p:cNvSpPr>
            <a:spLocks noGrp="1"/>
          </p:cNvSpPr>
          <p:nvPr>
            <p:ph type="body" sz="quarter" idx="12"/>
          </p:nvPr>
        </p:nvSpPr>
        <p:spPr>
          <a:xfrm>
            <a:off x="14429081" y="8382000"/>
            <a:ext cx="10526419" cy="4465838"/>
          </a:xfrm>
        </p:spPr>
        <p:txBody>
          <a:bodyPr/>
          <a:lstStyle/>
          <a:p>
            <a:pPr>
              <a:spcBef>
                <a:spcPts val="100"/>
              </a:spcBef>
              <a:spcAft>
                <a:spcPts val="500"/>
              </a:spcAft>
              <a:buFontTx/>
              <a:buNone/>
              <a:defRPr/>
            </a:pPr>
            <a:r>
              <a:rPr lang="fr-FR" sz="4800" b="1" err="1">
                <a:solidFill>
                  <a:schemeClr val="tx1">
                    <a:lumMod val="95000"/>
                    <a:lumOff val="5000"/>
                  </a:schemeClr>
                </a:solidFill>
              </a:rPr>
              <a:t>Who</a:t>
            </a:r>
            <a:r>
              <a:rPr lang="fr-FR" sz="4800" b="1">
                <a:solidFill>
                  <a:schemeClr val="tx1">
                    <a:lumMod val="95000"/>
                    <a:lumOff val="5000"/>
                  </a:schemeClr>
                </a:solidFill>
              </a:rPr>
              <a:t> </a:t>
            </a:r>
            <a:r>
              <a:rPr lang="fr-FR" sz="4800" b="1" err="1">
                <a:solidFill>
                  <a:schemeClr val="tx1">
                    <a:lumMod val="95000"/>
                    <a:lumOff val="5000"/>
                  </a:schemeClr>
                </a:solidFill>
              </a:rPr>
              <a:t>is</a:t>
            </a:r>
            <a:r>
              <a:rPr lang="fr-FR" sz="4800" b="1">
                <a:solidFill>
                  <a:schemeClr val="tx1">
                    <a:lumMod val="95000"/>
                    <a:lumOff val="5000"/>
                  </a:schemeClr>
                </a:solidFill>
              </a:rPr>
              <a:t> the manufacturer?</a:t>
            </a:r>
          </a:p>
          <a:p>
            <a:pPr marL="685800" indent="-685800">
              <a:spcBef>
                <a:spcPts val="100"/>
              </a:spcBef>
              <a:spcAft>
                <a:spcPts val="500"/>
              </a:spcAft>
              <a:buClr>
                <a:schemeClr val="tx1"/>
              </a:buClr>
              <a:buFont typeface="Arial" panose="020B0604020202020204" pitchFamily="34" charset="0"/>
              <a:buChar char="•"/>
              <a:defRPr/>
            </a:pPr>
            <a:r>
              <a:rPr lang="fr-FR" sz="4800" err="1">
                <a:solidFill>
                  <a:schemeClr val="accent4"/>
                </a:solidFill>
              </a:rPr>
              <a:t>Dafra</a:t>
            </a:r>
            <a:r>
              <a:rPr lang="fr-FR" sz="4800">
                <a:solidFill>
                  <a:schemeClr val="accent4"/>
                </a:solidFill>
              </a:rPr>
              <a:t> Pharma</a:t>
            </a:r>
          </a:p>
          <a:p>
            <a:pPr marL="0" indent="0">
              <a:spcBef>
                <a:spcPts val="100"/>
              </a:spcBef>
              <a:spcAft>
                <a:spcPts val="500"/>
              </a:spcAft>
              <a:buClr>
                <a:schemeClr val="tx1"/>
              </a:buClr>
              <a:buNone/>
              <a:defRPr/>
            </a:pPr>
            <a:endParaRPr lang="fr-FR" sz="4800">
              <a:solidFill>
                <a:schemeClr val="accent4"/>
              </a:solidFill>
            </a:endParaRPr>
          </a:p>
          <a:p>
            <a:pPr>
              <a:spcBef>
                <a:spcPts val="100"/>
              </a:spcBef>
              <a:spcAft>
                <a:spcPts val="500"/>
              </a:spcAft>
              <a:buFontTx/>
              <a:buNone/>
              <a:defRPr/>
            </a:pPr>
            <a:r>
              <a:rPr lang="fr-FR" sz="4800" b="1" noProof="0">
                <a:solidFill>
                  <a:schemeClr val="tx1">
                    <a:lumMod val="95000"/>
                    <a:lumOff val="5000"/>
                  </a:schemeClr>
                </a:solidFill>
              </a:rPr>
              <a:t>What </a:t>
            </a:r>
            <a:r>
              <a:rPr lang="fr-FR" sz="4800" b="1" noProof="0" err="1">
                <a:solidFill>
                  <a:schemeClr val="tx1">
                    <a:lumMod val="95000"/>
                    <a:lumOff val="5000"/>
                  </a:schemeClr>
                </a:solidFill>
              </a:rPr>
              <a:t>is</a:t>
            </a:r>
            <a:r>
              <a:rPr lang="fr-FR" sz="4800" b="1" noProof="0">
                <a:solidFill>
                  <a:schemeClr val="tx1">
                    <a:lumMod val="95000"/>
                    <a:lumOff val="5000"/>
                  </a:schemeClr>
                </a:solidFill>
              </a:rPr>
              <a:t> the </a:t>
            </a:r>
            <a:r>
              <a:rPr lang="fr-FR" sz="4800" b="1">
                <a:solidFill>
                  <a:schemeClr val="tx1">
                    <a:lumMod val="95000"/>
                    <a:lumOff val="5000"/>
                  </a:schemeClr>
                </a:solidFill>
              </a:rPr>
              <a:t>c</a:t>
            </a:r>
            <a:r>
              <a:rPr lang="fr-FR" sz="4800" b="1" noProof="0" err="1">
                <a:solidFill>
                  <a:schemeClr val="tx1">
                    <a:lumMod val="95000"/>
                    <a:lumOff val="5000"/>
                  </a:schemeClr>
                </a:solidFill>
              </a:rPr>
              <a:t>ountry</a:t>
            </a:r>
            <a:r>
              <a:rPr lang="fr-FR" sz="4800" b="1" noProof="0">
                <a:solidFill>
                  <a:schemeClr val="tx1">
                    <a:lumMod val="95000"/>
                    <a:lumOff val="5000"/>
                  </a:schemeClr>
                </a:solidFill>
              </a:rPr>
              <a:t> of manufacture</a:t>
            </a:r>
            <a:r>
              <a:rPr lang="fr-FR" sz="4800" b="1">
                <a:solidFill>
                  <a:schemeClr val="tx1">
                    <a:lumMod val="95000"/>
                    <a:lumOff val="5000"/>
                  </a:schemeClr>
                </a:solidFill>
              </a:rPr>
              <a:t>?</a:t>
            </a:r>
          </a:p>
          <a:p>
            <a:pPr marL="685800" indent="-685800">
              <a:spcBef>
                <a:spcPts val="100"/>
              </a:spcBef>
              <a:spcAft>
                <a:spcPts val="500"/>
              </a:spcAft>
              <a:buClr>
                <a:schemeClr val="tx1"/>
              </a:buClr>
              <a:buFont typeface="Arial" panose="020B0604020202020204" pitchFamily="34" charset="0"/>
              <a:buChar char="•"/>
              <a:defRPr/>
            </a:pPr>
            <a:r>
              <a:rPr lang="fr-FR" sz="4800" noProof="0" err="1">
                <a:solidFill>
                  <a:schemeClr val="accent4"/>
                </a:solidFill>
              </a:rPr>
              <a:t>Belgium</a:t>
            </a:r>
            <a:endParaRPr lang="fr-FR" sz="4800" noProof="0">
              <a:solidFill>
                <a:schemeClr val="accent4"/>
              </a:solidFill>
            </a:endParaRPr>
          </a:p>
          <a:p>
            <a:pPr>
              <a:spcBef>
                <a:spcPts val="100"/>
              </a:spcBef>
              <a:spcAft>
                <a:spcPts val="500"/>
              </a:spcAft>
              <a:defRPr/>
            </a:pPr>
            <a:endParaRPr lang="fr-FR" sz="4800" noProof="0"/>
          </a:p>
        </p:txBody>
      </p:sp>
      <p:pic>
        <p:nvPicPr>
          <p:cNvPr id="17412" name="Picture 2" descr="F:\nigeria AM pics\Cotecx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2476" y="2653926"/>
            <a:ext cx="11668124" cy="4813300"/>
          </a:xfrm>
          <a:prstGeom prst="rect">
            <a:avLst/>
          </a:prstGeom>
          <a:noFill/>
          <a:ln w="9525">
            <a:noFill/>
            <a:miter lim="800000"/>
            <a:headEnd/>
            <a:tailEnd/>
          </a:ln>
        </p:spPr>
      </p:pic>
      <p:pic>
        <p:nvPicPr>
          <p:cNvPr id="17413" name="Picture 3" descr="C:\Users\Emily Rose Harris\Desktop\Photos from Tsione\Drugs\DSC0273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76" y="8382000"/>
            <a:ext cx="13039726" cy="3505200"/>
          </a:xfrm>
          <a:prstGeom prst="rect">
            <a:avLst/>
          </a:prstGeom>
          <a:noFill/>
          <a:ln w="9525">
            <a:noFill/>
            <a:miter lim="800000"/>
            <a:headEnd/>
            <a:tailEnd/>
          </a:ln>
        </p:spPr>
      </p:pic>
      <p:sp>
        <p:nvSpPr>
          <p:cNvPr id="2" name="Title 1">
            <a:extLst>
              <a:ext uri="{FF2B5EF4-FFF2-40B4-BE49-F238E27FC236}">
                <a16:creationId xmlns:a16="http://schemas.microsoft.com/office/drawing/2014/main" id="{6E199F21-7EFF-EDA7-7954-3022A116097F}"/>
              </a:ext>
            </a:extLst>
          </p:cNvPr>
          <p:cNvSpPr txBox="1">
            <a:spLocks/>
          </p:cNvSpPr>
          <p:nvPr/>
        </p:nvSpPr>
        <p:spPr bwMode="auto">
          <a:xfrm>
            <a:off x="476250" y="0"/>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a:latin typeface="+mj-lt"/>
                <a:ea typeface="+mj-ea"/>
                <a:cs typeface="+mj-cs"/>
              </a:rPr>
              <a:t>EXAMPLE</a:t>
            </a:r>
          </a:p>
        </p:txBody>
      </p:sp>
      <p:sp>
        <p:nvSpPr>
          <p:cNvPr id="3" name="TextBox 2">
            <a:extLst>
              <a:ext uri="{FF2B5EF4-FFF2-40B4-BE49-F238E27FC236}">
                <a16:creationId xmlns:a16="http://schemas.microsoft.com/office/drawing/2014/main" id="{DACC1E92-85E4-52CD-E800-B10CBFDBA7EC}"/>
              </a:ext>
            </a:extLst>
          </p:cNvPr>
          <p:cNvSpPr txBox="1"/>
          <p:nvPr/>
        </p:nvSpPr>
        <p:spPr>
          <a:xfrm>
            <a:off x="13296900" y="2866129"/>
            <a:ext cx="10934700" cy="4388894"/>
          </a:xfrm>
          <a:prstGeom prst="rect">
            <a:avLst/>
          </a:prstGeom>
          <a:noFill/>
        </p:spPr>
        <p:txBody>
          <a:bodyPr wrap="square" rtlCol="0">
            <a:spAutoFit/>
          </a:bodyPr>
          <a:lstStyle/>
          <a:p>
            <a:pPr>
              <a:lnSpc>
                <a:spcPct val="90000"/>
              </a:lnSpc>
              <a:spcBef>
                <a:spcPts val="100"/>
              </a:spcBef>
              <a:spcAft>
                <a:spcPts val="500"/>
              </a:spcAft>
            </a:pPr>
            <a:r>
              <a:rPr lang="en-US" sz="4800" b="1"/>
              <a:t>Who is the manufacturer?</a:t>
            </a:r>
          </a:p>
          <a:p>
            <a:pPr marL="685800" indent="-685800" defTabSz="1828800">
              <a:lnSpc>
                <a:spcPct val="90000"/>
              </a:lnSpc>
              <a:spcBef>
                <a:spcPts val="100"/>
              </a:spcBef>
              <a:spcAft>
                <a:spcPts val="500"/>
              </a:spcAft>
              <a:buClr>
                <a:schemeClr val="tx1"/>
              </a:buClr>
              <a:buFont typeface="Arial" panose="020B0604020202020204" pitchFamily="34" charset="0"/>
              <a:buChar char="•"/>
              <a:defRPr/>
            </a:pPr>
            <a:r>
              <a:rPr lang="en-US" sz="4800">
                <a:solidFill>
                  <a:schemeClr val="accent4"/>
                </a:solidFill>
                <a:ea typeface="Roboto Light" panose="02000000000000000000" pitchFamily="2" charset="0"/>
                <a:cs typeface="Poppins Light" pitchFamily="2" charset="77"/>
              </a:rPr>
              <a:t>Beijing Holley-</a:t>
            </a:r>
            <a:r>
              <a:rPr lang="en-US" sz="4800" err="1">
                <a:solidFill>
                  <a:schemeClr val="accent4"/>
                </a:solidFill>
                <a:ea typeface="Roboto Light" panose="02000000000000000000" pitchFamily="2" charset="0"/>
                <a:cs typeface="Poppins Light" pitchFamily="2" charset="77"/>
              </a:rPr>
              <a:t>Cotec</a:t>
            </a:r>
            <a:r>
              <a:rPr lang="en-US" sz="4800">
                <a:solidFill>
                  <a:schemeClr val="accent4"/>
                </a:solidFill>
                <a:ea typeface="Roboto Light" panose="02000000000000000000" pitchFamily="2" charset="0"/>
                <a:cs typeface="Poppins Light" pitchFamily="2" charset="77"/>
              </a:rPr>
              <a:t> Pharmaceuticals Co.</a:t>
            </a:r>
          </a:p>
          <a:p>
            <a:pPr>
              <a:lnSpc>
                <a:spcPct val="90000"/>
              </a:lnSpc>
              <a:spcBef>
                <a:spcPts val="100"/>
              </a:spcBef>
              <a:spcAft>
                <a:spcPts val="500"/>
              </a:spcAft>
              <a:buClr>
                <a:schemeClr val="tx1"/>
              </a:buClr>
            </a:pPr>
            <a:endParaRPr lang="en-US" sz="4800">
              <a:solidFill>
                <a:schemeClr val="accent4"/>
              </a:solidFill>
            </a:endParaRPr>
          </a:p>
          <a:p>
            <a:pPr>
              <a:lnSpc>
                <a:spcPct val="90000"/>
              </a:lnSpc>
              <a:spcBef>
                <a:spcPts val="100"/>
              </a:spcBef>
              <a:spcAft>
                <a:spcPts val="500"/>
              </a:spcAft>
            </a:pPr>
            <a:r>
              <a:rPr lang="en-US" sz="4800" b="1"/>
              <a:t>What is the country of manufacture?</a:t>
            </a:r>
          </a:p>
          <a:p>
            <a:pPr marL="685800" indent="-685800" defTabSz="1828800">
              <a:lnSpc>
                <a:spcPct val="90000"/>
              </a:lnSpc>
              <a:spcBef>
                <a:spcPts val="100"/>
              </a:spcBef>
              <a:spcAft>
                <a:spcPts val="500"/>
              </a:spcAft>
              <a:buClr>
                <a:schemeClr val="tx1"/>
              </a:buClr>
              <a:buFont typeface="Arial" panose="020B0604020202020204" pitchFamily="34" charset="0"/>
              <a:buChar char="•"/>
              <a:defRPr/>
            </a:pPr>
            <a:r>
              <a:rPr lang="en-US" sz="4800">
                <a:solidFill>
                  <a:schemeClr val="accent4"/>
                </a:solidFill>
                <a:ea typeface="Roboto Light" panose="02000000000000000000" pitchFamily="2" charset="0"/>
                <a:cs typeface="Poppins Light" pitchFamily="2" charset="77"/>
              </a:rPr>
              <a:t>China or 9998</a:t>
            </a:r>
          </a:p>
        </p:txBody>
      </p:sp>
    </p:spTree>
    <p:extLst>
      <p:ext uri="{BB962C8B-B14F-4D97-AF65-F5344CB8AC3E}">
        <p14:creationId xmlns:p14="http://schemas.microsoft.com/office/powerpoint/2010/main" val="29725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731727" y="912373"/>
            <a:ext cx="10526419" cy="1025922"/>
          </a:xfrm>
        </p:spPr>
        <p:txBody>
          <a:bodyPr/>
          <a:lstStyle/>
          <a:p>
            <a:r>
              <a:rPr lang="fr-FR" sz="8000" noProof="0"/>
              <a:t> Example</a:t>
            </a:r>
          </a:p>
        </p:txBody>
      </p:sp>
      <p:sp>
        <p:nvSpPr>
          <p:cNvPr id="23555" name="Content Placeholder 2"/>
          <p:cNvSpPr>
            <a:spLocks noGrp="1"/>
          </p:cNvSpPr>
          <p:nvPr>
            <p:ph type="body" sz="quarter" idx="12"/>
          </p:nvPr>
        </p:nvSpPr>
        <p:spPr>
          <a:xfrm>
            <a:off x="7818731" y="9237119"/>
            <a:ext cx="10526419" cy="4031873"/>
          </a:xfrm>
        </p:spPr>
        <p:txBody>
          <a:bodyPr/>
          <a:lstStyle/>
          <a:p>
            <a:pPr marL="0" indent="0">
              <a:buNone/>
            </a:pPr>
            <a:r>
              <a:rPr lang="fr-FR" sz="4800" b="1" noProof="0" err="1"/>
              <a:t>Who</a:t>
            </a:r>
            <a:r>
              <a:rPr lang="fr-FR" sz="4800" b="1" noProof="0"/>
              <a:t> </a:t>
            </a:r>
            <a:r>
              <a:rPr lang="fr-FR" sz="4800" b="1" noProof="0" err="1"/>
              <a:t>is</a:t>
            </a:r>
            <a:r>
              <a:rPr lang="fr-FR" sz="4800" b="1" noProof="0"/>
              <a:t> the manufacturer?</a:t>
            </a:r>
          </a:p>
          <a:p>
            <a:pPr marL="685800" indent="-685800">
              <a:buClr>
                <a:schemeClr val="tx1"/>
              </a:buClr>
              <a:buFont typeface="Arial" panose="020B0604020202020204" pitchFamily="34" charset="0"/>
              <a:buChar char="•"/>
            </a:pPr>
            <a:r>
              <a:rPr lang="fr-FR" sz="4800" noProof="0">
                <a:solidFill>
                  <a:schemeClr val="accent4"/>
                </a:solidFill>
              </a:rPr>
              <a:t>F Hoffman La Roche Ltd.</a:t>
            </a:r>
          </a:p>
          <a:p>
            <a:pPr>
              <a:buFontTx/>
              <a:buNone/>
            </a:pPr>
            <a:endParaRPr lang="fr-FR" sz="4800" b="1" noProof="0"/>
          </a:p>
          <a:p>
            <a:pPr marL="0" indent="0">
              <a:buNone/>
            </a:pPr>
            <a:r>
              <a:rPr lang="fr-FR" sz="4800" b="1" noProof="0"/>
              <a:t>What </a:t>
            </a:r>
            <a:r>
              <a:rPr lang="fr-FR" sz="4800" b="1" noProof="0" err="1"/>
              <a:t>is</a:t>
            </a:r>
            <a:r>
              <a:rPr lang="fr-FR" sz="4800" b="1" noProof="0"/>
              <a:t> the country of manufacture?</a:t>
            </a:r>
          </a:p>
          <a:p>
            <a:pPr marL="685800" indent="-685800">
              <a:buClr>
                <a:schemeClr val="tx1"/>
              </a:buClr>
              <a:buFont typeface="Arial" panose="020B0604020202020204" pitchFamily="34" charset="0"/>
              <a:buChar char="•"/>
            </a:pPr>
            <a:r>
              <a:rPr lang="fr-FR" sz="4800" noProof="0">
                <a:solidFill>
                  <a:schemeClr val="accent4"/>
                </a:solidFill>
              </a:rPr>
              <a:t>Nigeria</a:t>
            </a:r>
          </a:p>
        </p:txBody>
      </p:sp>
      <p:grpSp>
        <p:nvGrpSpPr>
          <p:cNvPr id="3" name="Group 2">
            <a:extLst>
              <a:ext uri="{FF2B5EF4-FFF2-40B4-BE49-F238E27FC236}">
                <a16:creationId xmlns:a16="http://schemas.microsoft.com/office/drawing/2014/main" id="{E6A285BD-0CEE-C7AF-D6B3-D4EC7D2383F0}"/>
              </a:ext>
            </a:extLst>
          </p:cNvPr>
          <p:cNvGrpSpPr/>
          <p:nvPr/>
        </p:nvGrpSpPr>
        <p:grpSpPr>
          <a:xfrm>
            <a:off x="5734050" y="2190750"/>
            <a:ext cx="13392150" cy="6708121"/>
            <a:chOff x="7162800" y="3331534"/>
            <a:chExt cx="11734800" cy="5247317"/>
          </a:xfrm>
        </p:grpSpPr>
        <p:pic>
          <p:nvPicPr>
            <p:cNvPr id="31748" name="Picture 6" descr="G:\DCIM\101CANON\IMG_9466.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62800" y="3352801"/>
              <a:ext cx="11734800" cy="5226050"/>
            </a:xfrm>
            <a:prstGeom prst="rect">
              <a:avLst/>
            </a:prstGeom>
            <a:noFill/>
            <a:ln w="9525">
              <a:noFill/>
              <a:miter lim="800000"/>
              <a:headEnd/>
              <a:tailEnd/>
            </a:ln>
          </p:spPr>
        </p:pic>
        <p:sp>
          <p:nvSpPr>
            <p:cNvPr id="2" name="Rectangle: Rounded Corners 1">
              <a:extLst>
                <a:ext uri="{FF2B5EF4-FFF2-40B4-BE49-F238E27FC236}">
                  <a16:creationId xmlns:a16="http://schemas.microsoft.com/office/drawing/2014/main" id="{EE3A83F8-60DF-664F-02A4-E9DF26CFC0C9}"/>
                </a:ext>
              </a:extLst>
            </p:cNvPr>
            <p:cNvSpPr>
              <a:spLocks noChangeArrowheads="1"/>
            </p:cNvSpPr>
            <p:nvPr/>
          </p:nvSpPr>
          <p:spPr bwMode="auto">
            <a:xfrm>
              <a:off x="7620000" y="3331534"/>
              <a:ext cx="5486400" cy="1066800"/>
            </a:xfrm>
            <a:prstGeom prst="roundRect">
              <a:avLst/>
            </a:prstGeom>
            <a:noFill/>
            <a:ln w="38100" algn="ctr">
              <a:solidFill>
                <a:srgbClr val="FF0000"/>
              </a:solidFill>
              <a:round/>
              <a:headEnd/>
              <a:tailEnd/>
            </a:ln>
          </p:spPr>
          <p:txBody>
            <a:bodyPr/>
            <a:lstStyle/>
            <a:p>
              <a:endParaRPr lang="en-US" sz="3600"/>
            </a:p>
          </p:txBody>
        </p:sp>
      </p:grpSp>
    </p:spTree>
    <p:extLst>
      <p:ext uri="{BB962C8B-B14F-4D97-AF65-F5344CB8AC3E}">
        <p14:creationId xmlns:p14="http://schemas.microsoft.com/office/powerpoint/2010/main" val="129209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1"/>
          <p:cNvPicPr>
            <a:picLocks noChangeAspect="1" noChangeArrowheads="1"/>
          </p:cNvPicPr>
          <p:nvPr/>
        </p:nvPicPr>
        <p:blipFill>
          <a:blip r:embed="rId3" cstate="screen"/>
          <a:srcRect/>
          <a:stretch>
            <a:fillRect/>
          </a:stretch>
        </p:blipFill>
        <p:spPr bwMode="auto">
          <a:xfrm>
            <a:off x="3543300" y="1786394"/>
            <a:ext cx="16916400" cy="7527926"/>
          </a:xfrm>
          <a:prstGeom prst="rect">
            <a:avLst/>
          </a:prstGeom>
          <a:noFill/>
          <a:ln w="9525">
            <a:noFill/>
            <a:miter lim="800000"/>
            <a:headEnd/>
            <a:tailEnd/>
          </a:ln>
        </p:spPr>
      </p:pic>
      <p:sp>
        <p:nvSpPr>
          <p:cNvPr id="6" name="Title 1"/>
          <p:cNvSpPr>
            <a:spLocks noGrp="1"/>
          </p:cNvSpPr>
          <p:nvPr>
            <p:ph type="title"/>
          </p:nvPr>
        </p:nvSpPr>
        <p:spPr>
          <a:xfrm>
            <a:off x="609600" y="752436"/>
            <a:ext cx="10526419" cy="1025922"/>
          </a:xfrm>
        </p:spPr>
        <p:txBody>
          <a:bodyPr/>
          <a:lstStyle/>
          <a:p>
            <a:r>
              <a:rPr lang="fr-FR" sz="8000" noProof="0"/>
              <a:t> Example</a:t>
            </a:r>
          </a:p>
        </p:txBody>
      </p:sp>
      <p:sp>
        <p:nvSpPr>
          <p:cNvPr id="7" name="Content Placeholder 2"/>
          <p:cNvSpPr>
            <a:spLocks noGrp="1"/>
          </p:cNvSpPr>
          <p:nvPr>
            <p:ph type="body" sz="quarter" idx="12"/>
          </p:nvPr>
        </p:nvSpPr>
        <p:spPr>
          <a:xfrm>
            <a:off x="7933031" y="9694319"/>
            <a:ext cx="10526419" cy="3724096"/>
          </a:xfrm>
        </p:spPr>
        <p:txBody>
          <a:bodyPr/>
          <a:lstStyle/>
          <a:p>
            <a:pPr marL="0" indent="0">
              <a:spcBef>
                <a:spcPts val="100"/>
              </a:spcBef>
              <a:spcAft>
                <a:spcPts val="500"/>
              </a:spcAft>
              <a:buNone/>
            </a:pPr>
            <a:r>
              <a:rPr lang="fr-FR" sz="4800" b="1" noProof="0" err="1"/>
              <a:t>Who</a:t>
            </a:r>
            <a:r>
              <a:rPr lang="fr-FR" sz="4800" b="1" noProof="0"/>
              <a:t> </a:t>
            </a:r>
            <a:r>
              <a:rPr lang="fr-FR" sz="4800" b="1" noProof="0" err="1"/>
              <a:t>is</a:t>
            </a:r>
            <a:r>
              <a:rPr lang="fr-FR" sz="4800" b="1" noProof="0"/>
              <a:t> the manufacturer?</a:t>
            </a:r>
          </a:p>
          <a:p>
            <a:pPr marL="685800" indent="-685800">
              <a:spcBef>
                <a:spcPts val="100"/>
              </a:spcBef>
              <a:spcAft>
                <a:spcPts val="500"/>
              </a:spcAft>
              <a:buClr>
                <a:schemeClr val="tx1"/>
              </a:buClr>
              <a:buFont typeface="Arial" panose="020B0604020202020204" pitchFamily="34" charset="0"/>
              <a:buChar char="•"/>
            </a:pPr>
            <a:r>
              <a:rPr lang="fr-FR" sz="4800" noProof="0" err="1">
                <a:solidFill>
                  <a:schemeClr val="accent4"/>
                </a:solidFill>
              </a:rPr>
              <a:t>Dafra</a:t>
            </a:r>
            <a:r>
              <a:rPr lang="fr-FR" sz="4800" noProof="0">
                <a:solidFill>
                  <a:schemeClr val="accent4"/>
                </a:solidFill>
              </a:rPr>
              <a:t> Pharma</a:t>
            </a:r>
          </a:p>
          <a:p>
            <a:pPr>
              <a:spcBef>
                <a:spcPts val="100"/>
              </a:spcBef>
              <a:spcAft>
                <a:spcPts val="500"/>
              </a:spcAft>
              <a:buClr>
                <a:schemeClr val="tx1"/>
              </a:buClr>
            </a:pPr>
            <a:endParaRPr lang="fr-FR" sz="4800" b="1" noProof="0">
              <a:solidFill>
                <a:schemeClr val="accent4"/>
              </a:solidFill>
            </a:endParaRPr>
          </a:p>
          <a:p>
            <a:pPr marL="0" indent="0">
              <a:spcBef>
                <a:spcPts val="100"/>
              </a:spcBef>
              <a:spcAft>
                <a:spcPts val="500"/>
              </a:spcAft>
              <a:buNone/>
            </a:pPr>
            <a:r>
              <a:rPr lang="fr-FR" sz="4800" b="1" noProof="0"/>
              <a:t>What </a:t>
            </a:r>
            <a:r>
              <a:rPr lang="fr-FR" sz="4800" b="1" noProof="0" err="1"/>
              <a:t>is</a:t>
            </a:r>
            <a:r>
              <a:rPr lang="fr-FR" sz="4800" b="1" noProof="0"/>
              <a:t> the country of manufacture?</a:t>
            </a:r>
          </a:p>
          <a:p>
            <a:pPr marL="685800" indent="-685800">
              <a:spcBef>
                <a:spcPts val="100"/>
              </a:spcBef>
              <a:spcAft>
                <a:spcPts val="500"/>
              </a:spcAft>
              <a:buClr>
                <a:schemeClr val="tx1"/>
              </a:buClr>
              <a:buFont typeface="Arial" panose="020B0604020202020204" pitchFamily="34" charset="0"/>
              <a:buChar char="•"/>
            </a:pPr>
            <a:r>
              <a:rPr lang="fr-FR" sz="4800" noProof="0" err="1">
                <a:solidFill>
                  <a:schemeClr val="accent4"/>
                </a:solidFill>
              </a:rPr>
              <a:t>Belgium</a:t>
            </a:r>
            <a:r>
              <a:rPr lang="fr-FR" sz="4800" noProof="0">
                <a:solidFill>
                  <a:schemeClr val="accent4"/>
                </a:solidFill>
              </a:rPr>
              <a:t> (</a:t>
            </a:r>
            <a:r>
              <a:rPr lang="fr-FR" sz="4800" noProof="0" err="1">
                <a:solidFill>
                  <a:schemeClr val="accent4"/>
                </a:solidFill>
              </a:rPr>
              <a:t>Belgium</a:t>
            </a:r>
            <a:r>
              <a:rPr lang="fr-FR" sz="4800" noProof="0">
                <a:solidFill>
                  <a:schemeClr val="accent4"/>
                </a:solidFill>
              </a:rPr>
              <a:t>)</a:t>
            </a:r>
          </a:p>
        </p:txBody>
      </p:sp>
    </p:spTree>
    <p:extLst>
      <p:ext uri="{BB962C8B-B14F-4D97-AF65-F5344CB8AC3E}">
        <p14:creationId xmlns:p14="http://schemas.microsoft.com/office/powerpoint/2010/main" val="730711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1161" y="2430355"/>
            <a:ext cx="8201890" cy="4876800"/>
          </a:xfrm>
          <a:prstGeom prst="rect">
            <a:avLst/>
          </a:prstGeom>
          <a:noFill/>
          <a:ln>
            <a:noFill/>
          </a:ln>
        </p:spPr>
      </p:pic>
      <p:sp>
        <p:nvSpPr>
          <p:cNvPr id="6" name="Title 1"/>
          <p:cNvSpPr>
            <a:spLocks noGrp="1"/>
          </p:cNvSpPr>
          <p:nvPr>
            <p:ph type="title"/>
          </p:nvPr>
        </p:nvSpPr>
        <p:spPr>
          <a:xfrm>
            <a:off x="961161" y="981290"/>
            <a:ext cx="10526419" cy="1025922"/>
          </a:xfrm>
        </p:spPr>
        <p:txBody>
          <a:bodyPr/>
          <a:lstStyle/>
          <a:p>
            <a:r>
              <a:rPr lang="fr-FR" sz="8000" noProof="0"/>
              <a:t> Example</a:t>
            </a:r>
          </a:p>
        </p:txBody>
      </p:sp>
      <p:sp>
        <p:nvSpPr>
          <p:cNvPr id="7" name="Content Placeholder 2"/>
          <p:cNvSpPr>
            <a:spLocks noGrp="1"/>
          </p:cNvSpPr>
          <p:nvPr>
            <p:ph type="body" sz="quarter" idx="12"/>
          </p:nvPr>
        </p:nvSpPr>
        <p:spPr>
          <a:xfrm>
            <a:off x="6732881" y="8875169"/>
            <a:ext cx="10526419" cy="3724096"/>
          </a:xfrm>
        </p:spPr>
        <p:txBody>
          <a:bodyPr/>
          <a:lstStyle/>
          <a:p>
            <a:pPr marL="0" indent="0">
              <a:spcBef>
                <a:spcPts val="100"/>
              </a:spcBef>
              <a:spcAft>
                <a:spcPts val="500"/>
              </a:spcAft>
              <a:buNone/>
            </a:pPr>
            <a:r>
              <a:rPr lang="fr-FR" sz="4800" noProof="0" err="1"/>
              <a:t>Who</a:t>
            </a:r>
            <a:r>
              <a:rPr lang="fr-FR" sz="4800" noProof="0"/>
              <a:t> </a:t>
            </a:r>
            <a:r>
              <a:rPr lang="fr-FR" sz="4800" noProof="0" err="1"/>
              <a:t>is</a:t>
            </a:r>
            <a:r>
              <a:rPr lang="fr-FR" sz="4800" noProof="0"/>
              <a:t> the manufacturer?</a:t>
            </a:r>
          </a:p>
          <a:p>
            <a:pPr marL="685800" indent="-685800">
              <a:spcBef>
                <a:spcPts val="100"/>
              </a:spcBef>
              <a:spcAft>
                <a:spcPts val="500"/>
              </a:spcAft>
              <a:buClr>
                <a:schemeClr val="tx1"/>
              </a:buClr>
              <a:buFont typeface="Arial" panose="020B0604020202020204" pitchFamily="34" charset="0"/>
              <a:buChar char="•"/>
            </a:pPr>
            <a:r>
              <a:rPr lang="fr-FR" sz="4800" noProof="0">
                <a:solidFill>
                  <a:schemeClr val="accent4"/>
                </a:solidFill>
              </a:rPr>
              <a:t>Global Healthcare Ltd</a:t>
            </a:r>
          </a:p>
          <a:p>
            <a:pPr>
              <a:spcBef>
                <a:spcPts val="100"/>
              </a:spcBef>
              <a:spcAft>
                <a:spcPts val="500"/>
              </a:spcAft>
              <a:buFontTx/>
              <a:buNone/>
            </a:pPr>
            <a:endParaRPr lang="fr-FR" sz="4800" noProof="0"/>
          </a:p>
          <a:p>
            <a:pPr marL="0" indent="0">
              <a:spcBef>
                <a:spcPts val="100"/>
              </a:spcBef>
              <a:spcAft>
                <a:spcPts val="500"/>
              </a:spcAft>
              <a:buNone/>
            </a:pPr>
            <a:r>
              <a:rPr lang="fr-FR" sz="4800"/>
              <a:t>What </a:t>
            </a:r>
            <a:r>
              <a:rPr lang="fr-FR" sz="4800" err="1"/>
              <a:t>is</a:t>
            </a:r>
            <a:r>
              <a:rPr lang="fr-FR" sz="4800"/>
              <a:t> the country of manufacture?</a:t>
            </a:r>
          </a:p>
          <a:p>
            <a:pPr marL="685800" indent="-685800">
              <a:spcBef>
                <a:spcPts val="100"/>
              </a:spcBef>
              <a:spcAft>
                <a:spcPts val="500"/>
              </a:spcAft>
              <a:buClr>
                <a:schemeClr val="tx1"/>
              </a:buClr>
              <a:buFont typeface="Arial" panose="020B0604020202020204" pitchFamily="34" charset="0"/>
              <a:buChar char="•"/>
            </a:pPr>
            <a:r>
              <a:rPr lang="fr-FR" sz="4800" noProof="0">
                <a:solidFill>
                  <a:schemeClr val="accent4"/>
                </a:solidFill>
              </a:rPr>
              <a:t>Nigeria</a:t>
            </a:r>
          </a:p>
        </p:txBody>
      </p:sp>
      <p:grpSp>
        <p:nvGrpSpPr>
          <p:cNvPr id="3" name="Group 2">
            <a:extLst>
              <a:ext uri="{FF2B5EF4-FFF2-40B4-BE49-F238E27FC236}">
                <a16:creationId xmlns:a16="http://schemas.microsoft.com/office/drawing/2014/main" id="{055C2541-BE14-A52F-9C05-FCB7FDCA0BEA}"/>
              </a:ext>
            </a:extLst>
          </p:cNvPr>
          <p:cNvGrpSpPr/>
          <p:nvPr/>
        </p:nvGrpSpPr>
        <p:grpSpPr>
          <a:xfrm>
            <a:off x="11010901" y="2430355"/>
            <a:ext cx="11748654" cy="4876800"/>
            <a:chOff x="8839201" y="4724400"/>
            <a:chExt cx="11748654" cy="4876800"/>
          </a:xfrm>
        </p:grpSpPr>
        <p:pic>
          <p:nvPicPr>
            <p:cNvPr id="10"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39201" y="4724400"/>
              <a:ext cx="11748654" cy="4876800"/>
            </a:xfrm>
            <a:prstGeom prst="rect">
              <a:avLst/>
            </a:prstGeom>
            <a:noFill/>
            <a:ln>
              <a:noFill/>
            </a:ln>
          </p:spPr>
        </p:pic>
        <p:sp>
          <p:nvSpPr>
            <p:cNvPr id="9" name="Rectangle: Rounded Corners 8"/>
            <p:cNvSpPr>
              <a:spLocks noChangeArrowheads="1"/>
            </p:cNvSpPr>
            <p:nvPr/>
          </p:nvSpPr>
          <p:spPr bwMode="auto">
            <a:xfrm>
              <a:off x="9753600" y="5181600"/>
              <a:ext cx="5334000" cy="1066800"/>
            </a:xfrm>
            <a:prstGeom prst="roundRect">
              <a:avLst/>
            </a:prstGeom>
            <a:noFill/>
            <a:ln w="38100">
              <a:solidFill>
                <a:srgbClr val="FF0000"/>
              </a:solidFill>
              <a:round/>
              <a:headEnd/>
              <a:tailEnd/>
            </a:ln>
          </p:spPr>
          <p:txBody>
            <a:bodyPr wrap="none" anchor="ctr"/>
            <a:lstStyle/>
            <a:p>
              <a:endParaRPr lang="en-GB" sz="3600"/>
            </a:p>
          </p:txBody>
        </p:sp>
        <p:sp>
          <p:nvSpPr>
            <p:cNvPr id="2" name="Rectangle: Rounded Corners 1">
              <a:extLst>
                <a:ext uri="{FF2B5EF4-FFF2-40B4-BE49-F238E27FC236}">
                  <a16:creationId xmlns:a16="http://schemas.microsoft.com/office/drawing/2014/main" id="{F60C9D23-5D1D-7D1F-3CF2-BA8C1F8A2562}"/>
                </a:ext>
              </a:extLst>
            </p:cNvPr>
            <p:cNvSpPr>
              <a:spLocks noChangeArrowheads="1"/>
            </p:cNvSpPr>
            <p:nvPr/>
          </p:nvSpPr>
          <p:spPr bwMode="auto">
            <a:xfrm>
              <a:off x="14173200" y="7315200"/>
              <a:ext cx="6400800" cy="1066800"/>
            </a:xfrm>
            <a:prstGeom prst="roundRect">
              <a:avLst/>
            </a:prstGeom>
            <a:noFill/>
            <a:ln w="38100">
              <a:solidFill>
                <a:srgbClr val="FF0000"/>
              </a:solidFill>
              <a:round/>
              <a:headEnd/>
              <a:tailEnd/>
            </a:ln>
          </p:spPr>
          <p:txBody>
            <a:bodyPr wrap="none" anchor="ctr"/>
            <a:lstStyle/>
            <a:p>
              <a:endParaRPr lang="en-GB" sz="3600"/>
            </a:p>
          </p:txBody>
        </p:sp>
      </p:grpSp>
    </p:spTree>
    <p:extLst>
      <p:ext uri="{BB962C8B-B14F-4D97-AF65-F5344CB8AC3E}">
        <p14:creationId xmlns:p14="http://schemas.microsoft.com/office/powerpoint/2010/main" val="33370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33350" y="11187742"/>
            <a:ext cx="10058400" cy="2318583"/>
          </a:xfrm>
        </p:spPr>
        <p:txBody>
          <a:bodyPr/>
          <a:lstStyle/>
          <a:p>
            <a:r>
              <a:rPr lang="en-US" sz="8000"/>
              <a:t>2.1 Generic and brand names </a:t>
            </a:r>
          </a:p>
        </p:txBody>
      </p:sp>
    </p:spTree>
    <p:extLst>
      <p:ext uri="{BB962C8B-B14F-4D97-AF65-F5344CB8AC3E}">
        <p14:creationId xmlns:p14="http://schemas.microsoft.com/office/powerpoint/2010/main" val="3112079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0389" y="989335"/>
            <a:ext cx="10526419" cy="1025922"/>
          </a:xfrm>
        </p:spPr>
        <p:txBody>
          <a:bodyPr/>
          <a:lstStyle/>
          <a:p>
            <a:r>
              <a:rPr lang="fr-FR" sz="8000" noProof="0"/>
              <a:t> Example</a:t>
            </a:r>
          </a:p>
        </p:txBody>
      </p:sp>
      <p:sp>
        <p:nvSpPr>
          <p:cNvPr id="7" name="Content Placeholder 2"/>
          <p:cNvSpPr>
            <a:spLocks noGrp="1"/>
          </p:cNvSpPr>
          <p:nvPr>
            <p:ph type="body" sz="quarter" idx="12"/>
          </p:nvPr>
        </p:nvSpPr>
        <p:spPr>
          <a:xfrm>
            <a:off x="8244570" y="9446668"/>
            <a:ext cx="10526419" cy="3724096"/>
          </a:xfrm>
        </p:spPr>
        <p:txBody>
          <a:bodyPr/>
          <a:lstStyle/>
          <a:p>
            <a:pPr marL="0" indent="0">
              <a:spcBef>
                <a:spcPts val="100"/>
              </a:spcBef>
              <a:spcAft>
                <a:spcPts val="500"/>
              </a:spcAft>
              <a:buNone/>
            </a:pPr>
            <a:r>
              <a:rPr lang="fr-FR" sz="4800" noProof="0" err="1"/>
              <a:t>Who</a:t>
            </a:r>
            <a:r>
              <a:rPr lang="fr-FR" sz="4800" noProof="0"/>
              <a:t> </a:t>
            </a:r>
            <a:r>
              <a:rPr lang="fr-FR" sz="4800" noProof="0" err="1"/>
              <a:t>is</a:t>
            </a:r>
            <a:r>
              <a:rPr lang="fr-FR" sz="4800" noProof="0"/>
              <a:t> the manufacturer?</a:t>
            </a:r>
          </a:p>
          <a:p>
            <a:pPr marL="685800" indent="-685800">
              <a:spcBef>
                <a:spcPts val="100"/>
              </a:spcBef>
              <a:spcAft>
                <a:spcPts val="500"/>
              </a:spcAft>
              <a:buClr>
                <a:schemeClr val="tx1"/>
              </a:buClr>
              <a:buFont typeface="Arial" panose="020B0604020202020204" pitchFamily="34" charset="0"/>
              <a:buChar char="•"/>
            </a:pPr>
            <a:r>
              <a:rPr lang="fr-FR" sz="4800" noProof="0" err="1">
                <a:solidFill>
                  <a:schemeClr val="accent4"/>
                </a:solidFill>
              </a:rPr>
              <a:t>Denk</a:t>
            </a:r>
            <a:r>
              <a:rPr lang="fr-FR" sz="4800" noProof="0">
                <a:solidFill>
                  <a:schemeClr val="accent4"/>
                </a:solidFill>
              </a:rPr>
              <a:t> Pharma Gmbh &amp; Co KG</a:t>
            </a:r>
          </a:p>
          <a:p>
            <a:pPr marL="0" indent="0">
              <a:spcBef>
                <a:spcPts val="100"/>
              </a:spcBef>
              <a:spcAft>
                <a:spcPts val="500"/>
              </a:spcAft>
              <a:buClr>
                <a:schemeClr val="tx1"/>
              </a:buClr>
              <a:buNone/>
            </a:pPr>
            <a:endParaRPr lang="fr-FR" sz="4800" noProof="0">
              <a:solidFill>
                <a:schemeClr val="accent4"/>
              </a:solidFill>
            </a:endParaRPr>
          </a:p>
          <a:p>
            <a:pPr marL="0" indent="0">
              <a:spcBef>
                <a:spcPts val="100"/>
              </a:spcBef>
              <a:spcAft>
                <a:spcPts val="500"/>
              </a:spcAft>
              <a:buNone/>
            </a:pPr>
            <a:r>
              <a:rPr lang="fr-FR" sz="4800" noProof="0"/>
              <a:t>What </a:t>
            </a:r>
            <a:r>
              <a:rPr lang="fr-FR" sz="4800" noProof="0" err="1"/>
              <a:t>is</a:t>
            </a:r>
            <a:r>
              <a:rPr lang="fr-FR" sz="4800" noProof="0"/>
              <a:t> the country of manufacture?</a:t>
            </a:r>
          </a:p>
          <a:p>
            <a:pPr marL="685800" indent="-685800">
              <a:spcBef>
                <a:spcPts val="100"/>
              </a:spcBef>
              <a:spcAft>
                <a:spcPts val="500"/>
              </a:spcAft>
              <a:buClr>
                <a:schemeClr val="tx1"/>
              </a:buClr>
              <a:buFont typeface="Arial" panose="020B0604020202020204" pitchFamily="34" charset="0"/>
              <a:buChar char="•"/>
            </a:pPr>
            <a:r>
              <a:rPr lang="fr-FR" sz="4800" noProof="0">
                <a:solidFill>
                  <a:schemeClr val="accent4"/>
                </a:solidFill>
              </a:rPr>
              <a:t>Germany</a:t>
            </a:r>
          </a:p>
        </p:txBody>
      </p:sp>
      <p:grpSp>
        <p:nvGrpSpPr>
          <p:cNvPr id="4" name="Group 3">
            <a:extLst>
              <a:ext uri="{FF2B5EF4-FFF2-40B4-BE49-F238E27FC236}">
                <a16:creationId xmlns:a16="http://schemas.microsoft.com/office/drawing/2014/main" id="{B9109D20-0C08-F9D2-67A4-E70C1438F987}"/>
              </a:ext>
            </a:extLst>
          </p:cNvPr>
          <p:cNvGrpSpPr/>
          <p:nvPr/>
        </p:nvGrpSpPr>
        <p:grpSpPr>
          <a:xfrm>
            <a:off x="3352800" y="2438400"/>
            <a:ext cx="17526000" cy="6553200"/>
            <a:chOff x="3352800" y="2438400"/>
            <a:chExt cx="17526000" cy="6553200"/>
          </a:xfrm>
        </p:grpSpPr>
        <p:pic>
          <p:nvPicPr>
            <p:cNvPr id="11" name="Picture 1"/>
            <p:cNvPicPr>
              <a:picLocks noChangeAspect="1" noChangeArrowheads="1"/>
            </p:cNvPicPr>
            <p:nvPr/>
          </p:nvPicPr>
          <p:blipFill>
            <a:blip r:embed="rId3" cstate="screen"/>
            <a:srcRect/>
            <a:stretch>
              <a:fillRect/>
            </a:stretch>
          </p:blipFill>
          <p:spPr bwMode="auto">
            <a:xfrm>
              <a:off x="3352800" y="2438400"/>
              <a:ext cx="17526000" cy="6553200"/>
            </a:xfrm>
            <a:prstGeom prst="rect">
              <a:avLst/>
            </a:prstGeom>
            <a:noFill/>
            <a:ln w="9525">
              <a:noFill/>
              <a:miter lim="800000"/>
              <a:headEnd/>
              <a:tailEnd/>
            </a:ln>
          </p:spPr>
        </p:pic>
        <p:sp>
          <p:nvSpPr>
            <p:cNvPr id="2" name="Rectangle: Rounded Corners 1">
              <a:extLst>
                <a:ext uri="{FF2B5EF4-FFF2-40B4-BE49-F238E27FC236}">
                  <a16:creationId xmlns:a16="http://schemas.microsoft.com/office/drawing/2014/main" id="{4AE082F1-4511-E1D9-3EB2-4068D6A90567}"/>
                </a:ext>
              </a:extLst>
            </p:cNvPr>
            <p:cNvSpPr>
              <a:spLocks noChangeArrowheads="1"/>
            </p:cNvSpPr>
            <p:nvPr/>
          </p:nvSpPr>
          <p:spPr bwMode="auto">
            <a:xfrm>
              <a:off x="12080359" y="4419600"/>
              <a:ext cx="2854842" cy="1066800"/>
            </a:xfrm>
            <a:prstGeom prst="roundRect">
              <a:avLst/>
            </a:prstGeom>
            <a:noFill/>
            <a:ln w="38100">
              <a:solidFill>
                <a:srgbClr val="FF0000"/>
              </a:solidFill>
              <a:round/>
              <a:headEnd/>
              <a:tailEnd/>
            </a:ln>
          </p:spPr>
          <p:txBody>
            <a:bodyPr wrap="none" anchor="ctr"/>
            <a:lstStyle/>
            <a:p>
              <a:endParaRPr lang="en-GB" sz="3600"/>
            </a:p>
          </p:txBody>
        </p:sp>
        <p:sp>
          <p:nvSpPr>
            <p:cNvPr id="3" name="Rectangle: Rounded Corners 2">
              <a:extLst>
                <a:ext uri="{FF2B5EF4-FFF2-40B4-BE49-F238E27FC236}">
                  <a16:creationId xmlns:a16="http://schemas.microsoft.com/office/drawing/2014/main" id="{4D8CAA0A-2829-579B-51D4-C74EDC8C64DF}"/>
                </a:ext>
              </a:extLst>
            </p:cNvPr>
            <p:cNvSpPr>
              <a:spLocks noChangeArrowheads="1"/>
            </p:cNvSpPr>
            <p:nvPr/>
          </p:nvSpPr>
          <p:spPr bwMode="auto">
            <a:xfrm>
              <a:off x="5943599" y="5486400"/>
              <a:ext cx="5679558" cy="1524000"/>
            </a:xfrm>
            <a:prstGeom prst="roundRect">
              <a:avLst/>
            </a:prstGeom>
            <a:noFill/>
            <a:ln w="38100">
              <a:solidFill>
                <a:srgbClr val="FF0000"/>
              </a:solidFill>
              <a:round/>
              <a:headEnd/>
              <a:tailEnd/>
            </a:ln>
          </p:spPr>
          <p:txBody>
            <a:bodyPr wrap="none" anchor="ctr"/>
            <a:lstStyle/>
            <a:p>
              <a:endParaRPr lang="en-GB" sz="3600"/>
            </a:p>
          </p:txBody>
        </p:sp>
      </p:grpSp>
    </p:spTree>
    <p:extLst>
      <p:ext uri="{BB962C8B-B14F-4D97-AF65-F5344CB8AC3E}">
        <p14:creationId xmlns:p14="http://schemas.microsoft.com/office/powerpoint/2010/main" val="286884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58DEE8-74E9-2F8D-06E8-6513E200BBEF}"/>
              </a:ext>
            </a:extLst>
          </p:cNvPr>
          <p:cNvSpPr>
            <a:spLocks noGrp="1"/>
          </p:cNvSpPr>
          <p:nvPr>
            <p:ph type="title"/>
          </p:nvPr>
        </p:nvSpPr>
        <p:spPr>
          <a:xfrm>
            <a:off x="661340" y="823602"/>
            <a:ext cx="10526419" cy="1025922"/>
          </a:xfrm>
        </p:spPr>
        <p:txBody>
          <a:bodyPr/>
          <a:lstStyle/>
          <a:p>
            <a:r>
              <a:rPr lang="fr-FR" sz="8000" noProof="0"/>
              <a:t> Example</a:t>
            </a:r>
          </a:p>
        </p:txBody>
      </p:sp>
      <p:pic>
        <p:nvPicPr>
          <p:cNvPr id="30722" name="Picture 1"/>
          <p:cNvPicPr>
            <a:picLocks noGrp="1" noChangeAspect="1" noChangeArrowheads="1"/>
          </p:cNvPicPr>
          <p:nvPr>
            <p:ph idx="4294967295"/>
          </p:nvPr>
        </p:nvPicPr>
        <p:blipFill>
          <a:blip r:embed="rId3" cstate="screen"/>
          <a:srcRect/>
          <a:stretch>
            <a:fillRect/>
          </a:stretch>
        </p:blipFill>
        <p:spPr>
          <a:xfrm>
            <a:off x="5730240" y="1775823"/>
            <a:ext cx="13698538" cy="7720012"/>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
            <a:extLst>
              <a:ext uri="{FF2B5EF4-FFF2-40B4-BE49-F238E27FC236}">
                <a16:creationId xmlns:a16="http://schemas.microsoft.com/office/drawing/2014/main" id="{0D7581F7-956A-4AD6-E11A-2DC530C1E71C}"/>
              </a:ext>
            </a:extLst>
          </p:cNvPr>
          <p:cNvGrpSpPr/>
          <p:nvPr/>
        </p:nvGrpSpPr>
        <p:grpSpPr>
          <a:xfrm>
            <a:off x="7802175" y="4157170"/>
            <a:ext cx="3385584" cy="1151387"/>
            <a:chOff x="4120116" y="8691660"/>
            <a:chExt cx="3385584" cy="1151387"/>
          </a:xfrm>
        </p:grpSpPr>
        <p:sp>
          <p:nvSpPr>
            <p:cNvPr id="2" name="Rectangle: Rounded Corners 1">
              <a:extLst>
                <a:ext uri="{FF2B5EF4-FFF2-40B4-BE49-F238E27FC236}">
                  <a16:creationId xmlns:a16="http://schemas.microsoft.com/office/drawing/2014/main" id="{F457C2F9-170B-7970-A806-DC35755DF11A}"/>
                </a:ext>
              </a:extLst>
            </p:cNvPr>
            <p:cNvSpPr>
              <a:spLocks noChangeArrowheads="1"/>
            </p:cNvSpPr>
            <p:nvPr/>
          </p:nvSpPr>
          <p:spPr bwMode="auto">
            <a:xfrm>
              <a:off x="4120116" y="8691660"/>
              <a:ext cx="3189768" cy="613143"/>
            </a:xfrm>
            <a:prstGeom prst="roundRect">
              <a:avLst/>
            </a:prstGeom>
            <a:noFill/>
            <a:ln w="38100">
              <a:solidFill>
                <a:srgbClr val="FF3300"/>
              </a:solidFill>
              <a:round/>
              <a:headEnd/>
              <a:tailEnd/>
            </a:ln>
          </p:spPr>
          <p:txBody>
            <a:bodyPr wrap="none" anchor="ctr"/>
            <a:lstStyle/>
            <a:p>
              <a:endParaRPr lang="en-GB" sz="3600"/>
            </a:p>
          </p:txBody>
        </p:sp>
        <p:sp>
          <p:nvSpPr>
            <p:cNvPr id="3" name="Rectangle: Rounded Corners 2">
              <a:extLst>
                <a:ext uri="{FF2B5EF4-FFF2-40B4-BE49-F238E27FC236}">
                  <a16:creationId xmlns:a16="http://schemas.microsoft.com/office/drawing/2014/main" id="{E1376311-F30A-5068-7B7F-5B07347CC7D8}"/>
                </a:ext>
              </a:extLst>
            </p:cNvPr>
            <p:cNvSpPr>
              <a:spLocks noChangeArrowheads="1"/>
            </p:cNvSpPr>
            <p:nvPr/>
          </p:nvSpPr>
          <p:spPr bwMode="auto">
            <a:xfrm>
              <a:off x="5432794" y="9229904"/>
              <a:ext cx="2072906" cy="613143"/>
            </a:xfrm>
            <a:prstGeom prst="roundRect">
              <a:avLst/>
            </a:prstGeom>
            <a:noFill/>
            <a:ln w="38100">
              <a:solidFill>
                <a:srgbClr val="FF3300"/>
              </a:solidFill>
              <a:round/>
              <a:headEnd/>
              <a:tailEnd/>
            </a:ln>
          </p:spPr>
          <p:txBody>
            <a:bodyPr wrap="none" anchor="ctr"/>
            <a:lstStyle/>
            <a:p>
              <a:endParaRPr lang="en-GB" sz="3600"/>
            </a:p>
          </p:txBody>
        </p:sp>
      </p:grpSp>
      <p:sp>
        <p:nvSpPr>
          <p:cNvPr id="4" name="Content Placeholder 2">
            <a:extLst>
              <a:ext uri="{FF2B5EF4-FFF2-40B4-BE49-F238E27FC236}">
                <a16:creationId xmlns:a16="http://schemas.microsoft.com/office/drawing/2014/main" id="{2254F981-4E6C-D377-D8FF-1D474C319FBD}"/>
              </a:ext>
            </a:extLst>
          </p:cNvPr>
          <p:cNvSpPr txBox="1">
            <a:spLocks/>
          </p:cNvSpPr>
          <p:nvPr/>
        </p:nvSpPr>
        <p:spPr>
          <a:xfrm>
            <a:off x="7802175" y="9727426"/>
            <a:ext cx="15392400" cy="3724096"/>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fr-FR" sz="4800" err="1"/>
              <a:t>Who</a:t>
            </a:r>
            <a:r>
              <a:rPr lang="fr-FR" sz="4800"/>
              <a:t> </a:t>
            </a:r>
            <a:r>
              <a:rPr lang="fr-FR" sz="4800" err="1"/>
              <a:t>is</a:t>
            </a:r>
            <a:r>
              <a:rPr lang="fr-FR" sz="4800"/>
              <a:t> the manufacturer?</a:t>
            </a:r>
          </a:p>
          <a:p>
            <a:pPr>
              <a:spcBef>
                <a:spcPts val="100"/>
              </a:spcBef>
              <a:spcAft>
                <a:spcPts val="500"/>
              </a:spcAft>
              <a:buClr>
                <a:schemeClr val="tx1"/>
              </a:buClr>
            </a:pPr>
            <a:r>
              <a:rPr lang="fr-FR" sz="4800">
                <a:solidFill>
                  <a:schemeClr val="accent4"/>
                </a:solidFill>
              </a:rPr>
              <a:t>CIPLA LTD</a:t>
            </a:r>
          </a:p>
          <a:p>
            <a:pPr marL="0" indent="0">
              <a:spcBef>
                <a:spcPts val="100"/>
              </a:spcBef>
              <a:spcAft>
                <a:spcPts val="500"/>
              </a:spcAft>
              <a:buClr>
                <a:schemeClr val="tx1"/>
              </a:buClr>
              <a:buFont typeface="Arial" panose="020B0604020202020204" pitchFamily="34" charset="0"/>
              <a:buNone/>
            </a:pPr>
            <a:endParaRPr lang="fr-FR" sz="4800">
              <a:solidFill>
                <a:schemeClr val="accent4"/>
              </a:solidFill>
            </a:endParaRPr>
          </a:p>
          <a:p>
            <a:pPr marL="0" indent="0">
              <a:spcBef>
                <a:spcPts val="100"/>
              </a:spcBef>
              <a:spcAft>
                <a:spcPts val="500"/>
              </a:spcAft>
              <a:buFont typeface="Arial" panose="020B0604020202020204" pitchFamily="34" charset="0"/>
              <a:buNone/>
            </a:pPr>
            <a:r>
              <a:rPr lang="fr-FR" sz="4800"/>
              <a:t>What </a:t>
            </a:r>
            <a:r>
              <a:rPr lang="fr-FR" sz="4800" err="1"/>
              <a:t>is</a:t>
            </a:r>
            <a:r>
              <a:rPr lang="fr-FR" sz="4800"/>
              <a:t> the country of manufacture?</a:t>
            </a:r>
          </a:p>
          <a:p>
            <a:pPr>
              <a:spcBef>
                <a:spcPts val="100"/>
              </a:spcBef>
              <a:spcAft>
                <a:spcPts val="500"/>
              </a:spcAft>
              <a:buClr>
                <a:schemeClr val="tx1"/>
              </a:buClr>
            </a:pPr>
            <a:r>
              <a:rPr lang="fr-FR" sz="4800" err="1">
                <a:solidFill>
                  <a:schemeClr val="accent4"/>
                </a:solidFill>
              </a:rPr>
              <a:t>India</a:t>
            </a:r>
            <a:endParaRPr lang="fr-FR" sz="4800">
              <a:solidFill>
                <a:schemeClr val="accent4"/>
              </a:solidFill>
            </a:endParaRPr>
          </a:p>
        </p:txBody>
      </p:sp>
    </p:spTree>
    <p:extLst>
      <p:ext uri="{BB962C8B-B14F-4D97-AF65-F5344CB8AC3E}">
        <p14:creationId xmlns:p14="http://schemas.microsoft.com/office/powerpoint/2010/main" val="1971991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75F12B-64F5-43F5-716F-BD024DA97E81}"/>
              </a:ext>
            </a:extLst>
          </p:cNvPr>
          <p:cNvSpPr>
            <a:spLocks noGrp="1"/>
          </p:cNvSpPr>
          <p:nvPr>
            <p:ph type="title"/>
          </p:nvPr>
        </p:nvSpPr>
        <p:spPr>
          <a:xfrm>
            <a:off x="528320" y="939126"/>
            <a:ext cx="10526419" cy="1025922"/>
          </a:xfrm>
        </p:spPr>
        <p:txBody>
          <a:bodyPr/>
          <a:lstStyle/>
          <a:p>
            <a:r>
              <a:rPr lang="fr-FR" sz="8000" noProof="0"/>
              <a:t> Example</a:t>
            </a:r>
          </a:p>
        </p:txBody>
      </p:sp>
      <p:pic>
        <p:nvPicPr>
          <p:cNvPr id="34819" name="Picture 1"/>
          <p:cNvPicPr>
            <a:picLocks noGrp="1" noChangeAspect="1" noChangeArrowheads="1"/>
          </p:cNvPicPr>
          <p:nvPr>
            <p:ph idx="4294967295"/>
          </p:nvPr>
        </p:nvPicPr>
        <p:blipFill>
          <a:blip r:embed="rId3" cstate="screen"/>
          <a:srcRect/>
          <a:stretch>
            <a:fillRect/>
          </a:stretch>
        </p:blipFill>
        <p:spPr>
          <a:xfrm>
            <a:off x="4724400" y="2834640"/>
            <a:ext cx="15541625" cy="9144000"/>
          </a:xfrm>
          <a:noFill/>
        </p:spPr>
      </p:pic>
      <p:sp>
        <p:nvSpPr>
          <p:cNvPr id="2" name="Rectangle: Rounded Corners 1">
            <a:extLst>
              <a:ext uri="{FF2B5EF4-FFF2-40B4-BE49-F238E27FC236}">
                <a16:creationId xmlns:a16="http://schemas.microsoft.com/office/drawing/2014/main" id="{897C1836-DBA1-3D31-6880-C142DD56C676}"/>
              </a:ext>
            </a:extLst>
          </p:cNvPr>
          <p:cNvSpPr>
            <a:spLocks noChangeArrowheads="1"/>
          </p:cNvSpPr>
          <p:nvPr/>
        </p:nvSpPr>
        <p:spPr bwMode="auto">
          <a:xfrm>
            <a:off x="12192000" y="6705600"/>
            <a:ext cx="7467600" cy="3048000"/>
          </a:xfrm>
          <a:prstGeom prst="roundRect">
            <a:avLst/>
          </a:prstGeom>
          <a:noFill/>
          <a:ln w="38100">
            <a:solidFill>
              <a:srgbClr val="FF3300"/>
            </a:solidFill>
            <a:round/>
            <a:headEnd/>
            <a:tailEnd/>
          </a:ln>
        </p:spPr>
        <p:txBody>
          <a:bodyPr wrap="none" anchor="ctr"/>
          <a:lstStyle/>
          <a:p>
            <a:endParaRPr lang="en-GB" sz="3600"/>
          </a:p>
        </p:txBody>
      </p:sp>
    </p:spTree>
    <p:extLst>
      <p:ext uri="{BB962C8B-B14F-4D97-AF65-F5344CB8AC3E}">
        <p14:creationId xmlns:p14="http://schemas.microsoft.com/office/powerpoint/2010/main" val="39002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15241" y="949697"/>
            <a:ext cx="17088176" cy="1164421"/>
          </a:xfrm>
        </p:spPr>
        <p:txBody>
          <a:bodyPr/>
          <a:lstStyle/>
          <a:p>
            <a:pPr eaLnBrk="1" hangingPunct="1">
              <a:defRPr/>
            </a:pPr>
            <a:r>
              <a:rPr lang="en-US" sz="8000"/>
              <a:t>Summary</a:t>
            </a:r>
          </a:p>
        </p:txBody>
      </p:sp>
      <p:sp>
        <p:nvSpPr>
          <p:cNvPr id="75779" name="Rectangle 3"/>
          <p:cNvSpPr>
            <a:spLocks noGrp="1" noChangeArrowheads="1"/>
          </p:cNvSpPr>
          <p:nvPr>
            <p:ph type="body" idx="4294967295"/>
          </p:nvPr>
        </p:nvSpPr>
        <p:spPr>
          <a:xfrm>
            <a:off x="1011382" y="4103310"/>
            <a:ext cx="20574000" cy="8685455"/>
          </a:xfrm>
        </p:spPr>
        <p:txBody>
          <a:bodyPr vert="horz" wrap="square" lIns="91440" tIns="45720" rIns="91440" bIns="45720" rtlCol="0" anchor="t">
            <a:spAutoFit/>
          </a:bodyPr>
          <a:lstStyle/>
          <a:p>
            <a:pPr eaLnBrk="1" hangingPunct="1">
              <a:spcBef>
                <a:spcPts val="100"/>
              </a:spcBef>
              <a:spcAft>
                <a:spcPts val="500"/>
              </a:spcAft>
              <a:defRPr/>
            </a:pPr>
            <a:endParaRPr lang="en-US" sz="4800" b="1"/>
          </a:p>
          <a:p>
            <a:pPr marL="1657350" lvl="1" indent="-742950" eaLnBrk="1" hangingPunct="1">
              <a:spcBef>
                <a:spcPts val="100"/>
              </a:spcBef>
              <a:spcAft>
                <a:spcPts val="500"/>
              </a:spcAft>
              <a:buFont typeface="+mj-lt"/>
              <a:buAutoNum type="arabicPeriod"/>
              <a:defRPr/>
            </a:pPr>
            <a:r>
              <a:rPr lang="en-US" sz="4800">
                <a:ea typeface="+mj-ea"/>
                <a:cs typeface="+mj-cs"/>
              </a:rPr>
              <a:t>Generic Name</a:t>
            </a:r>
          </a:p>
          <a:p>
            <a:pPr marL="1657350" lvl="1" indent="-742950" eaLnBrk="1" hangingPunct="1">
              <a:spcBef>
                <a:spcPts val="100"/>
              </a:spcBef>
              <a:spcAft>
                <a:spcPts val="500"/>
              </a:spcAft>
              <a:buFont typeface="+mj-lt"/>
              <a:buAutoNum type="arabicPeriod"/>
              <a:defRPr/>
            </a:pPr>
            <a:r>
              <a:rPr lang="en-US" sz="4800">
                <a:ea typeface="+mj-ea"/>
                <a:cs typeface="+mj-cs"/>
              </a:rPr>
              <a:t>Brand name </a:t>
            </a:r>
          </a:p>
          <a:p>
            <a:pPr marL="1657350" lvl="1" indent="-742950" eaLnBrk="1" hangingPunct="1">
              <a:spcBef>
                <a:spcPts val="100"/>
              </a:spcBef>
              <a:spcAft>
                <a:spcPts val="500"/>
              </a:spcAft>
              <a:buFont typeface="+mj-lt"/>
              <a:buAutoNum type="arabicPeriod"/>
              <a:defRPr/>
            </a:pPr>
            <a:r>
              <a:rPr lang="en-US" sz="4800">
                <a:ea typeface="+mj-ea"/>
                <a:cs typeface="+mj-cs"/>
              </a:rPr>
              <a:t>Manufacturer</a:t>
            </a:r>
          </a:p>
          <a:p>
            <a:pPr marL="1657350" lvl="1" indent="-742950" eaLnBrk="1" hangingPunct="1">
              <a:spcBef>
                <a:spcPts val="100"/>
              </a:spcBef>
              <a:spcAft>
                <a:spcPts val="500"/>
              </a:spcAft>
              <a:buFont typeface="+mj-lt"/>
              <a:buAutoNum type="arabicPeriod"/>
              <a:defRPr/>
            </a:pPr>
            <a:r>
              <a:rPr lang="en-US" sz="4800">
                <a:ea typeface="+mj-ea"/>
                <a:cs typeface="+mj-cs"/>
              </a:rPr>
              <a:t>Country of manufacture</a:t>
            </a:r>
          </a:p>
          <a:p>
            <a:pPr lvl="1" eaLnBrk="1" hangingPunct="1">
              <a:spcBef>
                <a:spcPts val="100"/>
              </a:spcBef>
              <a:spcAft>
                <a:spcPts val="500"/>
              </a:spcAft>
              <a:defRPr/>
            </a:pPr>
            <a:endParaRPr lang="en-US" sz="4800">
              <a:ea typeface="+mj-ea"/>
              <a:cs typeface="+mj-cs"/>
            </a:endParaRPr>
          </a:p>
          <a:p>
            <a:pPr lvl="2">
              <a:spcBef>
                <a:spcPts val="100"/>
              </a:spcBef>
              <a:spcAft>
                <a:spcPts val="500"/>
              </a:spcAft>
              <a:defRPr/>
            </a:pPr>
            <a:r>
              <a:rPr lang="en-US" sz="4800">
                <a:ea typeface="+mj-ea"/>
                <a:cs typeface="+mj-cs"/>
              </a:rPr>
              <a:t>Brand names may not exist for certain drugs</a:t>
            </a:r>
          </a:p>
          <a:p>
            <a:pPr lvl="2">
              <a:spcBef>
                <a:spcPts val="100"/>
              </a:spcBef>
              <a:spcAft>
                <a:spcPts val="500"/>
              </a:spcAft>
              <a:defRPr/>
            </a:pPr>
            <a:r>
              <a:rPr lang="en-US" sz="4800">
                <a:ea typeface="+mj-ea"/>
                <a:cs typeface="+mj-cs"/>
              </a:rPr>
              <a:t>Antimalarials may have 1, 2, or 3 active ingredients that make up the generic name </a:t>
            </a:r>
          </a:p>
          <a:p>
            <a:pPr lvl="2">
              <a:spcBef>
                <a:spcPts val="100"/>
              </a:spcBef>
              <a:spcAft>
                <a:spcPts val="500"/>
              </a:spcAft>
              <a:defRPr/>
            </a:pPr>
            <a:r>
              <a:rPr lang="en-US" sz="4800">
                <a:ea typeface="+mj-ea"/>
                <a:cs typeface="+mj-cs"/>
              </a:rPr>
              <a:t>Packaging may list multiple companies and countries. There are clues to identify the correct manufacturer and country of manufacture </a:t>
            </a:r>
            <a:endParaRPr lang="en-US" sz="4800">
              <a:ea typeface="Roboto Light"/>
              <a:cs typeface="Roboto Light"/>
            </a:endParaRPr>
          </a:p>
        </p:txBody>
      </p:sp>
      <p:sp>
        <p:nvSpPr>
          <p:cNvPr id="2" name="TextBox 1">
            <a:extLst>
              <a:ext uri="{FF2B5EF4-FFF2-40B4-BE49-F238E27FC236}">
                <a16:creationId xmlns:a16="http://schemas.microsoft.com/office/drawing/2014/main" id="{003B081A-7C6F-9B69-7A5D-3E36BE438382}"/>
              </a:ext>
            </a:extLst>
          </p:cNvPr>
          <p:cNvSpPr txBox="1"/>
          <p:nvPr/>
        </p:nvSpPr>
        <p:spPr>
          <a:xfrm>
            <a:off x="1676400" y="2533650"/>
            <a:ext cx="18423082" cy="1569660"/>
          </a:xfrm>
          <a:prstGeom prst="rect">
            <a:avLst/>
          </a:prstGeom>
          <a:noFill/>
        </p:spPr>
        <p:txBody>
          <a:bodyPr wrap="square" rtlCol="0">
            <a:spAutoFit/>
          </a:bodyPr>
          <a:lstStyle/>
          <a:p>
            <a:r>
              <a:rPr lang="en-US" sz="4800" b="1"/>
              <a:t>What are the 4 main concepts we’ve discussed that can be found on drug packaging?</a:t>
            </a:r>
          </a:p>
        </p:txBody>
      </p:sp>
    </p:spTree>
    <p:extLst>
      <p:ext uri="{BB962C8B-B14F-4D97-AF65-F5344CB8AC3E}">
        <p14:creationId xmlns:p14="http://schemas.microsoft.com/office/powerpoint/2010/main" val="23952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77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77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77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77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7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07582" y="658080"/>
            <a:ext cx="23252518" cy="2318583"/>
          </a:xfrm>
        </p:spPr>
        <p:txBody>
          <a:bodyPr/>
          <a:lstStyle/>
          <a:p>
            <a:r>
              <a:rPr lang="en-US" sz="8000" b="1">
                <a:latin typeface="+mj-lt"/>
              </a:rPr>
              <a:t>Summary: MANUFACTURER AND COUNTRY OF MANUFACTURE </a:t>
            </a:r>
          </a:p>
        </p:txBody>
      </p:sp>
      <p:sp>
        <p:nvSpPr>
          <p:cNvPr id="32771" name="Content Placeholder 2"/>
          <p:cNvSpPr>
            <a:spLocks noGrp="1"/>
          </p:cNvSpPr>
          <p:nvPr>
            <p:ph idx="4294967295"/>
          </p:nvPr>
        </p:nvSpPr>
        <p:spPr>
          <a:xfrm>
            <a:off x="602673" y="3870614"/>
            <a:ext cx="17068800" cy="6537174"/>
          </a:xfrm>
        </p:spPr>
        <p:txBody>
          <a:bodyPr/>
          <a:lstStyle/>
          <a:p>
            <a:pPr marL="0" indent="0">
              <a:spcBef>
                <a:spcPts val="100"/>
              </a:spcBef>
              <a:spcAft>
                <a:spcPts val="500"/>
              </a:spcAft>
              <a:buNone/>
            </a:pPr>
            <a:r>
              <a:rPr lang="en-US" sz="4800" b="1">
                <a:solidFill>
                  <a:schemeClr val="accent3"/>
                </a:solidFill>
              </a:rPr>
              <a:t>Manufacturer </a:t>
            </a:r>
            <a:r>
              <a:rPr lang="en-US" sz="4800">
                <a:solidFill>
                  <a:srgbClr val="002060"/>
                </a:solidFill>
              </a:rPr>
              <a:t>= </a:t>
            </a:r>
            <a:r>
              <a:rPr lang="en-US" sz="4800"/>
              <a:t>parent company that produced the drug/owns the license</a:t>
            </a:r>
          </a:p>
          <a:p>
            <a:pPr lvl="1">
              <a:spcBef>
                <a:spcPts val="100"/>
              </a:spcBef>
              <a:spcAft>
                <a:spcPts val="500"/>
              </a:spcAft>
            </a:pPr>
            <a:r>
              <a:rPr lang="en-US" sz="4800"/>
              <a:t>If there is more than one company listed, it is "Y" in:</a:t>
            </a:r>
          </a:p>
          <a:p>
            <a:pPr lvl="2" eaLnBrk="1" hangingPunct="1">
              <a:spcBef>
                <a:spcPts val="100"/>
              </a:spcBef>
              <a:spcAft>
                <a:spcPts val="500"/>
              </a:spcAft>
              <a:buFont typeface="Courier New" panose="02070309020205020404" pitchFamily="49" charset="0"/>
              <a:buChar char="o"/>
            </a:pPr>
            <a:r>
              <a:rPr lang="en-US" sz="4800"/>
              <a:t>"License </a:t>
            </a:r>
            <a:r>
              <a:rPr lang="en-US" sz="4800" b="1">
                <a:solidFill>
                  <a:schemeClr val="accent3"/>
                </a:solidFill>
              </a:rPr>
              <a:t>belonging to </a:t>
            </a:r>
            <a:r>
              <a:rPr lang="en-US" sz="4800"/>
              <a:t>Y</a:t>
            </a:r>
          </a:p>
          <a:p>
            <a:pPr lvl="2" eaLnBrk="1" hangingPunct="1">
              <a:spcBef>
                <a:spcPts val="100"/>
              </a:spcBef>
              <a:spcAft>
                <a:spcPts val="500"/>
              </a:spcAft>
              <a:buFont typeface="Courier New" panose="02070309020205020404" pitchFamily="49" charset="0"/>
              <a:buChar char="o"/>
            </a:pPr>
            <a:r>
              <a:rPr lang="en-US" sz="4800"/>
              <a:t>"Manufactured by X </a:t>
            </a:r>
            <a:r>
              <a:rPr lang="en-US" sz="4800" b="1">
                <a:solidFill>
                  <a:schemeClr val="accent3"/>
                </a:solidFill>
              </a:rPr>
              <a:t>for</a:t>
            </a:r>
            <a:r>
              <a:rPr lang="en-US" sz="4800" b="1">
                <a:solidFill>
                  <a:srgbClr val="002060"/>
                </a:solidFill>
              </a:rPr>
              <a:t> </a:t>
            </a:r>
            <a:r>
              <a:rPr lang="en-US" sz="4800"/>
              <a:t>Y".</a:t>
            </a:r>
          </a:p>
          <a:p>
            <a:pPr lvl="2" eaLnBrk="1" hangingPunct="1">
              <a:spcBef>
                <a:spcPts val="100"/>
              </a:spcBef>
              <a:spcAft>
                <a:spcPts val="500"/>
              </a:spcAft>
              <a:buFont typeface="Courier New" panose="02070309020205020404" pitchFamily="49" charset="0"/>
              <a:buChar char="o"/>
            </a:pPr>
            <a:r>
              <a:rPr lang="en-US" sz="4800"/>
              <a:t>"Made </a:t>
            </a:r>
            <a:r>
              <a:rPr lang="en-US" sz="4800" b="1">
                <a:solidFill>
                  <a:schemeClr val="accent3"/>
                </a:solidFill>
              </a:rPr>
              <a:t>for</a:t>
            </a:r>
            <a:r>
              <a:rPr lang="en-US" sz="4800" b="1">
                <a:solidFill>
                  <a:srgbClr val="002060"/>
                </a:solidFill>
              </a:rPr>
              <a:t> </a:t>
            </a:r>
            <a:r>
              <a:rPr lang="en-US" sz="4800"/>
              <a:t>Y"</a:t>
            </a:r>
          </a:p>
          <a:p>
            <a:pPr lvl="2" eaLnBrk="1" hangingPunct="1">
              <a:spcBef>
                <a:spcPts val="100"/>
              </a:spcBef>
              <a:spcAft>
                <a:spcPts val="500"/>
              </a:spcAft>
              <a:buNone/>
            </a:pPr>
            <a:endParaRPr lang="en-US" sz="4800"/>
          </a:p>
          <a:p>
            <a:pPr marL="0" lvl="0" indent="0">
              <a:spcBef>
                <a:spcPts val="100"/>
              </a:spcBef>
              <a:spcAft>
                <a:spcPts val="500"/>
              </a:spcAft>
              <a:buNone/>
              <a:defRPr/>
            </a:pPr>
            <a:r>
              <a:rPr lang="en-US" sz="4800" b="1">
                <a:solidFill>
                  <a:schemeClr val="accent3"/>
                </a:solidFill>
              </a:rPr>
              <a:t>Country of Manufacture </a:t>
            </a:r>
            <a:r>
              <a:rPr lang="en-US" sz="4800">
                <a:solidFill>
                  <a:schemeClr val="accent3"/>
                </a:solidFill>
              </a:rPr>
              <a:t>= </a:t>
            </a:r>
            <a:r>
              <a:rPr lang="en-US" sz="4800">
                <a:solidFill>
                  <a:srgbClr val="000000"/>
                </a:solidFill>
              </a:rPr>
              <a:t>country where the company that actually produced the drug is located</a:t>
            </a:r>
            <a:endParaRPr lang="en-US" sz="1200"/>
          </a:p>
        </p:txBody>
      </p:sp>
    </p:spTree>
    <p:extLst>
      <p:ext uri="{BB962C8B-B14F-4D97-AF65-F5344CB8AC3E}">
        <p14:creationId xmlns:p14="http://schemas.microsoft.com/office/powerpoint/2010/main" val="1970208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09600" y="627730"/>
            <a:ext cx="21031200" cy="1210588"/>
          </a:xfrm>
        </p:spPr>
        <p:txBody>
          <a:bodyPr/>
          <a:lstStyle/>
          <a:p>
            <a:pPr eaLnBrk="1" hangingPunct="1"/>
            <a:r>
              <a:rPr lang="en-US" sz="8000">
                <a:solidFill>
                  <a:schemeClr val="accent6"/>
                </a:solidFill>
              </a:rPr>
              <a:t> Review:</a:t>
            </a:r>
          </a:p>
        </p:txBody>
      </p:sp>
      <p:sp>
        <p:nvSpPr>
          <p:cNvPr id="67587" name="Rectangle 3"/>
          <p:cNvSpPr>
            <a:spLocks noGrp="1" noChangeArrowheads="1"/>
          </p:cNvSpPr>
          <p:nvPr>
            <p:ph idx="4294967295"/>
          </p:nvPr>
        </p:nvSpPr>
        <p:spPr>
          <a:xfrm>
            <a:off x="335004" y="1899688"/>
            <a:ext cx="23816040" cy="13212848"/>
          </a:xfrm>
        </p:spPr>
        <p:txBody>
          <a:bodyPr/>
          <a:lstStyle/>
          <a:p>
            <a:pPr marL="0" indent="0" eaLnBrk="1" hangingPunct="1">
              <a:spcBef>
                <a:spcPts val="100"/>
              </a:spcBef>
              <a:spcAft>
                <a:spcPts val="500"/>
              </a:spcAft>
              <a:buNone/>
              <a:defRPr/>
            </a:pPr>
            <a:r>
              <a:rPr lang="en-US" sz="4800" b="1">
                <a:solidFill>
                  <a:schemeClr val="accent6"/>
                </a:solidFill>
              </a:rPr>
              <a:t>Who from the group can tell us…?</a:t>
            </a:r>
          </a:p>
          <a:p>
            <a:pPr marL="0" indent="0" eaLnBrk="1" hangingPunct="1">
              <a:spcBef>
                <a:spcPts val="100"/>
              </a:spcBef>
              <a:spcAft>
                <a:spcPts val="500"/>
              </a:spcAft>
              <a:buNone/>
              <a:defRPr/>
            </a:pPr>
            <a:endParaRPr lang="en-US" sz="4800" b="1">
              <a:solidFill>
                <a:schemeClr val="accent6"/>
              </a:solidFill>
            </a:endParaRPr>
          </a:p>
          <a:p>
            <a:pPr marL="0" indent="0" eaLnBrk="1" hangingPunct="1">
              <a:spcBef>
                <a:spcPts val="100"/>
              </a:spcBef>
              <a:spcAft>
                <a:spcPts val="500"/>
              </a:spcAft>
              <a:buNone/>
              <a:defRPr/>
            </a:pPr>
            <a:r>
              <a:rPr lang="en-US" sz="4800">
                <a:solidFill>
                  <a:schemeClr val="accent1"/>
                </a:solidFill>
              </a:rPr>
              <a:t>What is a generic name?</a:t>
            </a:r>
          </a:p>
          <a:p>
            <a:pPr lvl="1" eaLnBrk="1" hangingPunct="1">
              <a:spcBef>
                <a:spcPts val="100"/>
              </a:spcBef>
              <a:spcAft>
                <a:spcPts val="500"/>
              </a:spcAft>
              <a:defRPr/>
            </a:pPr>
            <a:r>
              <a:rPr lang="en-US" sz="4800"/>
              <a:t>The generic name designates the active ingredient(s).</a:t>
            </a:r>
          </a:p>
          <a:p>
            <a:pPr eaLnBrk="1" hangingPunct="1">
              <a:spcBef>
                <a:spcPts val="100"/>
              </a:spcBef>
              <a:spcAft>
                <a:spcPts val="500"/>
              </a:spcAft>
              <a:buFontTx/>
              <a:buNone/>
              <a:defRPr/>
            </a:pPr>
            <a:endParaRPr lang="en-US" sz="4800">
              <a:solidFill>
                <a:schemeClr val="accent4"/>
              </a:solidFill>
            </a:endParaRPr>
          </a:p>
          <a:p>
            <a:pPr marL="0" indent="0" eaLnBrk="1" hangingPunct="1">
              <a:spcBef>
                <a:spcPts val="100"/>
              </a:spcBef>
              <a:spcAft>
                <a:spcPts val="500"/>
              </a:spcAft>
              <a:buNone/>
              <a:defRPr/>
            </a:pPr>
            <a:r>
              <a:rPr lang="en-US" sz="4800">
                <a:solidFill>
                  <a:schemeClr val="accent1"/>
                </a:solidFill>
              </a:rPr>
              <a:t>Is there a difference between a drug's generic name and its active ingredient?</a:t>
            </a:r>
          </a:p>
          <a:p>
            <a:pPr lvl="1" eaLnBrk="1" hangingPunct="1">
              <a:spcBef>
                <a:spcPts val="100"/>
              </a:spcBef>
              <a:spcAft>
                <a:spcPts val="500"/>
              </a:spcAft>
              <a:defRPr/>
            </a:pPr>
            <a:r>
              <a:rPr lang="en-US" sz="4800"/>
              <a:t>No</a:t>
            </a:r>
          </a:p>
          <a:p>
            <a:pPr eaLnBrk="1" hangingPunct="1">
              <a:spcBef>
                <a:spcPts val="100"/>
              </a:spcBef>
              <a:spcAft>
                <a:spcPts val="500"/>
              </a:spcAft>
              <a:defRPr/>
            </a:pPr>
            <a:endParaRPr lang="en-US" sz="4800">
              <a:solidFill>
                <a:schemeClr val="accent4"/>
              </a:solidFill>
            </a:endParaRPr>
          </a:p>
          <a:p>
            <a:pPr marL="0" indent="0" eaLnBrk="1" hangingPunct="1">
              <a:spcBef>
                <a:spcPts val="100"/>
              </a:spcBef>
              <a:spcAft>
                <a:spcPts val="500"/>
              </a:spcAft>
              <a:buNone/>
              <a:defRPr/>
            </a:pPr>
            <a:r>
              <a:rPr lang="en-US" sz="4800">
                <a:solidFill>
                  <a:schemeClr val="accent1"/>
                </a:solidFill>
              </a:rPr>
              <a:t>How many active ingredients can an antimalarial drug contain? </a:t>
            </a:r>
          </a:p>
          <a:p>
            <a:pPr lvl="1" eaLnBrk="1" hangingPunct="1">
              <a:spcBef>
                <a:spcPts val="100"/>
              </a:spcBef>
              <a:spcAft>
                <a:spcPts val="500"/>
              </a:spcAft>
              <a:defRPr/>
            </a:pPr>
            <a:r>
              <a:rPr lang="en-US" sz="4800"/>
              <a:t>Antimalarials have 1 to 3 active ingredients</a:t>
            </a:r>
          </a:p>
          <a:p>
            <a:pPr marL="914400" lvl="1" indent="0">
              <a:spcBef>
                <a:spcPts val="100"/>
              </a:spcBef>
              <a:spcAft>
                <a:spcPts val="500"/>
              </a:spcAft>
              <a:buNone/>
              <a:defRPr/>
            </a:pPr>
            <a:endParaRPr lang="en-US" sz="4800"/>
          </a:p>
          <a:p>
            <a:pPr marL="0" indent="0" eaLnBrk="1" hangingPunct="1">
              <a:spcBef>
                <a:spcPts val="100"/>
              </a:spcBef>
              <a:spcAft>
                <a:spcPts val="500"/>
              </a:spcAft>
              <a:buNone/>
              <a:defRPr/>
            </a:pPr>
            <a:r>
              <a:rPr lang="en-US" sz="4800">
                <a:solidFill>
                  <a:schemeClr val="accent1"/>
                </a:solidFill>
              </a:rPr>
              <a:t>How do you distinguish between generic and brand names?</a:t>
            </a:r>
          </a:p>
          <a:p>
            <a:pPr lvl="1" eaLnBrk="1" hangingPunct="1">
              <a:spcBef>
                <a:spcPts val="100"/>
              </a:spcBef>
              <a:spcAft>
                <a:spcPts val="500"/>
              </a:spcAft>
              <a:defRPr/>
            </a:pPr>
            <a:r>
              <a:rPr lang="en-US" sz="4800"/>
              <a:t>The brand name can be written with ® or ™ and does not (usually) contain active ingredients</a:t>
            </a:r>
          </a:p>
          <a:p>
            <a:pPr lvl="1" eaLnBrk="1" hangingPunct="1">
              <a:spcBef>
                <a:spcPts val="100"/>
              </a:spcBef>
              <a:spcAft>
                <a:spcPts val="500"/>
              </a:spcAft>
              <a:defRPr/>
            </a:pPr>
            <a:r>
              <a:rPr lang="en-US" sz="4800"/>
              <a:t>Generic name looks like chemical name</a:t>
            </a:r>
          </a:p>
          <a:p>
            <a:pPr marL="0" indent="0">
              <a:spcBef>
                <a:spcPts val="100"/>
              </a:spcBef>
              <a:spcAft>
                <a:spcPts val="500"/>
              </a:spcAft>
              <a:buNone/>
              <a:defRPr/>
            </a:pPr>
            <a:endParaRPr lang="en-US" sz="4800">
              <a:solidFill>
                <a:schemeClr val="accent4"/>
              </a:solidFill>
            </a:endParaRPr>
          </a:p>
          <a:p>
            <a:pPr eaLnBrk="1" hangingPunct="1">
              <a:spcBef>
                <a:spcPts val="100"/>
              </a:spcBef>
              <a:spcAft>
                <a:spcPts val="500"/>
              </a:spcAft>
              <a:defRPr/>
            </a:pPr>
            <a:endParaRPr lang="en-US" sz="4800">
              <a:solidFill>
                <a:schemeClr val="accent4"/>
              </a:solidFill>
            </a:endParaRPr>
          </a:p>
        </p:txBody>
      </p:sp>
      <p:pic>
        <p:nvPicPr>
          <p:cNvPr id="2" name="Picture 2" descr="5 tips to make the most of your medicines">
            <a:extLst>
              <a:ext uri="{FF2B5EF4-FFF2-40B4-BE49-F238E27FC236}">
                <a16:creationId xmlns:a16="http://schemas.microsoft.com/office/drawing/2014/main" id="{C5DFB376-9CFF-92A2-FDC6-7968A882DA1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76452" y="1699670"/>
            <a:ext cx="6007548" cy="337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58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58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58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587">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5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en-US">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7896482" y="481975"/>
            <a:ext cx="8591036" cy="1210588"/>
          </a:xfrm>
        </p:spPr>
        <p:txBody>
          <a:bodyPr/>
          <a:lstStyle/>
          <a:p>
            <a:pPr algn="ctr"/>
            <a:r>
              <a:rPr lang="en-US" sz="8000">
                <a:solidFill>
                  <a:schemeClr val="accent6"/>
                </a:solidFill>
              </a:rPr>
              <a:t>Activity 1</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
        <p:nvSpPr>
          <p:cNvPr id="2" name="TextBox 1">
            <a:extLst>
              <a:ext uri="{FF2B5EF4-FFF2-40B4-BE49-F238E27FC236}">
                <a16:creationId xmlns:a16="http://schemas.microsoft.com/office/drawing/2014/main" id="{F7955C95-03DC-4DC7-D4EA-6AE0106F7856}"/>
              </a:ext>
            </a:extLst>
          </p:cNvPr>
          <p:cNvSpPr txBox="1"/>
          <p:nvPr/>
        </p:nvSpPr>
        <p:spPr>
          <a:xfrm>
            <a:off x="11809973" y="7277100"/>
            <a:ext cx="11716777" cy="5016758"/>
          </a:xfrm>
          <a:prstGeom prst="rect">
            <a:avLst/>
          </a:prstGeom>
          <a:noFill/>
        </p:spPr>
        <p:txBody>
          <a:bodyPr wrap="square" lIns="91440" tIns="45720" rIns="91440" bIns="45720" rtlCol="0" anchor="t">
            <a:spAutoFit/>
          </a:bodyPr>
          <a:lstStyle/>
          <a:p>
            <a:r>
              <a:rPr lang="en-US" sz="4000" b="1">
                <a:solidFill>
                  <a:schemeClr val="accent4"/>
                </a:solidFill>
              </a:rPr>
              <a:t>For facilitators: </a:t>
            </a:r>
          </a:p>
          <a:p>
            <a:pPr marL="571500" indent="-571500">
              <a:buFont typeface="Arial" panose="020B0604020202020204" pitchFamily="34" charset="0"/>
              <a:buChar char="•"/>
            </a:pPr>
            <a:r>
              <a:rPr lang="en-US" sz="4000">
                <a:solidFill>
                  <a:schemeClr val="accent4"/>
                </a:solidFill>
              </a:rPr>
              <a:t>Use the 5 product images that follow the instructions on the next slide.</a:t>
            </a:r>
          </a:p>
          <a:p>
            <a:pPr marL="571500" indent="-571500">
              <a:buFont typeface="Arial" panose="020B0604020202020204" pitchFamily="34" charset="0"/>
              <a:buChar char="•"/>
            </a:pPr>
            <a:r>
              <a:rPr lang="en-US" sz="4000">
                <a:solidFill>
                  <a:schemeClr val="accent4"/>
                </a:solidFill>
              </a:rPr>
              <a:t>Allow approx. 5 minutes per product</a:t>
            </a:r>
          </a:p>
          <a:p>
            <a:pPr marL="571500" indent="-571500">
              <a:buFont typeface="Arial" panose="020B0604020202020204" pitchFamily="34" charset="0"/>
              <a:buChar char="•"/>
            </a:pPr>
            <a:r>
              <a:rPr lang="en-US" sz="4000">
                <a:solidFill>
                  <a:schemeClr val="accent4"/>
                </a:solidFill>
              </a:rPr>
              <a:t>The correct information is shown after the images. </a:t>
            </a:r>
          </a:p>
          <a:p>
            <a:pPr marL="571500" indent="-571500">
              <a:buFont typeface="Arial" panose="020B0604020202020204" pitchFamily="34" charset="0"/>
              <a:buChar char="•"/>
            </a:pPr>
            <a:r>
              <a:rPr lang="en-US" sz="4000">
                <a:solidFill>
                  <a:schemeClr val="accent4"/>
                </a:solidFill>
              </a:rPr>
              <a:t>Ask data collectors to complete “Worksheet 1”</a:t>
            </a:r>
          </a:p>
          <a:p>
            <a:pPr marL="571500" indent="-571500">
              <a:buFont typeface="Arial" panose="020B0604020202020204" pitchFamily="34" charset="0"/>
              <a:buChar char="•"/>
            </a:pPr>
            <a:endParaRPr lang="en-US" sz="4000">
              <a:solidFill>
                <a:schemeClr val="accent4"/>
              </a:solidFill>
            </a:endParaRPr>
          </a:p>
        </p:txBody>
      </p:sp>
      <p:sp>
        <p:nvSpPr>
          <p:cNvPr id="4" name="Text Placeholder 6">
            <a:extLst>
              <a:ext uri="{FF2B5EF4-FFF2-40B4-BE49-F238E27FC236}">
                <a16:creationId xmlns:a16="http://schemas.microsoft.com/office/drawing/2014/main" id="{78BB2134-0C71-5357-D0F1-400CAF70A654}"/>
              </a:ext>
            </a:extLst>
          </p:cNvPr>
          <p:cNvSpPr txBox="1">
            <a:spLocks/>
          </p:cNvSpPr>
          <p:nvPr/>
        </p:nvSpPr>
        <p:spPr>
          <a:xfrm>
            <a:off x="7372670" y="1729277"/>
            <a:ext cx="15059979" cy="5314834"/>
          </a:xfrm>
          <a:prstGeom prst="rect">
            <a:avLst/>
          </a:prstGeom>
        </p:spPr>
        <p:txBody>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None/>
            </a:pPr>
            <a:r>
              <a:rPr lang="en-US" sz="4800" b="1">
                <a:latin typeface="Roboto Light (Body)"/>
              </a:rPr>
              <a:t>We are going to show you 5 antimalarial drugs.</a:t>
            </a:r>
          </a:p>
          <a:p>
            <a:pPr marL="0" indent="0">
              <a:spcBef>
                <a:spcPts val="0"/>
              </a:spcBef>
              <a:buNone/>
            </a:pPr>
            <a:endParaRPr lang="en-US" sz="4800" b="1">
              <a:latin typeface="Roboto Light (Body)"/>
            </a:endParaRPr>
          </a:p>
          <a:p>
            <a:pPr marL="0" indent="0">
              <a:spcBef>
                <a:spcPts val="0"/>
              </a:spcBef>
              <a:buNone/>
            </a:pPr>
            <a:r>
              <a:rPr lang="en-US" sz="4800">
                <a:latin typeface="Roboto Light (Body)"/>
              </a:rPr>
              <a:t>Note the following on Activity Sheet 1: </a:t>
            </a:r>
          </a:p>
          <a:p>
            <a:pPr lvl="1">
              <a:spcBef>
                <a:spcPts val="0"/>
              </a:spcBef>
            </a:pPr>
            <a:r>
              <a:rPr lang="en-US" sz="4800">
                <a:latin typeface="Roboto Light (Body)"/>
              </a:rPr>
              <a:t>Generic name</a:t>
            </a:r>
          </a:p>
          <a:p>
            <a:pPr lvl="1">
              <a:spcBef>
                <a:spcPts val="0"/>
              </a:spcBef>
            </a:pPr>
            <a:r>
              <a:rPr lang="en-US" sz="4800">
                <a:latin typeface="Roboto Light (Body)"/>
              </a:rPr>
              <a:t>Brand name</a:t>
            </a:r>
          </a:p>
          <a:p>
            <a:pPr lvl="1">
              <a:spcBef>
                <a:spcPts val="0"/>
              </a:spcBef>
            </a:pPr>
            <a:r>
              <a:rPr lang="en-US" sz="4800">
                <a:latin typeface="Roboto Light (Body)"/>
              </a:rPr>
              <a:t>Manufacturer</a:t>
            </a:r>
          </a:p>
          <a:p>
            <a:pPr lvl="1">
              <a:spcBef>
                <a:spcPts val="0"/>
              </a:spcBef>
            </a:pPr>
            <a:r>
              <a:rPr lang="en-US" sz="4800">
                <a:latin typeface="Roboto Light (Body)"/>
              </a:rPr>
              <a:t>Country of manufacture</a:t>
            </a:r>
          </a:p>
        </p:txBody>
      </p:sp>
    </p:spTree>
    <p:extLst>
      <p:ext uri="{BB962C8B-B14F-4D97-AF65-F5344CB8AC3E}">
        <p14:creationId xmlns:p14="http://schemas.microsoft.com/office/powerpoint/2010/main" val="2070439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7DFC20-E8E0-0B60-8F1E-B7D7075C065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16200000">
            <a:off x="4322646" y="-3633527"/>
            <a:ext cx="5268553" cy="1297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460D215D-6BB9-7AD3-EF8C-B6DB9CCC98E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16200000">
            <a:off x="14315300" y="2631563"/>
            <a:ext cx="5135741" cy="1165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CFC6E8B-234A-DE1C-72B0-E39047354F81}"/>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rot="16200000">
            <a:off x="3241063" y="5396208"/>
            <a:ext cx="5135740" cy="951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354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99B9624-67FD-CBD0-3259-275891583180}"/>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910085" y="653022"/>
            <a:ext cx="5017198" cy="1105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5D5295B3-7243-DD04-03A1-732E067CF1C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4377095" y="584126"/>
            <a:ext cx="5280918" cy="1123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8512BC65-1E92-2ED7-8F9A-DDC8F1AFA98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855415" y="11819776"/>
            <a:ext cx="5071868" cy="165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0845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AE9F937-B7ED-AB4B-FF5B-DFEA1A274BA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16200000">
            <a:off x="4288576" y="-3862630"/>
            <a:ext cx="5377724" cy="1360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F241DFE0-BFDE-E729-A709-E79FA34D6BB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16200000">
            <a:off x="4217355" y="1917870"/>
            <a:ext cx="5782230" cy="1360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EF29B5F2-9DC0-F337-2980-6BB25A75E41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rot="16200000">
            <a:off x="6188980" y="6135671"/>
            <a:ext cx="1576920" cy="1292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7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F9C44-8A36-8F2A-456E-D6245C17C62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A3F0B85-0649-80BE-34AC-C8F3B441D770}"/>
              </a:ext>
            </a:extLst>
          </p:cNvPr>
          <p:cNvSpPr txBox="1">
            <a:spLocks/>
          </p:cNvSpPr>
          <p:nvPr/>
        </p:nvSpPr>
        <p:spPr bwMode="auto">
          <a:xfrm>
            <a:off x="361950" y="41320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818FC2AF-0C76-CDFE-1EAF-6036140092B2}"/>
              </a:ext>
            </a:extLst>
          </p:cNvPr>
          <p:cNvSpPr txBox="1"/>
          <p:nvPr/>
        </p:nvSpPr>
        <p:spPr>
          <a:xfrm>
            <a:off x="571500" y="2278000"/>
            <a:ext cx="22059900" cy="2828467"/>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br>
              <a:rPr lang="en-US" sz="4800"/>
            </a:br>
            <a:r>
              <a:rPr lang="en-US" sz="4800"/>
              <a:t>Help data collectors identify and accurately record the brand name of antimalarial products from the packaging.</a:t>
            </a:r>
          </a:p>
        </p:txBody>
      </p:sp>
      <p:sp>
        <p:nvSpPr>
          <p:cNvPr id="8" name="TextBox 7">
            <a:extLst>
              <a:ext uri="{FF2B5EF4-FFF2-40B4-BE49-F238E27FC236}">
                <a16:creationId xmlns:a16="http://schemas.microsoft.com/office/drawing/2014/main" id="{9B9C9945-2C10-500C-17CA-D107F3A69412}"/>
              </a:ext>
            </a:extLst>
          </p:cNvPr>
          <p:cNvSpPr txBox="1"/>
          <p:nvPr/>
        </p:nvSpPr>
        <p:spPr>
          <a:xfrm>
            <a:off x="571500" y="5529918"/>
            <a:ext cx="23488650" cy="7478970"/>
          </a:xfrm>
          <a:prstGeom prst="rect">
            <a:avLst/>
          </a:prstGeom>
          <a:noFill/>
        </p:spPr>
        <p:txBody>
          <a:bodyPr wrap="square">
            <a:spAutoFit/>
          </a:bodyPr>
          <a:lstStyle/>
          <a:p>
            <a:pPr>
              <a:buNone/>
            </a:pPr>
            <a:r>
              <a:rPr lang="en-US" sz="4800" b="1">
                <a:ea typeface="+mj-ea"/>
                <a:cs typeface="+mj-cs"/>
              </a:rPr>
              <a:t>Prompts &amp; Answers:</a:t>
            </a:r>
          </a:p>
          <a:p>
            <a:pPr>
              <a:buNone/>
            </a:pPr>
            <a:endParaRPr lang="en-US" sz="4800"/>
          </a:p>
          <a:p>
            <a:pPr marL="571500" indent="-571500">
              <a:buFont typeface="Arial" panose="020B0604020202020204" pitchFamily="34" charset="0"/>
              <a:buChar char="•"/>
            </a:pPr>
            <a:r>
              <a:rPr lang="en-US" sz="4800" i="1"/>
              <a:t> What is a brand name?</a:t>
            </a:r>
            <a:br>
              <a:rPr lang="en-US" sz="4800"/>
            </a:br>
            <a:r>
              <a:rPr lang="en-US" sz="4800">
                <a:sym typeface="Wingdings" panose="05000000000000000000" pitchFamily="2" charset="2"/>
              </a:rPr>
              <a:t> </a:t>
            </a:r>
            <a:r>
              <a:rPr lang="en-US" sz="4800"/>
              <a:t>The marketing name given by the manufacturer (e.g., </a:t>
            </a:r>
            <a:r>
              <a:rPr lang="en-US" sz="4800" err="1"/>
              <a:t>Coartem</a:t>
            </a:r>
            <a:r>
              <a:rPr lang="en-US" sz="4800"/>
              <a:t>®, P-ALAXIN)</a:t>
            </a:r>
          </a:p>
          <a:p>
            <a:pPr>
              <a:buFont typeface="Arial" panose="020B0604020202020204" pitchFamily="34" charset="0"/>
              <a:buChar char="•"/>
            </a:pPr>
            <a:endParaRPr lang="en-US" sz="4800"/>
          </a:p>
          <a:p>
            <a:pPr marL="571500" indent="-571500">
              <a:buFont typeface="Arial" panose="020B0604020202020204" pitchFamily="34" charset="0"/>
              <a:buChar char="•"/>
            </a:pPr>
            <a:r>
              <a:rPr lang="en-US" sz="4800" i="1"/>
              <a:t> Where is it usually found?</a:t>
            </a:r>
            <a:br>
              <a:rPr lang="en-US" sz="4800"/>
            </a:br>
            <a:r>
              <a:rPr lang="en-US" sz="4800">
                <a:sym typeface="Wingdings" panose="05000000000000000000" pitchFamily="2" charset="2"/>
              </a:rPr>
              <a:t> </a:t>
            </a:r>
            <a:r>
              <a:rPr lang="en-US" sz="4800"/>
              <a:t>On the front of the box, written in large/bold font, sometimes with ™ or ®</a:t>
            </a:r>
          </a:p>
          <a:p>
            <a:pPr>
              <a:buFont typeface="Arial" panose="020B0604020202020204" pitchFamily="34" charset="0"/>
              <a:buChar char="•"/>
            </a:pPr>
            <a:endParaRPr lang="en-US" sz="4800"/>
          </a:p>
          <a:p>
            <a:pPr marL="571500" indent="-571500">
              <a:buFont typeface="Arial" panose="020B0604020202020204" pitchFamily="34" charset="0"/>
              <a:buChar char="•"/>
            </a:pPr>
            <a:r>
              <a:rPr lang="en-US" sz="4800" i="1"/>
              <a:t> What extra info is part of the brand name?</a:t>
            </a:r>
            <a:br>
              <a:rPr lang="en-US" sz="4800"/>
            </a:br>
            <a:r>
              <a:rPr lang="en-US" sz="4800">
                <a:sym typeface="Wingdings" panose="05000000000000000000" pitchFamily="2" charset="2"/>
              </a:rPr>
              <a:t> </a:t>
            </a:r>
            <a:r>
              <a:rPr lang="en-US" sz="4800"/>
              <a:t>Include age/weight, formulation (e.g., </a:t>
            </a:r>
            <a:r>
              <a:rPr lang="en-US" sz="4800" err="1"/>
              <a:t>Camosunate</a:t>
            </a:r>
            <a:r>
              <a:rPr lang="en-US" sz="4800"/>
              <a:t> Junior, </a:t>
            </a:r>
            <a:r>
              <a:rPr lang="en-US" sz="4800" err="1"/>
              <a:t>Artesiane</a:t>
            </a:r>
            <a:r>
              <a:rPr lang="en-US" sz="4800"/>
              <a:t> 80)</a:t>
            </a:r>
          </a:p>
        </p:txBody>
      </p:sp>
    </p:spTree>
    <p:extLst>
      <p:ext uri="{BB962C8B-B14F-4D97-AF65-F5344CB8AC3E}">
        <p14:creationId xmlns:p14="http://schemas.microsoft.com/office/powerpoint/2010/main" val="711941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C451132-1D30-DB33-D81D-51E3A67950F8}"/>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937948" y="304800"/>
            <a:ext cx="5424756" cy="1070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6EF41AD5-E1FC-7050-B2C5-6DA518603B5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3085145" y="393328"/>
            <a:ext cx="5424754" cy="1070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79973F40-BAF6-5D76-7923-39E1F845490B}"/>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3342048" y="11094720"/>
            <a:ext cx="6616556" cy="231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394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1961315-84DB-A2C4-B00B-475FA95C5F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40610" y="770564"/>
            <a:ext cx="7969320" cy="96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9464A7CB-554D-0CA8-2C4F-C1EB0ED1B51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829863" y="2762837"/>
            <a:ext cx="8434334" cy="1002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80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4694F0D-8CAA-7674-DC3E-BD67DF5FDDC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rot="16200000">
            <a:off x="49648" y="1334328"/>
            <a:ext cx="9905996" cy="859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67299770-FE26-BC30-3BC3-842E995F05E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10800000">
            <a:off x="10907425" y="11558428"/>
            <a:ext cx="9767786" cy="21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a:extLst>
              <a:ext uri="{FF2B5EF4-FFF2-40B4-BE49-F238E27FC236}">
                <a16:creationId xmlns:a16="http://schemas.microsoft.com/office/drawing/2014/main" id="{648BD487-933B-E7DB-4DBD-2A57CE1C878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0251846" y="534184"/>
            <a:ext cx="8590192" cy="990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a:extLst>
              <a:ext uri="{FF2B5EF4-FFF2-40B4-BE49-F238E27FC236}">
                <a16:creationId xmlns:a16="http://schemas.microsoft.com/office/drawing/2014/main" id="{EF9537D1-0BB2-3854-BC90-018D32BD051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rot="16200000">
            <a:off x="4485882" y="7298015"/>
            <a:ext cx="1859624" cy="104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854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CCBB-199C-F673-2E3B-3C32C2E50CFD}"/>
              </a:ext>
            </a:extLst>
          </p:cNvPr>
          <p:cNvSpPr>
            <a:spLocks noGrp="1"/>
          </p:cNvSpPr>
          <p:nvPr>
            <p:ph type="title"/>
          </p:nvPr>
        </p:nvSpPr>
        <p:spPr>
          <a:xfrm>
            <a:off x="977153" y="571979"/>
            <a:ext cx="21031200" cy="1210588"/>
          </a:xfrm>
        </p:spPr>
        <p:txBody>
          <a:bodyPr/>
          <a:lstStyle/>
          <a:p>
            <a:r>
              <a:rPr lang="en-US" sz="8000" b="1">
                <a:latin typeface="Poppins" panose="00000500000000000000" pitchFamily="2" charset="0"/>
                <a:cs typeface="Poppins" panose="00000500000000000000" pitchFamily="2" charset="0"/>
              </a:rPr>
              <a:t>ANSWERS:</a:t>
            </a:r>
          </a:p>
        </p:txBody>
      </p:sp>
      <p:sp>
        <p:nvSpPr>
          <p:cNvPr id="3" name="Content Placeholder 2">
            <a:extLst>
              <a:ext uri="{FF2B5EF4-FFF2-40B4-BE49-F238E27FC236}">
                <a16:creationId xmlns:a16="http://schemas.microsoft.com/office/drawing/2014/main" id="{CC486A9F-2F5A-1BE9-8218-16FF42595F18}"/>
              </a:ext>
            </a:extLst>
          </p:cNvPr>
          <p:cNvSpPr txBox="1">
            <a:spLocks/>
          </p:cNvSpPr>
          <p:nvPr/>
        </p:nvSpPr>
        <p:spPr>
          <a:xfrm>
            <a:off x="5582591" y="2342190"/>
            <a:ext cx="7827791" cy="2850776"/>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err="1">
                <a:latin typeface="Roboto Light" panose="02000000000000000000" pitchFamily="2" charset="0"/>
                <a:cs typeface="Roboto Light" panose="02000000000000000000" pitchFamily="2" charset="0"/>
              </a:rPr>
              <a:t>Coartem</a:t>
            </a:r>
            <a:r>
              <a:rPr lang="en-US" sz="3000">
                <a:latin typeface="Roboto Light" panose="02000000000000000000" pitchFamily="2" charset="0"/>
                <a:cs typeface="Roboto Light" panose="02000000000000000000" pitchFamily="2" charset="0"/>
              </a:rPr>
              <a:t> 80/480, 35kg and above</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Generic name: </a:t>
            </a:r>
            <a:r>
              <a:rPr lang="en-US" sz="3000">
                <a:latin typeface="Roboto Light" panose="02000000000000000000" pitchFamily="2" charset="0"/>
                <a:cs typeface="Roboto Light" panose="02000000000000000000" pitchFamily="2" charset="0"/>
              </a:rPr>
              <a:t>Artemether </a:t>
            </a:r>
            <a:r>
              <a:rPr lang="en-US" sz="3000" err="1">
                <a:latin typeface="Roboto Light" panose="02000000000000000000" pitchFamily="2" charset="0"/>
                <a:cs typeface="Roboto Light" panose="02000000000000000000" pitchFamily="2" charset="0"/>
              </a:rPr>
              <a:t>Lumifantrine</a:t>
            </a:r>
            <a:r>
              <a:rPr lang="en-US" sz="3000">
                <a:latin typeface="Roboto Light" panose="02000000000000000000" pitchFamily="2" charset="0"/>
                <a:cs typeface="Roboto Light" panose="02000000000000000000" pitchFamily="2" charset="0"/>
              </a:rPr>
              <a:t> </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 </a:t>
            </a:r>
            <a:r>
              <a:rPr lang="en-US" sz="3000">
                <a:latin typeface="Roboto Light" panose="02000000000000000000" pitchFamily="2" charset="0"/>
                <a:cs typeface="Roboto Light" panose="02000000000000000000" pitchFamily="2" charset="0"/>
              </a:rPr>
              <a:t>Not shown </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Not shown</a:t>
            </a:r>
          </a:p>
        </p:txBody>
      </p:sp>
      <p:pic>
        <p:nvPicPr>
          <p:cNvPr id="4" name="Picture 2">
            <a:extLst>
              <a:ext uri="{FF2B5EF4-FFF2-40B4-BE49-F238E27FC236}">
                <a16:creationId xmlns:a16="http://schemas.microsoft.com/office/drawing/2014/main" id="{A1283BA1-D874-B583-C23A-53ECDFD3548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16200000">
            <a:off x="1996013" y="1140044"/>
            <a:ext cx="1828800" cy="450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A037DCCA-4978-0818-B5B5-907C67F35C80}"/>
              </a:ext>
            </a:extLst>
          </p:cNvPr>
          <p:cNvSpPr txBox="1">
            <a:spLocks/>
          </p:cNvSpPr>
          <p:nvPr/>
        </p:nvSpPr>
        <p:spPr>
          <a:xfrm>
            <a:off x="16998834" y="2109125"/>
            <a:ext cx="6408013" cy="2279995"/>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a:latin typeface="Roboto Light" panose="02000000000000000000" pitchFamily="2" charset="0"/>
                <a:cs typeface="Roboto Light" panose="02000000000000000000" pitchFamily="2" charset="0"/>
              </a:rPr>
              <a:t>P-</a:t>
            </a:r>
            <a:r>
              <a:rPr lang="en-US" sz="3000" err="1">
                <a:latin typeface="Roboto Light" panose="02000000000000000000" pitchFamily="2" charset="0"/>
                <a:cs typeface="Roboto Light" panose="02000000000000000000" pitchFamily="2" charset="0"/>
              </a:rPr>
              <a:t>alaxin</a:t>
            </a:r>
            <a:r>
              <a:rPr lang="en-US" sz="3000">
                <a:latin typeface="Roboto Light" panose="02000000000000000000" pitchFamily="2" charset="0"/>
                <a:cs typeface="Roboto Light" panose="02000000000000000000" pitchFamily="2" charset="0"/>
              </a:rPr>
              <a:t> 80/640</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Generic name: </a:t>
            </a:r>
            <a:r>
              <a:rPr lang="en-US" sz="3000" err="1">
                <a:latin typeface="Roboto Light" panose="02000000000000000000" pitchFamily="2" charset="0"/>
                <a:cs typeface="Roboto Light" panose="02000000000000000000" pitchFamily="2" charset="0"/>
              </a:rPr>
              <a:t>Dihydroartemisinin</a:t>
            </a:r>
            <a:r>
              <a:rPr lang="en-US" sz="3000">
                <a:latin typeface="Roboto Light" panose="02000000000000000000" pitchFamily="2" charset="0"/>
                <a:cs typeface="Roboto Light" panose="02000000000000000000" pitchFamily="2" charset="0"/>
              </a:rPr>
              <a:t> Piperaquine </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 </a:t>
            </a:r>
            <a:r>
              <a:rPr lang="en-US" sz="3000">
                <a:latin typeface="Roboto Light" panose="02000000000000000000" pitchFamily="2" charset="0"/>
                <a:cs typeface="Roboto Light" panose="02000000000000000000" pitchFamily="2" charset="0"/>
              </a:rPr>
              <a:t>Bliss GVS Pharma LTD</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India</a:t>
            </a:r>
          </a:p>
        </p:txBody>
      </p:sp>
      <p:pic>
        <p:nvPicPr>
          <p:cNvPr id="6" name="Picture 2">
            <a:extLst>
              <a:ext uri="{FF2B5EF4-FFF2-40B4-BE49-F238E27FC236}">
                <a16:creationId xmlns:a16="http://schemas.microsoft.com/office/drawing/2014/main" id="{9E40F6FE-B499-9E50-1704-C74AD881D15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69579" y="2109125"/>
            <a:ext cx="287005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00CB234C-DA94-C419-FDD3-7487C09E5AC9}"/>
              </a:ext>
            </a:extLst>
          </p:cNvPr>
          <p:cNvSpPr txBox="1">
            <a:spLocks/>
          </p:cNvSpPr>
          <p:nvPr/>
        </p:nvSpPr>
        <p:spPr>
          <a:xfrm>
            <a:off x="5945142" y="5752590"/>
            <a:ext cx="7102687" cy="2029016"/>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err="1">
                <a:latin typeface="Roboto Light" panose="02000000000000000000" pitchFamily="2" charset="0"/>
                <a:cs typeface="Roboto Light" panose="02000000000000000000" pitchFamily="2" charset="0"/>
              </a:rPr>
              <a:t>Camosunate</a:t>
            </a:r>
            <a:r>
              <a:rPr lang="en-US" sz="3000">
                <a:latin typeface="Roboto Light" panose="02000000000000000000" pitchFamily="2" charset="0"/>
                <a:cs typeface="Roboto Light" panose="02000000000000000000" pitchFamily="2" charset="0"/>
              </a:rPr>
              <a:t> 300/100, 14 years and above</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 </a:t>
            </a:r>
            <a:r>
              <a:rPr lang="en-US" sz="3000">
                <a:latin typeface="Roboto Light" panose="02000000000000000000" pitchFamily="2" charset="0"/>
                <a:cs typeface="Roboto Light" panose="02000000000000000000" pitchFamily="2" charset="0"/>
              </a:rPr>
              <a:t>Front Pharmaceutical, PLC</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China</a:t>
            </a:r>
          </a:p>
          <a:p>
            <a:pPr marL="0" indent="0">
              <a:buFont typeface="Arial" panose="020B0604020202020204" pitchFamily="34" charset="0"/>
              <a:buNone/>
            </a:pPr>
            <a:endParaRPr lang="en-US" sz="3000">
              <a:latin typeface="Roboto Light" panose="02000000000000000000" pitchFamily="2" charset="0"/>
              <a:cs typeface="Roboto Light" panose="02000000000000000000" pitchFamily="2" charset="0"/>
            </a:endParaRPr>
          </a:p>
        </p:txBody>
      </p:sp>
      <p:pic>
        <p:nvPicPr>
          <p:cNvPr id="8" name="Picture 2">
            <a:extLst>
              <a:ext uri="{FF2B5EF4-FFF2-40B4-BE49-F238E27FC236}">
                <a16:creationId xmlns:a16="http://schemas.microsoft.com/office/drawing/2014/main" id="{DC5C92EE-27F3-5F92-7F5A-ACA85EACECC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6200000">
            <a:off x="2057719" y="4354009"/>
            <a:ext cx="1828800" cy="46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688ADFB7-28AC-9EDB-B7F8-06CDCD1DD8C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3769579" y="9384533"/>
            <a:ext cx="1828800" cy="222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ECE64520-EF2E-A7E0-38FE-2022E4A8E728}"/>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rot="16200000">
            <a:off x="525602" y="9223504"/>
            <a:ext cx="2939747" cy="25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011F7087-0B42-3EF0-1883-79DB5134422D}"/>
              </a:ext>
            </a:extLst>
          </p:cNvPr>
          <p:cNvSpPr txBox="1">
            <a:spLocks/>
          </p:cNvSpPr>
          <p:nvPr/>
        </p:nvSpPr>
        <p:spPr>
          <a:xfrm>
            <a:off x="15837989" y="9095404"/>
            <a:ext cx="7205662" cy="2222342"/>
          </a:xfrm>
          <a:prstGeom prst="rect">
            <a:avLst/>
          </a:prstGeom>
        </p:spPr>
        <p:txBody>
          <a:bodyPr vert="horz" wrap="square" lIns="91440" tIns="45720" rIns="91440" bIns="45720" rtlCol="0">
            <a:no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err="1">
                <a:latin typeface="Roboto Light" panose="02000000000000000000" pitchFamily="2" charset="0"/>
                <a:cs typeface="Roboto Light" panose="02000000000000000000" pitchFamily="2" charset="0"/>
              </a:rPr>
              <a:t>Rekmal</a:t>
            </a:r>
            <a:r>
              <a:rPr lang="en-US" sz="3000">
                <a:latin typeface="Roboto Light" panose="02000000000000000000" pitchFamily="2" charset="0"/>
                <a:cs typeface="Roboto Light" panose="02000000000000000000" pitchFamily="2" charset="0"/>
              </a:rPr>
              <a:t> 120</a:t>
            </a:r>
          </a:p>
          <a:p>
            <a:pPr marL="0" indent="0">
              <a:buNone/>
            </a:pPr>
            <a:r>
              <a:rPr lang="en-US" sz="3000" b="1">
                <a:latin typeface="Roboto Light" panose="02000000000000000000" pitchFamily="2" charset="0"/>
                <a:cs typeface="Roboto Light" panose="02000000000000000000" pitchFamily="2" charset="0"/>
              </a:rPr>
              <a:t>Generic name: </a:t>
            </a:r>
            <a:r>
              <a:rPr lang="en-US" sz="3000">
                <a:latin typeface="Roboto Light" panose="02000000000000000000" pitchFamily="2" charset="0"/>
                <a:cs typeface="Roboto Light" panose="02000000000000000000" pitchFamily="2" charset="0"/>
              </a:rPr>
              <a:t>Artesunate</a:t>
            </a: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a:t>
            </a:r>
            <a:r>
              <a:rPr lang="en-US" sz="3000">
                <a:latin typeface="Roboto Light" panose="02000000000000000000" pitchFamily="2" charset="0"/>
                <a:cs typeface="Roboto Light" panose="02000000000000000000" pitchFamily="2" charset="0"/>
              </a:rPr>
              <a:t> Lincoln Pharmaceuticals LTD</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India</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endParaRPr lang="en-US" sz="3000">
              <a:latin typeface="Roboto Light" panose="02000000000000000000" pitchFamily="2" charset="0"/>
              <a:cs typeface="Roboto Light" panose="02000000000000000000" pitchFamily="2" charset="0"/>
            </a:endParaRPr>
          </a:p>
        </p:txBody>
      </p:sp>
      <p:sp>
        <p:nvSpPr>
          <p:cNvPr id="12" name="Content Placeholder 2">
            <a:extLst>
              <a:ext uri="{FF2B5EF4-FFF2-40B4-BE49-F238E27FC236}">
                <a16:creationId xmlns:a16="http://schemas.microsoft.com/office/drawing/2014/main" id="{31A9BCDD-7829-C61B-EF51-49D8DA79CBEC}"/>
              </a:ext>
            </a:extLst>
          </p:cNvPr>
          <p:cNvSpPr txBox="1">
            <a:spLocks/>
          </p:cNvSpPr>
          <p:nvPr/>
        </p:nvSpPr>
        <p:spPr>
          <a:xfrm>
            <a:off x="4211864" y="9095404"/>
            <a:ext cx="7687289" cy="9906000"/>
          </a:xfrm>
          <a:prstGeom prst="rect">
            <a:avLst/>
          </a:prstGeom>
        </p:spPr>
        <p:txBody>
          <a:bodyPr vert="horz" wrap="square" lIns="91440" tIns="45720" rIns="91440" bIns="45720" rtlCol="0">
            <a:norm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err="1">
                <a:latin typeface="Roboto Light" panose="02000000000000000000" pitchFamily="2" charset="0"/>
                <a:cs typeface="Roboto Light" panose="02000000000000000000" pitchFamily="2" charset="0"/>
              </a:rPr>
              <a:t>ArenaxPlus</a:t>
            </a:r>
            <a:r>
              <a:rPr lang="en-US" sz="3000">
                <a:latin typeface="Roboto Light" panose="02000000000000000000" pitchFamily="2" charset="0"/>
                <a:cs typeface="Roboto Light" panose="02000000000000000000" pitchFamily="2" charset="0"/>
              </a:rPr>
              <a:t> Forte 80/480, 35kg and above</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 </a:t>
            </a:r>
            <a:r>
              <a:rPr lang="en-US" sz="3000">
                <a:latin typeface="Roboto Light" panose="02000000000000000000" pitchFamily="2" charset="0"/>
                <a:cs typeface="Roboto Light" panose="02000000000000000000" pitchFamily="2" charset="0"/>
              </a:rPr>
              <a:t>Swiss Pharma Nigeria LTD</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India</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Active ingredient 1: </a:t>
            </a:r>
            <a:r>
              <a:rPr lang="en-US" sz="3000">
                <a:latin typeface="Roboto Light" panose="02000000000000000000" pitchFamily="2" charset="0"/>
                <a:cs typeface="Roboto Light" panose="02000000000000000000" pitchFamily="2" charset="0"/>
              </a:rPr>
              <a:t>Artemether</a:t>
            </a:r>
            <a:r>
              <a:rPr lang="en-US" sz="3000" b="1">
                <a:latin typeface="Roboto Light" panose="02000000000000000000" pitchFamily="2" charset="0"/>
                <a:cs typeface="Roboto Light" panose="02000000000000000000" pitchFamily="2" charset="0"/>
              </a:rPr>
              <a:t> </a:t>
            </a:r>
            <a:r>
              <a:rPr lang="en-US" sz="3000">
                <a:latin typeface="Roboto Light" panose="02000000000000000000" pitchFamily="2" charset="0"/>
                <a:cs typeface="Roboto Light" panose="02000000000000000000" pitchFamily="2" charset="0"/>
              </a:rPr>
              <a:t>Lumefantrine </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endParaRPr lang="en-US" sz="3000">
              <a:latin typeface="Roboto Light" panose="02000000000000000000" pitchFamily="2" charset="0"/>
              <a:cs typeface="Roboto Light" panose="02000000000000000000" pitchFamily="2" charset="0"/>
            </a:endParaRPr>
          </a:p>
        </p:txBody>
      </p:sp>
      <p:pic>
        <p:nvPicPr>
          <p:cNvPr id="13" name="Picture 2">
            <a:extLst>
              <a:ext uri="{FF2B5EF4-FFF2-40B4-BE49-F238E27FC236}">
                <a16:creationId xmlns:a16="http://schemas.microsoft.com/office/drawing/2014/main" id="{9BCF8472-FEBA-7930-9D48-98418378E86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103307" y="4941544"/>
            <a:ext cx="1734682" cy="342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7F148E04-3FAE-323D-AAED-A2514C97E6D7}"/>
              </a:ext>
            </a:extLst>
          </p:cNvPr>
          <p:cNvSpPr txBox="1">
            <a:spLocks/>
          </p:cNvSpPr>
          <p:nvPr/>
        </p:nvSpPr>
        <p:spPr>
          <a:xfrm>
            <a:off x="16455906" y="5673405"/>
            <a:ext cx="7207250" cy="3421999"/>
          </a:xfrm>
          <a:prstGeom prst="rect">
            <a:avLst/>
          </a:prstGeom>
        </p:spPr>
        <p:txBody>
          <a:bodyPr vert="horz" wrap="square" lIns="91440" tIns="45720" rIns="91440" bIns="45720" rtlCol="0">
            <a:norm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Brand:  </a:t>
            </a:r>
            <a:r>
              <a:rPr lang="en-US" sz="3000">
                <a:latin typeface="Roboto Light" panose="02000000000000000000" pitchFamily="2" charset="0"/>
                <a:cs typeface="Roboto Light" panose="02000000000000000000" pitchFamily="2" charset="0"/>
              </a:rPr>
              <a:t>Chloroquine syrup</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Manufacturer: </a:t>
            </a:r>
            <a:r>
              <a:rPr lang="en-US" sz="3000" err="1">
                <a:latin typeface="Roboto Light" panose="02000000000000000000" pitchFamily="2" charset="0"/>
                <a:cs typeface="Roboto Light" panose="02000000000000000000" pitchFamily="2" charset="0"/>
              </a:rPr>
              <a:t>Mzor</a:t>
            </a:r>
            <a:r>
              <a:rPr lang="en-US" sz="3000">
                <a:latin typeface="Roboto Light" panose="02000000000000000000" pitchFamily="2" charset="0"/>
                <a:cs typeface="Roboto Light" panose="02000000000000000000" pitchFamily="2" charset="0"/>
              </a:rPr>
              <a:t> Pharmaceutical Industries Ltd. </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r>
              <a:rPr lang="en-US" sz="3000" b="1">
                <a:latin typeface="Roboto Light" panose="02000000000000000000" pitchFamily="2" charset="0"/>
                <a:cs typeface="Roboto Light" panose="02000000000000000000" pitchFamily="2" charset="0"/>
              </a:rPr>
              <a:t>Country of manufacture: </a:t>
            </a:r>
            <a:r>
              <a:rPr lang="en-US" sz="3000">
                <a:latin typeface="Roboto Light" panose="02000000000000000000" pitchFamily="2" charset="0"/>
                <a:cs typeface="Roboto Light" panose="02000000000000000000" pitchFamily="2" charset="0"/>
              </a:rPr>
              <a:t>Nigeria</a:t>
            </a:r>
            <a:endParaRPr lang="en-US" sz="3000" b="1">
              <a:latin typeface="Roboto Light" panose="02000000000000000000" pitchFamily="2" charset="0"/>
              <a:cs typeface="Roboto Light" panose="02000000000000000000" pitchFamily="2" charset="0"/>
            </a:endParaRPr>
          </a:p>
          <a:p>
            <a:pPr marL="0" indent="0">
              <a:buFont typeface="Arial" panose="020B0604020202020204" pitchFamily="34" charset="0"/>
              <a:buNone/>
            </a:pPr>
            <a:endParaRPr lang="en-US" sz="3000">
              <a:latin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040572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ChangeArrowheads="1"/>
          </p:cNvSpPr>
          <p:nvPr>
            <p:ph type="body" idx="4294967295"/>
          </p:nvPr>
        </p:nvSpPr>
        <p:spPr>
          <a:xfrm>
            <a:off x="781050" y="3282950"/>
            <a:ext cx="21983700" cy="6691062"/>
          </a:xfrm>
        </p:spPr>
        <p:txBody>
          <a:bodyPr/>
          <a:lstStyle/>
          <a:p>
            <a:pPr eaLnBrk="1" hangingPunct="1">
              <a:spcBef>
                <a:spcPts val="100"/>
              </a:spcBef>
              <a:spcAft>
                <a:spcPts val="500"/>
              </a:spcAft>
              <a:buFont typeface="Wingdings" pitchFamily="2" charset="2"/>
              <a:buChar char="ü"/>
            </a:pPr>
            <a:r>
              <a:rPr lang="en-US" sz="4800"/>
              <a:t>Identify the </a:t>
            </a:r>
            <a:r>
              <a:rPr lang="en-US" sz="4800" b="1"/>
              <a:t>Generic Name </a:t>
            </a:r>
            <a:r>
              <a:rPr lang="en-US" sz="4800"/>
              <a:t>on a drug pack.</a:t>
            </a:r>
          </a:p>
          <a:p>
            <a:pPr eaLnBrk="1" hangingPunct="1">
              <a:spcBef>
                <a:spcPts val="100"/>
              </a:spcBef>
              <a:spcAft>
                <a:spcPts val="500"/>
              </a:spcAft>
              <a:buFont typeface="Wingdings" pitchFamily="2" charset="2"/>
              <a:buNone/>
            </a:pPr>
            <a:endParaRPr lang="en-US" sz="4800"/>
          </a:p>
          <a:p>
            <a:pPr eaLnBrk="1" hangingPunct="1">
              <a:spcBef>
                <a:spcPts val="100"/>
              </a:spcBef>
              <a:spcAft>
                <a:spcPts val="500"/>
              </a:spcAft>
              <a:buFont typeface="Wingdings" pitchFamily="2" charset="2"/>
              <a:buChar char="ü"/>
            </a:pPr>
            <a:r>
              <a:rPr lang="en-US" sz="4800"/>
              <a:t>Identify the </a:t>
            </a:r>
            <a:r>
              <a:rPr lang="en-US" sz="4800" b="1"/>
              <a:t>brand name </a:t>
            </a:r>
            <a:r>
              <a:rPr lang="en-US" sz="4800"/>
              <a:t>on drug packaging.</a:t>
            </a:r>
          </a:p>
          <a:p>
            <a:pPr eaLnBrk="1" hangingPunct="1">
              <a:spcBef>
                <a:spcPts val="100"/>
              </a:spcBef>
              <a:spcAft>
                <a:spcPts val="500"/>
              </a:spcAft>
              <a:buFont typeface="Wingdings" pitchFamily="2" charset="2"/>
              <a:buNone/>
            </a:pPr>
            <a:endParaRPr lang="en-US" sz="4800"/>
          </a:p>
          <a:p>
            <a:pPr eaLnBrk="1" hangingPunct="1">
              <a:spcBef>
                <a:spcPts val="100"/>
              </a:spcBef>
              <a:spcAft>
                <a:spcPts val="500"/>
              </a:spcAft>
              <a:buFont typeface="Wingdings" pitchFamily="2" charset="2"/>
              <a:buChar char="ü"/>
            </a:pPr>
            <a:r>
              <a:rPr lang="en-US" sz="4800"/>
              <a:t>Remember the </a:t>
            </a:r>
            <a:r>
              <a:rPr lang="en-US" sz="4800" b="1"/>
              <a:t>generic names of the most common antimalarial drugs</a:t>
            </a:r>
            <a:r>
              <a:rPr lang="en-US" sz="4800"/>
              <a:t>.</a:t>
            </a:r>
          </a:p>
          <a:p>
            <a:pPr eaLnBrk="1" hangingPunct="1">
              <a:spcBef>
                <a:spcPts val="100"/>
              </a:spcBef>
              <a:spcAft>
                <a:spcPts val="500"/>
              </a:spcAft>
              <a:buFont typeface="Wingdings" pitchFamily="2" charset="2"/>
              <a:buChar char="ü"/>
            </a:pPr>
            <a:endParaRPr lang="en-US" sz="4800"/>
          </a:p>
          <a:p>
            <a:pPr eaLnBrk="1" hangingPunct="1">
              <a:spcBef>
                <a:spcPts val="100"/>
              </a:spcBef>
              <a:spcAft>
                <a:spcPts val="500"/>
              </a:spcAft>
              <a:buFont typeface="Wingdings" pitchFamily="2" charset="2"/>
              <a:buChar char="ü"/>
            </a:pPr>
            <a:r>
              <a:rPr lang="en-US" sz="4800"/>
              <a:t>Determine how many </a:t>
            </a:r>
            <a:r>
              <a:rPr lang="en-US" sz="4800" b="1"/>
              <a:t>active ingredients </a:t>
            </a:r>
            <a:r>
              <a:rPr lang="en-US" sz="4800"/>
              <a:t>a drug contains.</a:t>
            </a:r>
          </a:p>
          <a:p>
            <a:pPr eaLnBrk="1" hangingPunct="1">
              <a:lnSpc>
                <a:spcPct val="90000"/>
              </a:lnSpc>
              <a:spcBef>
                <a:spcPts val="100"/>
              </a:spcBef>
              <a:spcAft>
                <a:spcPts val="500"/>
              </a:spcAft>
              <a:buFont typeface="Wingdings" panose="05000000000000000000" pitchFamily="2" charset="2"/>
              <a:buChar char="ü"/>
            </a:pPr>
            <a:endParaRPr lang="en-US" sz="4800"/>
          </a:p>
          <a:p>
            <a:pPr eaLnBrk="1" hangingPunct="1">
              <a:lnSpc>
                <a:spcPct val="90000"/>
              </a:lnSpc>
              <a:spcBef>
                <a:spcPts val="100"/>
              </a:spcBef>
              <a:spcAft>
                <a:spcPts val="500"/>
              </a:spcAft>
              <a:buFont typeface="Wingdings" panose="05000000000000000000" pitchFamily="2" charset="2"/>
              <a:buChar char="ü"/>
            </a:pPr>
            <a:r>
              <a:rPr lang="en-US" sz="4800"/>
              <a:t>Identify the </a:t>
            </a:r>
            <a:r>
              <a:rPr lang="en-US" sz="4800" b="1"/>
              <a:t>manufacturer </a:t>
            </a:r>
            <a:r>
              <a:rPr lang="en-US" sz="4800"/>
              <a:t>and </a:t>
            </a:r>
            <a:r>
              <a:rPr lang="en-US" sz="4800" b="1"/>
              <a:t>country of manufacture </a:t>
            </a:r>
            <a:r>
              <a:rPr lang="en-US" sz="4800"/>
              <a:t>on the drug packaging.</a:t>
            </a:r>
          </a:p>
        </p:txBody>
      </p:sp>
      <p:sp>
        <p:nvSpPr>
          <p:cNvPr id="4" name="Rectangle 2">
            <a:extLst>
              <a:ext uri="{FF2B5EF4-FFF2-40B4-BE49-F238E27FC236}">
                <a16:creationId xmlns:a16="http://schemas.microsoft.com/office/drawing/2014/main" id="{CFC45C50-DF1D-B6E8-4086-B9E658F406F7}"/>
              </a:ext>
            </a:extLst>
          </p:cNvPr>
          <p:cNvSpPr txBox="1">
            <a:spLocks noChangeArrowheads="1"/>
          </p:cNvSpPr>
          <p:nvPr/>
        </p:nvSpPr>
        <p:spPr>
          <a:xfrm>
            <a:off x="495300" y="687531"/>
            <a:ext cx="18288000" cy="1676400"/>
          </a:xfrm>
          <a:prstGeom prst="rect">
            <a:avLst/>
          </a:prstGeom>
        </p:spPr>
        <p:txBody>
          <a:bodyPr anchor="ctr"/>
          <a:lstStyle/>
          <a:p>
            <a:pPr eaLnBrk="1" hangingPunct="1"/>
            <a:r>
              <a:rPr lang="en-US" sz="8000" b="1" kern="0">
                <a:latin typeface="+mj-lt"/>
                <a:ea typeface="+mj-ea"/>
                <a:cs typeface="+mj-cs"/>
              </a:rPr>
              <a:t> YOU SHOULD NOW BE ABLE TO: </a:t>
            </a:r>
          </a:p>
        </p:txBody>
      </p:sp>
    </p:spTree>
    <p:extLst>
      <p:ext uri="{BB962C8B-B14F-4D97-AF65-F5344CB8AC3E}">
        <p14:creationId xmlns:p14="http://schemas.microsoft.com/office/powerpoint/2010/main" val="3338872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90500" y="10997242"/>
            <a:ext cx="10058400" cy="2318583"/>
          </a:xfrm>
        </p:spPr>
        <p:txBody>
          <a:bodyPr/>
          <a:lstStyle/>
          <a:p>
            <a:r>
              <a:rPr lang="en-US" sz="8000"/>
              <a:t>2.2 Dosage form and strength</a:t>
            </a:r>
          </a:p>
        </p:txBody>
      </p:sp>
    </p:spTree>
    <p:extLst>
      <p:ext uri="{BB962C8B-B14F-4D97-AF65-F5344CB8AC3E}">
        <p14:creationId xmlns:p14="http://schemas.microsoft.com/office/powerpoint/2010/main" val="2643541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04C86E-B099-0407-9EE2-59F467731F4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85806A3-0E73-5081-8FBF-B5DC9E40D843}"/>
              </a:ext>
            </a:extLst>
          </p:cNvPr>
          <p:cNvSpPr txBox="1">
            <a:spLocks/>
          </p:cNvSpPr>
          <p:nvPr/>
        </p:nvSpPr>
        <p:spPr bwMode="auto">
          <a:xfrm>
            <a:off x="381000" y="19206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0BAB8B65-8245-1405-CB9B-8CA49ECA08B1}"/>
              </a:ext>
            </a:extLst>
          </p:cNvPr>
          <p:cNvSpPr txBox="1"/>
          <p:nvPr/>
        </p:nvSpPr>
        <p:spPr>
          <a:xfrm>
            <a:off x="381000" y="1694919"/>
            <a:ext cx="2178558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Help data collectors correctly identify and record the dosage form, strength(s), and salts from antimalarial product packaging.</a:t>
            </a:r>
          </a:p>
        </p:txBody>
      </p:sp>
      <p:sp>
        <p:nvSpPr>
          <p:cNvPr id="4" name="Rectangle 3">
            <a:extLst>
              <a:ext uri="{FF2B5EF4-FFF2-40B4-BE49-F238E27FC236}">
                <a16:creationId xmlns:a16="http://schemas.microsoft.com/office/drawing/2014/main" id="{7111F104-6587-A2F2-E987-651BF65AF6D8}"/>
              </a:ext>
            </a:extLst>
          </p:cNvPr>
          <p:cNvSpPr>
            <a:spLocks noChangeArrowheads="1"/>
          </p:cNvSpPr>
          <p:nvPr/>
        </p:nvSpPr>
        <p:spPr bwMode="auto">
          <a:xfrm>
            <a:off x="381000" y="3858588"/>
            <a:ext cx="24117300" cy="94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4800" b="1">
                <a:ea typeface="+mj-ea"/>
                <a:cs typeface="+mj-cs"/>
              </a:rPr>
              <a:t>Prompts &amp; Answers:</a:t>
            </a:r>
          </a:p>
          <a:p>
            <a:pPr defTabSz="914400" eaLnBrk="0" fontAlgn="base" hangingPunct="0">
              <a:spcBef>
                <a:spcPct val="0"/>
              </a:spcBef>
              <a:spcAft>
                <a:spcPct val="0"/>
              </a:spcAft>
            </a:pPr>
            <a:r>
              <a:rPr kumimoji="0" lang="en-US" altLang="en-US" sz="4800" i="0" u="none" strike="noStrike" cap="none" normalizeH="0" baseline="0">
                <a:ln>
                  <a:noFill/>
                </a:ln>
                <a:effectLst/>
              </a:rPr>
              <a:t>What is a dosage form?</a:t>
            </a:r>
            <a:br>
              <a:rPr kumimoji="0" lang="en-US" altLang="en-US" sz="4800" i="0" u="none" strike="noStrike" cap="none" normalizeH="0" baseline="0">
                <a:ln>
                  <a:noFill/>
                </a:ln>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The physical form of the drug (e.g., tablet, syrup, suspension, injection, suppository)</a:t>
            </a:r>
          </a:p>
          <a:p>
            <a:pPr lvl="0" defTabSz="914400" eaLnBrk="0" fontAlgn="base" hangingPunct="0">
              <a:spcBef>
                <a:spcPct val="0"/>
              </a:spcBef>
              <a:spcAft>
                <a:spcPct val="0"/>
              </a:spcAft>
            </a:pPr>
            <a:r>
              <a:rPr kumimoji="0" lang="en-US" altLang="en-US" sz="4800" i="0" u="none" strike="noStrike" cap="none" normalizeH="0" baseline="0">
                <a:ln>
                  <a:noFill/>
                </a:ln>
                <a:effectLst/>
              </a:rPr>
              <a:t>How to know the strength?</a:t>
            </a:r>
            <a:br>
              <a:rPr kumimoji="0" lang="en-US" altLang="en-US" sz="4800" i="0" u="none" strike="noStrike" cap="none" normalizeH="0" baseline="0">
                <a:ln>
                  <a:noFill/>
                </a:ln>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It's the amount of active ingredient per unit, written as mg or mg/mL</a:t>
            </a:r>
            <a:br>
              <a:rPr kumimoji="0" lang="en-US" altLang="en-US" sz="4000" i="0" u="none" strike="noStrike" cap="none" normalizeH="0" baseline="0">
                <a:ln>
                  <a:noFill/>
                </a:ln>
                <a:solidFill>
                  <a:schemeClr val="accent3"/>
                </a:solidFill>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Solid forms (e.g., tablets): mg</a:t>
            </a:r>
            <a:br>
              <a:rPr kumimoji="0" lang="en-US" altLang="en-US" sz="4000" i="0" u="none" strike="noStrike" cap="none" normalizeH="0" baseline="0">
                <a:ln>
                  <a:noFill/>
                </a:ln>
                <a:solidFill>
                  <a:schemeClr val="accent3"/>
                </a:solidFill>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Liquids (e.g., syrups/injections): mg/mL</a:t>
            </a:r>
          </a:p>
          <a:p>
            <a:pPr lvl="0" defTabSz="914400" eaLnBrk="0" fontAlgn="base" hangingPunct="0">
              <a:spcBef>
                <a:spcPct val="0"/>
              </a:spcBef>
              <a:spcAft>
                <a:spcPct val="0"/>
              </a:spcAft>
            </a:pPr>
            <a:r>
              <a:rPr kumimoji="0" lang="en-US" altLang="en-US" sz="4800" i="0" u="none" strike="noStrike" cap="none" normalizeH="0" baseline="0">
                <a:ln>
                  <a:noFill/>
                </a:ln>
                <a:effectLst/>
              </a:rPr>
              <a:t>What is a salt, and where to find it?</a:t>
            </a:r>
            <a:br>
              <a:rPr kumimoji="0" lang="en-US" altLang="en-US" sz="4800" i="0" u="none" strike="noStrike" cap="none" normalizeH="0" baseline="0">
                <a:ln>
                  <a:noFill/>
                </a:ln>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It’s a chemical form of the drug (e.g., phosphate, hydrochloride)</a:t>
            </a:r>
            <a:br>
              <a:rPr kumimoji="0" lang="en-US" altLang="en-US" sz="4000" i="0" u="none" strike="noStrike" cap="none" normalizeH="0" baseline="0">
                <a:ln>
                  <a:noFill/>
                </a:ln>
                <a:solidFill>
                  <a:schemeClr val="accent3"/>
                </a:solidFill>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Often written after the generic name (e.g., </a:t>
            </a:r>
            <a:r>
              <a:rPr kumimoji="0" lang="en-US" altLang="en-US" sz="4000" i="1" u="none" strike="noStrike" cap="none" normalizeH="0" baseline="0">
                <a:ln>
                  <a:noFill/>
                </a:ln>
                <a:solidFill>
                  <a:schemeClr val="accent3"/>
                </a:solidFill>
                <a:effectLst/>
              </a:rPr>
              <a:t>Chloroquine phosphate</a:t>
            </a:r>
            <a:r>
              <a:rPr kumimoji="0" lang="en-US" altLang="en-US" sz="4000" i="0" u="none" strike="noStrike" cap="none" normalizeH="0" baseline="0">
                <a:ln>
                  <a:noFill/>
                </a:ln>
                <a:solidFill>
                  <a:schemeClr val="accent3"/>
                </a:solidFill>
                <a:effectLst/>
              </a:rPr>
              <a:t>)</a:t>
            </a:r>
          </a:p>
          <a:p>
            <a:pPr defTabSz="914400" eaLnBrk="0" fontAlgn="base" hangingPunct="0">
              <a:spcBef>
                <a:spcPct val="0"/>
              </a:spcBef>
              <a:spcAft>
                <a:spcPct val="0"/>
              </a:spcAft>
            </a:pPr>
            <a:r>
              <a:rPr kumimoji="0" lang="en-US" altLang="en-US" sz="4800" i="0" u="none" strike="noStrike" cap="none" normalizeH="0" baseline="0">
                <a:ln>
                  <a:noFill/>
                </a:ln>
                <a:effectLst/>
              </a:rPr>
              <a:t>What strength is recorded if a salt is present?</a:t>
            </a:r>
            <a:br>
              <a:rPr kumimoji="0" lang="en-US" altLang="en-US" sz="4800" i="0" u="none" strike="noStrike" cap="none" normalizeH="0" baseline="0">
                <a:ln>
                  <a:noFill/>
                </a:ln>
                <a:effectLst/>
              </a:rPr>
            </a:br>
            <a:r>
              <a:rPr lang="en-US" altLang="en-US" sz="4000">
                <a:solidFill>
                  <a:schemeClr val="accent3"/>
                </a:solidFill>
                <a:sym typeface="Wingdings" panose="05000000000000000000" pitchFamily="2" charset="2"/>
              </a:rPr>
              <a:t></a:t>
            </a:r>
            <a:r>
              <a:rPr kumimoji="0" lang="en-US" altLang="en-US" sz="4000" i="0" u="none" strike="noStrike" cap="none" normalizeH="0" baseline="0">
                <a:ln>
                  <a:noFill/>
                </a:ln>
                <a:solidFill>
                  <a:schemeClr val="accent3"/>
                </a:solidFill>
                <a:effectLst/>
              </a:rPr>
              <a:t> Always record the base strength (e.g., </a:t>
            </a:r>
            <a:r>
              <a:rPr lang="fr-FR" sz="4000" err="1">
                <a:solidFill>
                  <a:schemeClr val="accent3"/>
                </a:solidFill>
              </a:rPr>
              <a:t>Mefloquine</a:t>
            </a:r>
            <a:r>
              <a:rPr lang="fr-FR" sz="4000">
                <a:solidFill>
                  <a:schemeClr val="accent3"/>
                </a:solidFill>
              </a:rPr>
              <a:t> base, 250 mg, the </a:t>
            </a:r>
            <a:r>
              <a:rPr lang="fr-FR" sz="4000" err="1">
                <a:solidFill>
                  <a:schemeClr val="accent3"/>
                </a:solidFill>
              </a:rPr>
              <a:t>strength</a:t>
            </a:r>
            <a:r>
              <a:rPr lang="fr-FR" sz="4000">
                <a:solidFill>
                  <a:schemeClr val="accent3"/>
                </a:solidFill>
              </a:rPr>
              <a:t> </a:t>
            </a:r>
            <a:r>
              <a:rPr lang="fr-FR" sz="4000" err="1">
                <a:solidFill>
                  <a:schemeClr val="accent3"/>
                </a:solidFill>
              </a:rPr>
              <a:t>is</a:t>
            </a:r>
            <a:r>
              <a:rPr lang="fr-FR" sz="4000">
                <a:solidFill>
                  <a:schemeClr val="accent3"/>
                </a:solidFill>
              </a:rPr>
              <a:t> 250 mg </a:t>
            </a:r>
            <a:r>
              <a:rPr lang="fr-FR" sz="4000" err="1">
                <a:solidFill>
                  <a:schemeClr val="accent3"/>
                </a:solidFill>
              </a:rPr>
              <a:t>mefloquine</a:t>
            </a:r>
            <a:r>
              <a:rPr lang="fr-FR" sz="4000">
                <a:solidFill>
                  <a:schemeClr val="accent3"/>
                </a:solidFill>
              </a:rPr>
              <a:t>, not 275 mg</a:t>
            </a:r>
            <a:r>
              <a:rPr kumimoji="0" lang="en-US" altLang="en-US" sz="4000" i="1" u="none" strike="noStrike" cap="none" normalizeH="0" baseline="0">
                <a:ln>
                  <a:noFill/>
                </a:ln>
                <a:solidFill>
                  <a:schemeClr val="accent3"/>
                </a:solidFill>
                <a:effectLst/>
              </a:rPr>
              <a:t>) – </a:t>
            </a:r>
          </a:p>
          <a:p>
            <a:pPr defTabSz="914400" eaLnBrk="0" fontAlgn="base" hangingPunct="0">
              <a:spcBef>
                <a:spcPct val="0"/>
              </a:spcBef>
              <a:spcAft>
                <a:spcPct val="0"/>
              </a:spcAft>
            </a:pPr>
            <a:r>
              <a:rPr lang="en-US" sz="4800"/>
              <a:t>	</a:t>
            </a:r>
            <a:r>
              <a:rPr lang="en-US" sz="4800" i="1"/>
              <a:t>Note: </a:t>
            </a:r>
            <a:r>
              <a:rPr lang="fr-FR" sz="4800" i="1"/>
              <a:t>look for the </a:t>
            </a:r>
            <a:r>
              <a:rPr lang="fr-FR" sz="4800" i="1" err="1"/>
              <a:t>word</a:t>
            </a:r>
            <a:r>
              <a:rPr lang="fr-FR" sz="4800" i="1"/>
              <a:t> "Base" or "</a:t>
            </a:r>
            <a:r>
              <a:rPr lang="fr-FR" sz="4800" i="1" err="1"/>
              <a:t>equivalent</a:t>
            </a:r>
            <a:r>
              <a:rPr lang="fr-FR" sz="4800" i="1"/>
              <a:t> to" to </a:t>
            </a:r>
            <a:r>
              <a:rPr lang="fr-FR" sz="4800" i="1" err="1"/>
              <a:t>find</a:t>
            </a:r>
            <a:r>
              <a:rPr lang="fr-FR" sz="4800" i="1"/>
              <a:t> the base </a:t>
            </a:r>
            <a:r>
              <a:rPr lang="fr-FR" sz="4800" i="1" err="1"/>
              <a:t>strength</a:t>
            </a:r>
            <a:r>
              <a:rPr lang="fr-FR" sz="4800" i="1"/>
              <a:t>.</a:t>
            </a:r>
            <a:endParaRPr kumimoji="0" lang="en-US" altLang="en-US" sz="4800" i="1" u="none" strike="noStrike" cap="none" normalizeH="0" baseline="0">
              <a:ln>
                <a:noFill/>
              </a:ln>
              <a:effectLst/>
            </a:endParaRPr>
          </a:p>
        </p:txBody>
      </p:sp>
    </p:spTree>
    <p:extLst>
      <p:ext uri="{BB962C8B-B14F-4D97-AF65-F5344CB8AC3E}">
        <p14:creationId xmlns:p14="http://schemas.microsoft.com/office/powerpoint/2010/main" val="31827300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895153" y="3689749"/>
            <a:ext cx="10058400" cy="9750362"/>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Brand name</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Generic name/ active ingredients</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Manufacturer </a:t>
            </a:r>
          </a:p>
          <a:p>
            <a:pPr marL="914400" indent="-914400">
              <a:spcBef>
                <a:spcPts val="100"/>
              </a:spcBef>
              <a:spcAft>
                <a:spcPts val="500"/>
              </a:spcAft>
              <a:buFont typeface="+mj-lt"/>
              <a:buAutoNum type="arabicPeriod"/>
            </a:pPr>
            <a:r>
              <a:rPr lang="en-US" sz="4800">
                <a:solidFill>
                  <a:schemeClr val="accent3"/>
                </a:solidFill>
                <a:latin typeface="Roboto Light (Body)" panose="020B0604020202020204" charset="0"/>
                <a:ea typeface="Roboto Light (Body)" panose="020B0604020202020204" charset="0"/>
                <a:cs typeface="Roboto Light (Body)" panose="020B0604020202020204" charset="0"/>
              </a:rPr>
              <a:t>Country of manufacture</a:t>
            </a:r>
          </a:p>
          <a:p>
            <a:pPr marL="914400" indent="-914400">
              <a:spcBef>
                <a:spcPts val="100"/>
              </a:spcBef>
              <a:spcAft>
                <a:spcPts val="500"/>
              </a:spcAft>
              <a:buFont typeface="+mj-lt"/>
              <a:buAutoNum type="arabicPeriod"/>
            </a:pPr>
            <a:r>
              <a:rPr lang="en-US" sz="4800">
                <a:solidFill>
                  <a:schemeClr val="accent1"/>
                </a:solidFill>
                <a:latin typeface="Roboto Light (Body)" panose="020B0604020202020204" charset="0"/>
                <a:ea typeface="Roboto Light (Body)" panose="020B0604020202020204" charset="0"/>
                <a:cs typeface="Roboto Light (Body)" panose="020B0604020202020204" charset="0"/>
              </a:rPr>
              <a:t>Dosage form</a:t>
            </a:r>
          </a:p>
          <a:p>
            <a:pPr marL="914400" indent="-914400">
              <a:spcBef>
                <a:spcPts val="100"/>
              </a:spcBef>
              <a:spcAft>
                <a:spcPts val="500"/>
              </a:spcAft>
              <a:buFont typeface="+mj-lt"/>
              <a:buAutoNum type="arabicPeriod"/>
            </a:pPr>
            <a:r>
              <a:rPr lang="en-US" sz="4800">
                <a:solidFill>
                  <a:schemeClr val="accent1"/>
                </a:solidFill>
                <a:latin typeface="Roboto Light (Body)" panose="020B0604020202020204" charset="0"/>
                <a:ea typeface="Roboto Light (Body)" panose="020B0604020202020204" charset="0"/>
                <a:cs typeface="Roboto Light (Body)" panose="020B0604020202020204" charset="0"/>
              </a:rPr>
              <a:t>Strengths and excipients</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Packaging type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Pack size</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Quantity sold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Stock outs </a:t>
            </a:r>
          </a:p>
          <a:p>
            <a:pPr marL="914400" indent="-914400">
              <a:spcBef>
                <a:spcPts val="100"/>
              </a:spcBef>
              <a:spcAft>
                <a:spcPts val="500"/>
              </a:spcAft>
              <a:buFont typeface="+mj-lt"/>
              <a:buAutoNum type="arabicPeriod"/>
            </a:pPr>
            <a:r>
              <a:rPr lang="en-US" sz="4800">
                <a:solidFill>
                  <a:schemeClr val="accent4"/>
                </a:solidFill>
                <a:latin typeface="Roboto Light (Body)" panose="020B0604020202020204" charset="0"/>
                <a:ea typeface="Roboto Light (Body)" panose="020B0604020202020204" charset="0"/>
                <a:cs typeface="Roboto Light (Body)" panose="020B0604020202020204" charset="0"/>
              </a:rPr>
              <a:t>Prices </a:t>
            </a:r>
          </a:p>
          <a:p>
            <a:pPr marL="914400" indent="-914400">
              <a:spcBef>
                <a:spcPts val="100"/>
              </a:spcBef>
              <a:spcAft>
                <a:spcPts val="500"/>
              </a:spcAft>
              <a:buFont typeface="+mj-lt"/>
              <a:buAutoNum type="arabicPeriod"/>
            </a:pPr>
            <a:endParaRPr lang="en-US" sz="4800">
              <a:latin typeface="Roboto Light (Body)" panose="020B0604020202020204" charset="0"/>
              <a:ea typeface="Roboto Light (Body)" panose="020B0604020202020204" charset="0"/>
              <a:cs typeface="Roboto Light (Body)" panose="020B0604020202020204" charset="0"/>
            </a:endParaRPr>
          </a:p>
          <a:p>
            <a:pPr marL="914400" indent="-914400">
              <a:spcBef>
                <a:spcPts val="100"/>
              </a:spcBef>
              <a:spcAft>
                <a:spcPts val="500"/>
              </a:spcAft>
              <a:buFont typeface="+mj-lt"/>
              <a:buAutoNum type="arabicPeriod"/>
            </a:pPr>
            <a:endParaRPr lang="en-US" sz="4800">
              <a:latin typeface="Roboto Light (Body)" panose="020B0604020202020204" charset="0"/>
              <a:ea typeface="Roboto Light (Body)" panose="020B0604020202020204" charset="0"/>
              <a:cs typeface="Roboto Light (Body)" panose="020B0604020202020204" charset="0"/>
            </a:endParaRPr>
          </a:p>
        </p:txBody>
      </p:sp>
      <p:sp>
        <p:nvSpPr>
          <p:cNvPr id="9" name="Title 1"/>
          <p:cNvSpPr txBox="1">
            <a:spLocks/>
          </p:cNvSpPr>
          <p:nvPr/>
        </p:nvSpPr>
        <p:spPr bwMode="auto">
          <a:xfrm>
            <a:off x="435905" y="894473"/>
            <a:ext cx="2200275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en-US" sz="8000" b="1" kern="0">
                <a:latin typeface="+mj-lt"/>
              </a:rPr>
              <a:t>PROGRESS THROUGH THE AUDIT FORM SECTIONS</a:t>
            </a:r>
          </a:p>
        </p:txBody>
      </p:sp>
      <p:sp>
        <p:nvSpPr>
          <p:cNvPr id="2" name="Right Brace 1">
            <a:extLst>
              <a:ext uri="{FF2B5EF4-FFF2-40B4-BE49-F238E27FC236}">
                <a16:creationId xmlns:a16="http://schemas.microsoft.com/office/drawing/2014/main" id="{A0C0C86F-E2A9-B3ED-BC4A-F1DFC588D358}"/>
              </a:ext>
            </a:extLst>
          </p:cNvPr>
          <p:cNvSpPr/>
          <p:nvPr/>
        </p:nvSpPr>
        <p:spPr>
          <a:xfrm>
            <a:off x="11018180" y="3639123"/>
            <a:ext cx="838200" cy="2825351"/>
          </a:xfrm>
          <a:prstGeom prst="rightBrace">
            <a:avLst/>
          </a:prstGeom>
          <a:noFill/>
          <a:ln w="5715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solidFill>
                <a:schemeClr val="accent3"/>
              </a:solidFill>
            </a:endParaRPr>
          </a:p>
        </p:txBody>
      </p:sp>
      <p:sp>
        <p:nvSpPr>
          <p:cNvPr id="3" name="TextBox 2">
            <a:extLst>
              <a:ext uri="{FF2B5EF4-FFF2-40B4-BE49-F238E27FC236}">
                <a16:creationId xmlns:a16="http://schemas.microsoft.com/office/drawing/2014/main" id="{9530D063-CD3D-E38A-F12A-FA091A219899}"/>
              </a:ext>
            </a:extLst>
          </p:cNvPr>
          <p:cNvSpPr txBox="1"/>
          <p:nvPr/>
        </p:nvSpPr>
        <p:spPr>
          <a:xfrm>
            <a:off x="11985635" y="4636299"/>
            <a:ext cx="7330853" cy="830997"/>
          </a:xfrm>
          <a:prstGeom prst="rect">
            <a:avLst/>
          </a:prstGeom>
          <a:noFill/>
          <a:ln>
            <a:noFill/>
          </a:ln>
        </p:spPr>
        <p:txBody>
          <a:bodyPr wrap="none" rtlCol="0">
            <a:spAutoFit/>
          </a:bodyPr>
          <a:lstStyle/>
          <a:p>
            <a:r>
              <a:rPr lang="en-US" sz="4800">
                <a:solidFill>
                  <a:schemeClr val="accent3"/>
                </a:solidFill>
              </a:rPr>
              <a:t>Topics covered previously </a:t>
            </a:r>
          </a:p>
        </p:txBody>
      </p:sp>
      <p:sp>
        <p:nvSpPr>
          <p:cNvPr id="11" name="TextBox 10">
            <a:extLst>
              <a:ext uri="{FF2B5EF4-FFF2-40B4-BE49-F238E27FC236}">
                <a16:creationId xmlns:a16="http://schemas.microsoft.com/office/drawing/2014/main" id="{F28F4BD9-A27F-9721-540F-E1C08E75B99E}"/>
              </a:ext>
            </a:extLst>
          </p:cNvPr>
          <p:cNvSpPr txBox="1"/>
          <p:nvPr/>
        </p:nvSpPr>
        <p:spPr>
          <a:xfrm>
            <a:off x="11985635" y="6781121"/>
            <a:ext cx="7872668" cy="830997"/>
          </a:xfrm>
          <a:prstGeom prst="rect">
            <a:avLst/>
          </a:prstGeom>
          <a:noFill/>
        </p:spPr>
        <p:txBody>
          <a:bodyPr wrap="none" rtlCol="0">
            <a:spAutoFit/>
          </a:bodyPr>
          <a:lstStyle/>
          <a:p>
            <a:r>
              <a:rPr lang="en-US" sz="4800">
                <a:solidFill>
                  <a:schemeClr val="accent1"/>
                </a:solidFill>
              </a:rPr>
              <a:t>Topic covered in this section</a:t>
            </a:r>
          </a:p>
        </p:txBody>
      </p:sp>
      <p:sp>
        <p:nvSpPr>
          <p:cNvPr id="12" name="Right Brace 11">
            <a:extLst>
              <a:ext uri="{FF2B5EF4-FFF2-40B4-BE49-F238E27FC236}">
                <a16:creationId xmlns:a16="http://schemas.microsoft.com/office/drawing/2014/main" id="{9FD88BF1-DCAA-4C06-860E-0BB81F22169D}"/>
              </a:ext>
            </a:extLst>
          </p:cNvPr>
          <p:cNvSpPr/>
          <p:nvPr/>
        </p:nvSpPr>
        <p:spPr>
          <a:xfrm>
            <a:off x="11018180" y="6781120"/>
            <a:ext cx="838200" cy="1219879"/>
          </a:xfrm>
          <a:prstGeom prst="rightBrace">
            <a:avLst/>
          </a:prstGeom>
          <a:ln w="57150">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43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42900" y="481233"/>
            <a:ext cx="21964649" cy="3426579"/>
          </a:xfrm>
        </p:spPr>
        <p:txBody>
          <a:bodyPr/>
          <a:lstStyle/>
          <a:p>
            <a:r>
              <a:rPr lang="fr-CH" sz="8000"/>
              <a:t>Main objective: </a:t>
            </a:r>
            <a:r>
              <a:rPr lang="fr-CH" sz="8000" b="0"/>
              <a:t>To</a:t>
            </a:r>
            <a:r>
              <a:rPr lang="fr-CH" sz="8000"/>
              <a:t> </a:t>
            </a:r>
            <a:r>
              <a:rPr lang="fr-FR" sz="8000" b="0" err="1"/>
              <a:t>be</a:t>
            </a:r>
            <a:r>
              <a:rPr lang="fr-FR" sz="8000" b="0"/>
              <a:t> able to </a:t>
            </a:r>
            <a:r>
              <a:rPr lang="fr-FR" sz="8000" b="0" err="1"/>
              <a:t>fill</a:t>
            </a:r>
            <a:r>
              <a:rPr lang="fr-FR" sz="8000" b="0"/>
              <a:t> in </a:t>
            </a:r>
            <a:r>
              <a:rPr lang="fr-FR" sz="8000" b="0" err="1"/>
              <a:t>antimalarial</a:t>
            </a:r>
            <a:r>
              <a:rPr lang="fr-FR" sz="8000" b="0"/>
              <a:t> </a:t>
            </a:r>
            <a:r>
              <a:rPr lang="fr-FR" sz="8000" b="0" err="1"/>
              <a:t>drug</a:t>
            </a:r>
            <a:r>
              <a:rPr lang="fr-FR" sz="8000" b="0"/>
              <a:t> audit </a:t>
            </a:r>
            <a:r>
              <a:rPr lang="fr-FR" sz="8000" b="0" err="1"/>
              <a:t>forms</a:t>
            </a:r>
            <a:r>
              <a:rPr lang="fr-FR" sz="8000" b="0"/>
              <a:t> </a:t>
            </a:r>
            <a:r>
              <a:rPr lang="fr-FR" sz="8000" b="0" err="1"/>
              <a:t>accurately</a:t>
            </a:r>
            <a:r>
              <a:rPr lang="fr-FR" sz="8000" b="0"/>
              <a:t> and </a:t>
            </a:r>
            <a:r>
              <a:rPr lang="fr-FR" sz="8000" b="0" err="1"/>
              <a:t>correctly</a:t>
            </a:r>
            <a:endParaRPr lang="fr-FR" sz="8000"/>
          </a:p>
        </p:txBody>
      </p:sp>
      <p:sp>
        <p:nvSpPr>
          <p:cNvPr id="3075" name="Rectangle 3"/>
          <p:cNvSpPr>
            <a:spLocks noGrp="1" noChangeArrowheads="1"/>
          </p:cNvSpPr>
          <p:nvPr>
            <p:ph type="body" idx="10"/>
          </p:nvPr>
        </p:nvSpPr>
        <p:spPr>
          <a:xfrm>
            <a:off x="400050" y="5045312"/>
            <a:ext cx="16383000" cy="5872377"/>
          </a:xfrm>
        </p:spPr>
        <p:txBody>
          <a:bodyPr/>
          <a:lstStyle/>
          <a:p>
            <a:pPr>
              <a:spcBef>
                <a:spcPts val="100"/>
              </a:spcBef>
              <a:spcAft>
                <a:spcPts val="500"/>
              </a:spcAft>
            </a:pPr>
            <a:r>
              <a:rPr lang="en-US" sz="4800">
                <a:solidFill>
                  <a:schemeClr val="tx1"/>
                </a:solidFill>
              </a:rPr>
              <a:t>At the end of this presentation, you should be able to :</a:t>
            </a:r>
          </a:p>
          <a:p>
            <a:pPr marL="457200" indent="-457200">
              <a:spcBef>
                <a:spcPts val="100"/>
              </a:spcBef>
              <a:spcAft>
                <a:spcPts val="500"/>
              </a:spcAft>
              <a:buFont typeface="Arial" panose="020B0604020202020204" pitchFamily="34" charset="0"/>
              <a:buChar char="•"/>
            </a:pPr>
            <a:endParaRPr lang="en-US" sz="4800">
              <a:solidFill>
                <a:schemeClr val="tx1"/>
              </a:solidFill>
            </a:endParaRPr>
          </a:p>
          <a:p>
            <a:pPr marL="457200" indent="-457200">
              <a:spcBef>
                <a:spcPts val="100"/>
              </a:spcBef>
              <a:spcAft>
                <a:spcPts val="500"/>
              </a:spcAft>
              <a:buFont typeface="Arial" panose="020B0604020202020204" pitchFamily="34" charset="0"/>
              <a:buChar char="•"/>
            </a:pPr>
            <a:r>
              <a:rPr lang="en-US" sz="4800">
                <a:solidFill>
                  <a:schemeClr val="tx1"/>
                </a:solidFill>
              </a:rPr>
              <a:t>Examine drug packaging to identify different dosage </a:t>
            </a:r>
            <a:r>
              <a:rPr lang="en-US" sz="4800" i="1">
                <a:solidFill>
                  <a:schemeClr val="tx1"/>
                </a:solidFill>
              </a:rPr>
              <a:t>forms</a:t>
            </a:r>
          </a:p>
          <a:p>
            <a:pPr marL="457200" indent="-457200">
              <a:spcBef>
                <a:spcPts val="100"/>
              </a:spcBef>
              <a:spcAft>
                <a:spcPts val="500"/>
              </a:spcAft>
              <a:buFont typeface="Arial" panose="020B0604020202020204" pitchFamily="34" charset="0"/>
              <a:buChar char="•"/>
            </a:pPr>
            <a:endParaRPr lang="en-US" sz="4800">
              <a:solidFill>
                <a:schemeClr val="tx1"/>
              </a:solidFill>
            </a:endParaRPr>
          </a:p>
          <a:p>
            <a:pPr marL="457200" indent="-457200">
              <a:spcBef>
                <a:spcPts val="100"/>
              </a:spcBef>
              <a:spcAft>
                <a:spcPts val="500"/>
              </a:spcAft>
              <a:buFont typeface="Arial" panose="020B0604020202020204" pitchFamily="34" charset="0"/>
              <a:buChar char="•"/>
            </a:pPr>
            <a:r>
              <a:rPr lang="en-US" sz="4800">
                <a:solidFill>
                  <a:schemeClr val="tx1"/>
                </a:solidFill>
              </a:rPr>
              <a:t>Examine drug packaging to identify </a:t>
            </a:r>
            <a:r>
              <a:rPr lang="en-US" sz="4800" i="1">
                <a:solidFill>
                  <a:schemeClr val="tx1"/>
                </a:solidFill>
              </a:rPr>
              <a:t>strengths </a:t>
            </a:r>
            <a:r>
              <a:rPr lang="en-US" sz="4800">
                <a:solidFill>
                  <a:schemeClr val="tx1"/>
                </a:solidFill>
              </a:rPr>
              <a:t>for different dosage forms</a:t>
            </a:r>
          </a:p>
          <a:p>
            <a:pPr marL="1371600" lvl="1" indent="-457200">
              <a:spcBef>
                <a:spcPts val="100"/>
              </a:spcBef>
              <a:spcAft>
                <a:spcPts val="500"/>
              </a:spcAft>
              <a:buFont typeface="Arial" panose="020B0604020202020204" pitchFamily="34" charset="0"/>
              <a:buChar char="•"/>
            </a:pPr>
            <a:endParaRPr lang="en-US" sz="4800">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p:txBody>
      </p:sp>
    </p:spTree>
    <p:extLst>
      <p:ext uri="{BB962C8B-B14F-4D97-AF65-F5344CB8AC3E}">
        <p14:creationId xmlns:p14="http://schemas.microsoft.com/office/powerpoint/2010/main" val="1598669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1809750" y="4495800"/>
            <a:ext cx="17068800" cy="47244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p>
            <a:pPr>
              <a:lnSpc>
                <a:spcPct val="90000"/>
              </a:lnSpc>
              <a:spcBef>
                <a:spcPts val="100"/>
              </a:spcBef>
              <a:spcAft>
                <a:spcPts val="500"/>
              </a:spcAft>
            </a:pPr>
            <a:r>
              <a:rPr lang="fr-FR" sz="4800"/>
              <a:t>For </a:t>
            </a:r>
            <a:r>
              <a:rPr lang="fr-FR" sz="4800" err="1"/>
              <a:t>this</a:t>
            </a:r>
            <a:r>
              <a:rPr lang="fr-FR" sz="4800"/>
              <a:t> </a:t>
            </a:r>
            <a:r>
              <a:rPr lang="fr-FR" sz="4800" err="1"/>
              <a:t>study</a:t>
            </a:r>
            <a:r>
              <a:rPr lang="fr-FR" sz="4800"/>
              <a:t> </a:t>
            </a:r>
            <a:r>
              <a:rPr lang="fr-FR" sz="4800" err="1"/>
              <a:t>we</a:t>
            </a:r>
            <a:r>
              <a:rPr lang="fr-FR" sz="4800"/>
              <a:t> use the </a:t>
            </a:r>
            <a:r>
              <a:rPr lang="fr-FR" sz="4800" err="1"/>
              <a:t>following</a:t>
            </a:r>
            <a:r>
              <a:rPr lang="fr-FR" sz="4800"/>
              <a:t> </a:t>
            </a:r>
            <a:r>
              <a:rPr lang="fr-FR" sz="4800" err="1"/>
              <a:t>categories</a:t>
            </a:r>
            <a:r>
              <a:rPr lang="fr-FR" sz="4800"/>
              <a:t>: </a:t>
            </a:r>
          </a:p>
          <a:p>
            <a:pPr marL="1143000" lvl="1" indent="-685800">
              <a:lnSpc>
                <a:spcPct val="90000"/>
              </a:lnSpc>
              <a:spcBef>
                <a:spcPts val="100"/>
              </a:spcBef>
              <a:spcAft>
                <a:spcPts val="500"/>
              </a:spcAft>
              <a:buFont typeface="Arial" panose="020B0604020202020204" pitchFamily="34" charset="0"/>
              <a:buChar char="•"/>
            </a:pPr>
            <a:r>
              <a:rPr lang="fr-FR" sz="4800"/>
              <a:t>Tablet </a:t>
            </a:r>
          </a:p>
          <a:p>
            <a:pPr marL="1143000" lvl="1" indent="-685800">
              <a:lnSpc>
                <a:spcPct val="90000"/>
              </a:lnSpc>
              <a:spcBef>
                <a:spcPts val="100"/>
              </a:spcBef>
              <a:spcAft>
                <a:spcPts val="500"/>
              </a:spcAft>
              <a:buFont typeface="Arial" panose="020B0604020202020204" pitchFamily="34" charset="0"/>
              <a:buChar char="•"/>
            </a:pPr>
            <a:r>
              <a:rPr lang="fr-FR" sz="4800"/>
              <a:t>Granules</a:t>
            </a:r>
          </a:p>
          <a:p>
            <a:pPr marL="1143000" lvl="1" indent="-685800">
              <a:lnSpc>
                <a:spcPct val="90000"/>
              </a:lnSpc>
              <a:spcBef>
                <a:spcPts val="100"/>
              </a:spcBef>
              <a:spcAft>
                <a:spcPts val="500"/>
              </a:spcAft>
              <a:buFont typeface="Arial" panose="020B0604020202020204" pitchFamily="34" charset="0"/>
              <a:buChar char="•"/>
            </a:pPr>
            <a:r>
              <a:rPr lang="fr-FR" sz="4800"/>
              <a:t>Suspension </a:t>
            </a:r>
          </a:p>
          <a:p>
            <a:pPr marL="1143000" lvl="1" indent="-685800">
              <a:lnSpc>
                <a:spcPct val="90000"/>
              </a:lnSpc>
              <a:spcBef>
                <a:spcPts val="100"/>
              </a:spcBef>
              <a:spcAft>
                <a:spcPts val="500"/>
              </a:spcAft>
              <a:buFont typeface="Arial" panose="020B0604020202020204" pitchFamily="34" charset="0"/>
              <a:buChar char="•"/>
            </a:pPr>
            <a:r>
              <a:rPr lang="fr-FR" sz="4800"/>
              <a:t>Drops </a:t>
            </a:r>
          </a:p>
          <a:p>
            <a:pPr marL="1143000" lvl="1" indent="-685800">
              <a:lnSpc>
                <a:spcPct val="90000"/>
              </a:lnSpc>
              <a:spcBef>
                <a:spcPts val="100"/>
              </a:spcBef>
              <a:spcAft>
                <a:spcPts val="500"/>
              </a:spcAft>
              <a:buFont typeface="Arial" panose="020B0604020202020204" pitchFamily="34" charset="0"/>
              <a:buChar char="•"/>
            </a:pPr>
            <a:r>
              <a:rPr lang="fr-FR" sz="4800" err="1"/>
              <a:t>Syrup</a:t>
            </a:r>
            <a:endParaRPr lang="fr-FR" sz="4800"/>
          </a:p>
          <a:p>
            <a:pPr marL="1143000" lvl="1" indent="-685800">
              <a:lnSpc>
                <a:spcPct val="90000"/>
              </a:lnSpc>
              <a:spcBef>
                <a:spcPts val="100"/>
              </a:spcBef>
              <a:spcAft>
                <a:spcPts val="500"/>
              </a:spcAft>
              <a:buFont typeface="Arial" panose="020B0604020202020204" pitchFamily="34" charset="0"/>
              <a:buChar char="•"/>
            </a:pPr>
            <a:r>
              <a:rPr lang="fr-FR" sz="4800" err="1"/>
              <a:t>Suppositories</a:t>
            </a:r>
            <a:r>
              <a:rPr lang="fr-FR" sz="4800"/>
              <a:t> </a:t>
            </a:r>
          </a:p>
          <a:p>
            <a:pPr marL="1143000" lvl="1" indent="-685800">
              <a:lnSpc>
                <a:spcPct val="90000"/>
              </a:lnSpc>
              <a:spcBef>
                <a:spcPts val="100"/>
              </a:spcBef>
              <a:spcAft>
                <a:spcPts val="500"/>
              </a:spcAft>
              <a:buFont typeface="Arial" panose="020B0604020202020204" pitchFamily="34" charset="0"/>
              <a:buChar char="•"/>
            </a:pPr>
            <a:r>
              <a:rPr lang="fr-FR" sz="4800"/>
              <a:t>Powder injection </a:t>
            </a:r>
          </a:p>
          <a:p>
            <a:pPr marL="1143000" lvl="1" indent="-685800">
              <a:lnSpc>
                <a:spcPct val="90000"/>
              </a:lnSpc>
              <a:spcBef>
                <a:spcPts val="100"/>
              </a:spcBef>
              <a:spcAft>
                <a:spcPts val="500"/>
              </a:spcAft>
              <a:buFont typeface="Arial" panose="020B0604020202020204" pitchFamily="34" charset="0"/>
              <a:buChar char="•"/>
            </a:pPr>
            <a:r>
              <a:rPr lang="fr-FR" sz="4800" err="1"/>
              <a:t>Liquid</a:t>
            </a:r>
            <a:r>
              <a:rPr lang="fr-FR" sz="4800"/>
              <a:t> injection</a:t>
            </a:r>
          </a:p>
        </p:txBody>
      </p:sp>
      <p:sp>
        <p:nvSpPr>
          <p:cNvPr id="7" name="Title 6">
            <a:extLst>
              <a:ext uri="{FF2B5EF4-FFF2-40B4-BE49-F238E27FC236}">
                <a16:creationId xmlns:a16="http://schemas.microsoft.com/office/drawing/2014/main" id="{2CEC15F5-E4E8-D389-120D-5EB5995EB3D8}"/>
              </a:ext>
            </a:extLst>
          </p:cNvPr>
          <p:cNvSpPr>
            <a:spLocks noGrp="1"/>
          </p:cNvSpPr>
          <p:nvPr>
            <p:ph type="title"/>
          </p:nvPr>
        </p:nvSpPr>
        <p:spPr>
          <a:xfrm>
            <a:off x="590550" y="641804"/>
            <a:ext cx="21031200" cy="1210588"/>
          </a:xfrm>
        </p:spPr>
        <p:txBody>
          <a:bodyPr/>
          <a:lstStyle/>
          <a:p>
            <a:pPr marL="0" indent="0"/>
            <a:r>
              <a:rPr lang="en-US" sz="8000"/>
              <a:t>Dosage</a:t>
            </a:r>
            <a:r>
              <a:rPr lang="en-US" sz="8000" b="1"/>
              <a:t> form</a:t>
            </a:r>
            <a:endParaRPr lang="en-US" sz="8000"/>
          </a:p>
        </p:txBody>
      </p:sp>
      <p:sp>
        <p:nvSpPr>
          <p:cNvPr id="6149" name="Text Box 6"/>
          <p:cNvSpPr txBox="1">
            <a:spLocks noChangeArrowheads="1"/>
          </p:cNvSpPr>
          <p:nvPr/>
        </p:nvSpPr>
        <p:spPr bwMode="auto">
          <a:xfrm>
            <a:off x="590550" y="2952944"/>
            <a:ext cx="22851035" cy="757130"/>
          </a:xfrm>
          <a:prstGeom prst="rect">
            <a:avLst/>
          </a:prstGeom>
          <a:noFill/>
          <a:ln w="9525">
            <a:noFill/>
            <a:miter lim="800000"/>
            <a:headEnd/>
            <a:tailEnd/>
          </a:ln>
        </p:spPr>
        <p:txBody>
          <a:bodyPr wrap="square">
            <a:spAutoFit/>
          </a:bodyPr>
          <a:lstStyle/>
          <a:p>
            <a:pPr>
              <a:lnSpc>
                <a:spcPct val="90000"/>
              </a:lnSpc>
              <a:spcBef>
                <a:spcPts val="100"/>
              </a:spcBef>
              <a:spcAft>
                <a:spcPts val="500"/>
              </a:spcAft>
            </a:pPr>
            <a:r>
              <a:rPr lang="fr-FR" sz="4800" b="1" err="1"/>
              <a:t>Refers</a:t>
            </a:r>
            <a:r>
              <a:rPr lang="fr-FR" sz="4800" b="1"/>
              <a:t> to the </a:t>
            </a:r>
            <a:r>
              <a:rPr lang="fr-FR" sz="4800" b="1" i="1" err="1"/>
              <a:t>physical</a:t>
            </a:r>
            <a:r>
              <a:rPr lang="fr-FR" sz="4800" b="1" i="1"/>
              <a:t> </a:t>
            </a:r>
            <a:r>
              <a:rPr lang="fr-FR" sz="4800" b="1" i="1" err="1"/>
              <a:t>form</a:t>
            </a:r>
            <a:r>
              <a:rPr lang="fr-FR" sz="4800" b="1" i="1"/>
              <a:t> of </a:t>
            </a:r>
            <a:r>
              <a:rPr lang="fr-FR" sz="4800" b="1"/>
              <a:t>a </a:t>
            </a:r>
            <a:r>
              <a:rPr lang="fr-FR" sz="4800" b="1" err="1"/>
              <a:t>drug</a:t>
            </a:r>
            <a:r>
              <a:rPr lang="fr-FR" sz="4800" b="1"/>
              <a:t>. </a:t>
            </a:r>
            <a:r>
              <a:rPr lang="fr-FR" sz="4800"/>
              <a:t>The route of administration </a:t>
            </a:r>
            <a:r>
              <a:rPr lang="fr-FR" sz="4800" err="1"/>
              <a:t>depends</a:t>
            </a:r>
            <a:r>
              <a:rPr lang="fr-FR" sz="4800"/>
              <a:t> on </a:t>
            </a:r>
            <a:r>
              <a:rPr lang="fr-FR" sz="4800" err="1"/>
              <a:t>its</a:t>
            </a:r>
            <a:r>
              <a:rPr lang="fr-FR" sz="4800"/>
              <a:t> </a:t>
            </a:r>
            <a:r>
              <a:rPr lang="fr-FR" sz="4800" err="1"/>
              <a:t>form</a:t>
            </a:r>
            <a:r>
              <a:rPr lang="fr-FR" sz="4800"/>
              <a:t>.</a:t>
            </a:r>
          </a:p>
        </p:txBody>
      </p:sp>
      <p:sp>
        <p:nvSpPr>
          <p:cNvPr id="2" name="Right Brace 1">
            <a:extLst>
              <a:ext uri="{FF2B5EF4-FFF2-40B4-BE49-F238E27FC236}">
                <a16:creationId xmlns:a16="http://schemas.microsoft.com/office/drawing/2014/main" id="{63FF0632-1360-755D-E2FF-A36B3EB760BF}"/>
              </a:ext>
            </a:extLst>
          </p:cNvPr>
          <p:cNvSpPr/>
          <p:nvPr/>
        </p:nvSpPr>
        <p:spPr>
          <a:xfrm>
            <a:off x="9054354" y="5496525"/>
            <a:ext cx="376517" cy="3046666"/>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0951E6D5-5236-8A63-E08B-90028BC49989}"/>
              </a:ext>
            </a:extLst>
          </p:cNvPr>
          <p:cNvSpPr/>
          <p:nvPr/>
        </p:nvSpPr>
        <p:spPr>
          <a:xfrm>
            <a:off x="9036424" y="8869572"/>
            <a:ext cx="394447" cy="701256"/>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2097F73F-4F16-39C3-CABC-B9969DE12C7F}"/>
              </a:ext>
            </a:extLst>
          </p:cNvPr>
          <p:cNvSpPr/>
          <p:nvPr/>
        </p:nvSpPr>
        <p:spPr>
          <a:xfrm>
            <a:off x="9009529" y="9897209"/>
            <a:ext cx="448235" cy="961232"/>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6">
            <a:extLst>
              <a:ext uri="{FF2B5EF4-FFF2-40B4-BE49-F238E27FC236}">
                <a16:creationId xmlns:a16="http://schemas.microsoft.com/office/drawing/2014/main" id="{96B76627-0F68-C146-684C-C4D38669D029}"/>
              </a:ext>
            </a:extLst>
          </p:cNvPr>
          <p:cNvSpPr txBox="1">
            <a:spLocks noChangeArrowheads="1"/>
          </p:cNvSpPr>
          <p:nvPr/>
        </p:nvSpPr>
        <p:spPr bwMode="auto">
          <a:xfrm>
            <a:off x="9657453" y="8573293"/>
            <a:ext cx="13169154" cy="1970824"/>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p>
            <a:r>
              <a:rPr lang="fr-FR" sz="4000" err="1">
                <a:solidFill>
                  <a:schemeClr val="accent4"/>
                </a:solidFill>
              </a:rPr>
              <a:t>Inserted</a:t>
            </a:r>
            <a:r>
              <a:rPr lang="fr-FR" sz="4000">
                <a:solidFill>
                  <a:schemeClr val="accent4"/>
                </a:solidFill>
              </a:rPr>
              <a:t> in the rectum, </a:t>
            </a:r>
            <a:r>
              <a:rPr lang="fr-FR" sz="4000" err="1">
                <a:solidFill>
                  <a:schemeClr val="accent4"/>
                </a:solidFill>
              </a:rPr>
              <a:t>often</a:t>
            </a:r>
            <a:r>
              <a:rPr lang="fr-FR" sz="4000">
                <a:solidFill>
                  <a:schemeClr val="accent4"/>
                </a:solidFill>
              </a:rPr>
              <a:t> for </a:t>
            </a:r>
            <a:r>
              <a:rPr lang="fr-FR" sz="4000" err="1">
                <a:solidFill>
                  <a:schemeClr val="accent4"/>
                </a:solidFill>
              </a:rPr>
              <a:t>children</a:t>
            </a:r>
            <a:r>
              <a:rPr lang="fr-FR" sz="4000">
                <a:solidFill>
                  <a:schemeClr val="accent4"/>
                </a:solidFill>
              </a:rPr>
              <a:t> </a:t>
            </a:r>
            <a:r>
              <a:rPr lang="fr-FR" sz="4000" err="1">
                <a:solidFill>
                  <a:schemeClr val="accent4"/>
                </a:solidFill>
              </a:rPr>
              <a:t>who</a:t>
            </a:r>
            <a:r>
              <a:rPr lang="fr-FR" sz="4000">
                <a:solidFill>
                  <a:schemeClr val="accent4"/>
                </a:solidFill>
              </a:rPr>
              <a:t> </a:t>
            </a:r>
            <a:r>
              <a:rPr lang="fr-FR" sz="4000" err="1">
                <a:solidFill>
                  <a:schemeClr val="accent4"/>
                </a:solidFill>
              </a:rPr>
              <a:t>may</a:t>
            </a:r>
            <a:r>
              <a:rPr lang="fr-FR" sz="4000">
                <a:solidFill>
                  <a:schemeClr val="accent4"/>
                </a:solidFill>
              </a:rPr>
              <a:t> not </a:t>
            </a:r>
            <a:r>
              <a:rPr lang="fr-FR" sz="4000" err="1">
                <a:solidFill>
                  <a:schemeClr val="accent4"/>
                </a:solidFill>
              </a:rPr>
              <a:t>be</a:t>
            </a:r>
            <a:r>
              <a:rPr lang="fr-FR" sz="4000">
                <a:solidFill>
                  <a:schemeClr val="accent4"/>
                </a:solidFill>
              </a:rPr>
              <a:t> able to </a:t>
            </a:r>
            <a:r>
              <a:rPr lang="fr-FR" sz="4000" err="1">
                <a:solidFill>
                  <a:schemeClr val="accent4"/>
                </a:solidFill>
              </a:rPr>
              <a:t>hold</a:t>
            </a:r>
            <a:r>
              <a:rPr lang="fr-FR" sz="4000">
                <a:solidFill>
                  <a:schemeClr val="accent4"/>
                </a:solidFill>
              </a:rPr>
              <a:t> down an oral </a:t>
            </a:r>
            <a:r>
              <a:rPr lang="fr-FR" sz="4000" err="1">
                <a:solidFill>
                  <a:schemeClr val="accent4"/>
                </a:solidFill>
              </a:rPr>
              <a:t>drug</a:t>
            </a:r>
            <a:r>
              <a:rPr lang="fr-FR" sz="4000">
                <a:solidFill>
                  <a:schemeClr val="accent4"/>
                </a:solidFill>
              </a:rPr>
              <a:t>  </a:t>
            </a:r>
          </a:p>
        </p:txBody>
      </p:sp>
      <p:sp>
        <p:nvSpPr>
          <p:cNvPr id="3" name="TextBox 2">
            <a:extLst>
              <a:ext uri="{FF2B5EF4-FFF2-40B4-BE49-F238E27FC236}">
                <a16:creationId xmlns:a16="http://schemas.microsoft.com/office/drawing/2014/main" id="{714CDC29-23BB-1CE8-E380-B88483426576}"/>
              </a:ext>
            </a:extLst>
          </p:cNvPr>
          <p:cNvSpPr txBox="1"/>
          <p:nvPr/>
        </p:nvSpPr>
        <p:spPr>
          <a:xfrm>
            <a:off x="9684346" y="6665915"/>
            <a:ext cx="5557520" cy="707886"/>
          </a:xfrm>
          <a:prstGeom prst="rect">
            <a:avLst/>
          </a:prstGeom>
          <a:noFill/>
        </p:spPr>
        <p:txBody>
          <a:bodyPr wrap="square" rtlCol="0">
            <a:spAutoFit/>
          </a:bodyPr>
          <a:lstStyle/>
          <a:p>
            <a:r>
              <a:rPr lang="en-US" sz="4000">
                <a:solidFill>
                  <a:schemeClr val="accent4"/>
                </a:solidFill>
              </a:rPr>
              <a:t>Administered orally</a:t>
            </a:r>
          </a:p>
        </p:txBody>
      </p:sp>
      <p:sp>
        <p:nvSpPr>
          <p:cNvPr id="9" name="TextBox 8">
            <a:extLst>
              <a:ext uri="{FF2B5EF4-FFF2-40B4-BE49-F238E27FC236}">
                <a16:creationId xmlns:a16="http://schemas.microsoft.com/office/drawing/2014/main" id="{199EDD1F-8E72-9748-FDC9-CD5B46D06FE9}"/>
              </a:ext>
            </a:extLst>
          </p:cNvPr>
          <p:cNvSpPr txBox="1"/>
          <p:nvPr/>
        </p:nvSpPr>
        <p:spPr>
          <a:xfrm>
            <a:off x="9684346" y="10055170"/>
            <a:ext cx="8412480" cy="707886"/>
          </a:xfrm>
          <a:prstGeom prst="rect">
            <a:avLst/>
          </a:prstGeom>
          <a:noFill/>
        </p:spPr>
        <p:txBody>
          <a:bodyPr wrap="square" rtlCol="0">
            <a:spAutoFit/>
          </a:bodyPr>
          <a:lstStyle/>
          <a:p>
            <a:r>
              <a:rPr lang="en-US" sz="4000">
                <a:solidFill>
                  <a:schemeClr val="accent4"/>
                </a:solidFill>
              </a:rPr>
              <a:t>Shots in the muscle or veins</a:t>
            </a:r>
          </a:p>
        </p:txBody>
      </p:sp>
    </p:spTree>
    <p:extLst>
      <p:ext uri="{BB962C8B-B14F-4D97-AF65-F5344CB8AC3E}">
        <p14:creationId xmlns:p14="http://schemas.microsoft.com/office/powerpoint/2010/main" val="32133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4" grpId="0" animBg="1"/>
      <p:bldP spid="6"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1247668" y="3603048"/>
            <a:ext cx="12410296" cy="9417963"/>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en-US" sz="4800" b="1">
                <a:solidFill>
                  <a:schemeClr val="accent1"/>
                </a:solidFill>
                <a:ea typeface="Roboto Light (Body)" panose="020B0604020202020204" charset="0"/>
                <a:cs typeface="Roboto Light (Body)" panose="020B0604020202020204" charset="0"/>
              </a:rPr>
              <a:t>Brand name</a:t>
            </a:r>
          </a:p>
          <a:p>
            <a:pPr marL="914400" indent="-914400">
              <a:spcBef>
                <a:spcPts val="100"/>
              </a:spcBef>
              <a:spcAft>
                <a:spcPts val="500"/>
              </a:spcAft>
              <a:buFont typeface="+mj-lt"/>
              <a:buAutoNum type="arabicPeriod"/>
            </a:pPr>
            <a:r>
              <a:rPr lang="en-US" sz="4800" b="1">
                <a:solidFill>
                  <a:schemeClr val="accent1"/>
                </a:solidFill>
                <a:ea typeface="Roboto Light (Body)" panose="020B0604020202020204" charset="0"/>
                <a:cs typeface="Roboto Light (Body)" panose="020B0604020202020204" charset="0"/>
              </a:rPr>
              <a:t>Generic name/ active ingredients</a:t>
            </a:r>
          </a:p>
          <a:p>
            <a:pPr marL="914400" indent="-914400">
              <a:spcBef>
                <a:spcPts val="100"/>
              </a:spcBef>
              <a:spcAft>
                <a:spcPts val="500"/>
              </a:spcAft>
              <a:buFont typeface="+mj-lt"/>
              <a:buAutoNum type="arabicPeriod"/>
            </a:pPr>
            <a:r>
              <a:rPr lang="en-US" sz="4800" b="1">
                <a:solidFill>
                  <a:schemeClr val="accent1"/>
                </a:solidFill>
                <a:ea typeface="Roboto Light (Body)" panose="020B0604020202020204" charset="0"/>
                <a:cs typeface="Roboto Light (Body)" panose="020B0604020202020204" charset="0"/>
              </a:rPr>
              <a:t>Manufacturer </a:t>
            </a:r>
          </a:p>
          <a:p>
            <a:pPr marL="914400" indent="-914400">
              <a:spcBef>
                <a:spcPts val="100"/>
              </a:spcBef>
              <a:spcAft>
                <a:spcPts val="500"/>
              </a:spcAft>
              <a:buFont typeface="+mj-lt"/>
              <a:buAutoNum type="arabicPeriod"/>
            </a:pPr>
            <a:r>
              <a:rPr lang="en-US" sz="4800" b="1">
                <a:solidFill>
                  <a:schemeClr val="accent1"/>
                </a:solidFill>
                <a:ea typeface="Roboto Light (Body)" panose="020B0604020202020204" charset="0"/>
                <a:cs typeface="Roboto Light (Body)" panose="020B0604020202020204" charset="0"/>
              </a:rPr>
              <a:t>Country of manufacture</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Dosage form</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Strengths  and excipients</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Packaging type </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Pack size</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Quantity sold </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Stock outs </a:t>
            </a:r>
          </a:p>
          <a:p>
            <a:pPr marL="914400" indent="-914400">
              <a:spcBef>
                <a:spcPts val="100"/>
              </a:spcBef>
              <a:spcAft>
                <a:spcPts val="500"/>
              </a:spcAft>
              <a:buFont typeface="+mj-lt"/>
              <a:buAutoNum type="arabicPeriod"/>
            </a:pPr>
            <a:r>
              <a:rPr lang="en-US" sz="4800">
                <a:solidFill>
                  <a:schemeClr val="accent4"/>
                </a:solidFill>
                <a:ea typeface="Roboto Light (Body)" panose="020B0604020202020204" charset="0"/>
                <a:cs typeface="Roboto Light (Body)" panose="020B0604020202020204" charset="0"/>
              </a:rPr>
              <a:t>Prices </a:t>
            </a:r>
          </a:p>
          <a:p>
            <a:pPr marL="914400" indent="-914400">
              <a:spcBef>
                <a:spcPts val="100"/>
              </a:spcBef>
              <a:spcAft>
                <a:spcPts val="500"/>
              </a:spcAft>
              <a:buFont typeface="+mj-lt"/>
              <a:buAutoNum type="arabicPeriod"/>
            </a:pPr>
            <a:endParaRPr lang="fr-FR" sz="3600">
              <a:latin typeface="Roboto Light (Body)" panose="020B0604020202020204" charset="0"/>
              <a:ea typeface="Roboto Light (Body)" panose="020B0604020202020204" charset="0"/>
              <a:cs typeface="Roboto Light (Body)" panose="020B0604020202020204" charset="0"/>
            </a:endParaRPr>
          </a:p>
          <a:p>
            <a:pPr marL="914400" indent="-914400">
              <a:spcBef>
                <a:spcPts val="100"/>
              </a:spcBef>
              <a:spcAft>
                <a:spcPts val="500"/>
              </a:spcAft>
              <a:buFont typeface="+mj-lt"/>
              <a:buAutoNum type="arabicPeriod"/>
            </a:pPr>
            <a:endParaRPr lang="fr-FR" sz="3600">
              <a:latin typeface="Roboto Light (Body)" panose="020B0604020202020204" charset="0"/>
              <a:ea typeface="Roboto Light (Body)" panose="020B0604020202020204" charset="0"/>
              <a:cs typeface="Roboto Light (Body)" panose="020B0604020202020204" charset="0"/>
            </a:endParaRPr>
          </a:p>
        </p:txBody>
      </p:sp>
      <p:sp>
        <p:nvSpPr>
          <p:cNvPr id="9" name="Title 1"/>
          <p:cNvSpPr txBox="1">
            <a:spLocks/>
          </p:cNvSpPr>
          <p:nvPr/>
        </p:nvSpPr>
        <p:spPr bwMode="auto">
          <a:xfrm>
            <a:off x="285750" y="694989"/>
            <a:ext cx="2135505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PROGRESS THROUGH THE AUDIT FORM SECTIONS</a:t>
            </a:r>
            <a:endParaRPr lang="en-US" sz="8000" b="1" kern="0">
              <a:latin typeface="+mj-lt"/>
            </a:endParaRPr>
          </a:p>
        </p:txBody>
      </p:sp>
      <p:sp>
        <p:nvSpPr>
          <p:cNvPr id="11" name="TextBox 10">
            <a:extLst>
              <a:ext uri="{FF2B5EF4-FFF2-40B4-BE49-F238E27FC236}">
                <a16:creationId xmlns:a16="http://schemas.microsoft.com/office/drawing/2014/main" id="{F28F4BD9-A27F-9721-540F-E1C08E75B99E}"/>
              </a:ext>
            </a:extLst>
          </p:cNvPr>
          <p:cNvSpPr txBox="1"/>
          <p:nvPr/>
        </p:nvSpPr>
        <p:spPr>
          <a:xfrm>
            <a:off x="12192000" y="4426697"/>
            <a:ext cx="7872668" cy="830997"/>
          </a:xfrm>
          <a:prstGeom prst="rect">
            <a:avLst/>
          </a:prstGeom>
          <a:noFill/>
        </p:spPr>
        <p:txBody>
          <a:bodyPr wrap="none" rtlCol="0">
            <a:spAutoFit/>
          </a:bodyPr>
          <a:lstStyle/>
          <a:p>
            <a:r>
              <a:rPr lang="en-US" sz="4800">
                <a:solidFill>
                  <a:schemeClr val="accent1"/>
                </a:solidFill>
              </a:rPr>
              <a:t>Topic covered in this section</a:t>
            </a:r>
          </a:p>
        </p:txBody>
      </p:sp>
      <p:sp>
        <p:nvSpPr>
          <p:cNvPr id="12" name="Right Brace 11">
            <a:extLst>
              <a:ext uri="{FF2B5EF4-FFF2-40B4-BE49-F238E27FC236}">
                <a16:creationId xmlns:a16="http://schemas.microsoft.com/office/drawing/2014/main" id="{9FD88BF1-DCAA-4C06-860E-0BB81F22169D}"/>
              </a:ext>
            </a:extLst>
          </p:cNvPr>
          <p:cNvSpPr/>
          <p:nvPr/>
        </p:nvSpPr>
        <p:spPr>
          <a:xfrm>
            <a:off x="11220450" y="3603048"/>
            <a:ext cx="581024" cy="2759652"/>
          </a:xfrm>
          <a:prstGeom prst="rightBrace">
            <a:avLst>
              <a:gd name="adj1" fmla="val 56060"/>
              <a:gd name="adj2" fmla="val 50000"/>
            </a:avLst>
          </a:prstGeom>
          <a:noFill/>
          <a:ln w="57150">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8216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43827" y="592246"/>
            <a:ext cx="10058400" cy="1211263"/>
          </a:xfrm>
        </p:spPr>
        <p:txBody>
          <a:bodyPr/>
          <a:lstStyle/>
          <a:p>
            <a:pPr eaLnBrk="1" hangingPunct="1"/>
            <a:r>
              <a:rPr lang="fr-FR" sz="8000" b="1" noProof="0">
                <a:ea typeface="Verdana" pitchFamily="34" charset="0"/>
                <a:cs typeface="Verdana" pitchFamily="34" charset="0"/>
              </a:rPr>
              <a:t>Tablets</a:t>
            </a:r>
          </a:p>
        </p:txBody>
      </p:sp>
      <p:sp>
        <p:nvSpPr>
          <p:cNvPr id="7171" name="Rectangle 3"/>
          <p:cNvSpPr>
            <a:spLocks noGrp="1" noChangeArrowheads="1"/>
          </p:cNvSpPr>
          <p:nvPr>
            <p:ph type="body" idx="4294967295"/>
          </p:nvPr>
        </p:nvSpPr>
        <p:spPr>
          <a:xfrm>
            <a:off x="543827" y="2316612"/>
            <a:ext cx="7810500" cy="829003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a:lstStyle/>
          <a:p>
            <a:pPr marL="685800" indent="-685800" eaLnBrk="1" hangingPunct="1">
              <a:spcBef>
                <a:spcPts val="100"/>
              </a:spcBef>
              <a:spcAft>
                <a:spcPts val="500"/>
              </a:spcAft>
              <a:buFont typeface="Arial" panose="020B0604020202020204" pitchFamily="34" charset="0"/>
              <a:buChar char="•"/>
            </a:pPr>
            <a:r>
              <a:rPr lang="fr-FR" sz="4800" b="1">
                <a:solidFill>
                  <a:schemeClr val="tx1"/>
                </a:solidFill>
              </a:rPr>
              <a:t>The </a:t>
            </a:r>
            <a:r>
              <a:rPr lang="fr-FR" sz="4800" b="1" err="1">
                <a:solidFill>
                  <a:schemeClr val="tx1"/>
                </a:solidFill>
              </a:rPr>
              <a:t>most</a:t>
            </a:r>
            <a:r>
              <a:rPr lang="fr-FR" sz="4800" b="1">
                <a:solidFill>
                  <a:schemeClr val="tx1"/>
                </a:solidFill>
              </a:rPr>
              <a:t> </a:t>
            </a:r>
            <a:r>
              <a:rPr lang="fr-FR" sz="4800" b="1" err="1">
                <a:solidFill>
                  <a:schemeClr val="tx1"/>
                </a:solidFill>
              </a:rPr>
              <a:t>common</a:t>
            </a:r>
            <a:r>
              <a:rPr lang="fr-FR" sz="4800" b="1">
                <a:solidFill>
                  <a:schemeClr val="tx1"/>
                </a:solidFill>
              </a:rPr>
              <a:t> </a:t>
            </a:r>
            <a:r>
              <a:rPr lang="fr-FR" sz="4800" err="1">
                <a:solidFill>
                  <a:schemeClr val="tx1"/>
                </a:solidFill>
              </a:rPr>
              <a:t>form</a:t>
            </a:r>
            <a:r>
              <a:rPr lang="fr-FR" sz="4800">
                <a:solidFill>
                  <a:schemeClr val="tx1"/>
                </a:solidFill>
              </a:rPr>
              <a:t> for an </a:t>
            </a:r>
            <a:r>
              <a:rPr lang="fr-FR" sz="4800" err="1">
                <a:solidFill>
                  <a:schemeClr val="tx1"/>
                </a:solidFill>
              </a:rPr>
              <a:t>antimalarial</a:t>
            </a:r>
            <a:r>
              <a:rPr lang="fr-FR" sz="4800">
                <a:solidFill>
                  <a:schemeClr val="tx1"/>
                </a:solidFill>
              </a:rPr>
              <a:t> </a:t>
            </a:r>
            <a:r>
              <a:rPr lang="fr-FR" sz="4800" err="1">
                <a:solidFill>
                  <a:schemeClr val="tx1"/>
                </a:solidFill>
              </a:rPr>
              <a:t>is</a:t>
            </a:r>
            <a:r>
              <a:rPr lang="fr-FR" sz="4800">
                <a:solidFill>
                  <a:schemeClr val="tx1"/>
                </a:solidFill>
              </a:rPr>
              <a:t> the </a:t>
            </a:r>
            <a:r>
              <a:rPr lang="fr-FR" sz="4800" b="1" err="1">
                <a:solidFill>
                  <a:schemeClr val="tx1"/>
                </a:solidFill>
              </a:rPr>
              <a:t>tablet</a:t>
            </a:r>
            <a:r>
              <a:rPr lang="fr-FR" sz="4800">
                <a:solidFill>
                  <a:schemeClr val="tx1"/>
                </a:solidFill>
              </a:rPr>
              <a:t>. </a:t>
            </a:r>
          </a:p>
          <a:p>
            <a:pPr marL="685800" indent="-685800" eaLnBrk="1" hangingPunct="1">
              <a:spcBef>
                <a:spcPts val="100"/>
              </a:spcBef>
              <a:spcAft>
                <a:spcPts val="500"/>
              </a:spcAft>
              <a:buFont typeface="Arial" panose="020B0604020202020204" pitchFamily="34" charset="0"/>
              <a:buChar char="•"/>
            </a:pPr>
            <a:r>
              <a:rPr lang="fr-FR" sz="4800">
                <a:solidFill>
                  <a:schemeClr val="tx1"/>
                </a:solidFill>
              </a:rPr>
              <a:t>For the </a:t>
            </a:r>
            <a:r>
              <a:rPr lang="fr-FR" sz="4800" err="1">
                <a:solidFill>
                  <a:schemeClr val="tx1"/>
                </a:solidFill>
              </a:rPr>
              <a:t>purposes</a:t>
            </a:r>
            <a:r>
              <a:rPr lang="fr-FR" sz="4800">
                <a:solidFill>
                  <a:schemeClr val="tx1"/>
                </a:solidFill>
              </a:rPr>
              <a:t> of </a:t>
            </a:r>
            <a:r>
              <a:rPr lang="fr-FR" sz="4800" err="1">
                <a:solidFill>
                  <a:schemeClr val="tx1"/>
                </a:solidFill>
              </a:rPr>
              <a:t>this</a:t>
            </a:r>
            <a:r>
              <a:rPr lang="fr-FR" sz="4800">
                <a:solidFill>
                  <a:schemeClr val="tx1"/>
                </a:solidFill>
              </a:rPr>
              <a:t> </a:t>
            </a:r>
            <a:r>
              <a:rPr lang="fr-FR" sz="4800" err="1">
                <a:solidFill>
                  <a:schemeClr val="tx1"/>
                </a:solidFill>
              </a:rPr>
              <a:t>study</a:t>
            </a:r>
            <a:r>
              <a:rPr lang="fr-FR" sz="4800">
                <a:solidFill>
                  <a:schemeClr val="tx1"/>
                </a:solidFill>
              </a:rPr>
              <a:t>, </a:t>
            </a:r>
            <a:r>
              <a:rPr lang="fr-FR" sz="4800" b="1">
                <a:solidFill>
                  <a:schemeClr val="tx1"/>
                </a:solidFill>
              </a:rPr>
              <a:t>capsule </a:t>
            </a:r>
            <a:r>
              <a:rPr lang="fr-FR" sz="4800">
                <a:solidFill>
                  <a:schemeClr val="tx1"/>
                </a:solidFill>
              </a:rPr>
              <a:t>and </a:t>
            </a:r>
            <a:r>
              <a:rPr lang="fr-FR" sz="4800" b="1" err="1">
                <a:solidFill>
                  <a:schemeClr val="tx1"/>
                </a:solidFill>
              </a:rPr>
              <a:t>pill</a:t>
            </a:r>
            <a:r>
              <a:rPr lang="fr-FR" sz="4800" b="1">
                <a:solidFill>
                  <a:schemeClr val="tx1"/>
                </a:solidFill>
              </a:rPr>
              <a:t> </a:t>
            </a:r>
            <a:r>
              <a:rPr lang="fr-FR" sz="4800" err="1">
                <a:solidFill>
                  <a:schemeClr val="tx1"/>
                </a:solidFill>
              </a:rPr>
              <a:t>forms</a:t>
            </a:r>
            <a:r>
              <a:rPr lang="fr-FR" sz="4800">
                <a:solidFill>
                  <a:schemeClr val="tx1"/>
                </a:solidFill>
              </a:rPr>
              <a:t> are </a:t>
            </a:r>
            <a:r>
              <a:rPr lang="fr-FR" sz="4800" err="1">
                <a:solidFill>
                  <a:schemeClr val="tx1"/>
                </a:solidFill>
              </a:rPr>
              <a:t>considered</a:t>
            </a:r>
            <a:r>
              <a:rPr lang="fr-FR" sz="4800">
                <a:solidFill>
                  <a:schemeClr val="tx1"/>
                </a:solidFill>
              </a:rPr>
              <a:t> as "</a:t>
            </a:r>
            <a:r>
              <a:rPr lang="fr-FR" sz="4800" err="1">
                <a:solidFill>
                  <a:schemeClr val="tx1"/>
                </a:solidFill>
              </a:rPr>
              <a:t>tablets</a:t>
            </a:r>
            <a:r>
              <a:rPr lang="fr-FR" sz="4800">
                <a:solidFill>
                  <a:schemeClr val="tx1"/>
                </a:solidFill>
              </a:rPr>
              <a:t>"</a:t>
            </a:r>
            <a:r>
              <a:rPr lang="fr-FR" sz="4800" noProof="0">
                <a:solidFill>
                  <a:schemeClr val="tx1"/>
                </a:solidFill>
              </a:rPr>
              <a:t>.</a:t>
            </a:r>
          </a:p>
          <a:p>
            <a:pPr marL="685800" indent="-685800" eaLnBrk="1" hangingPunct="1">
              <a:spcBef>
                <a:spcPts val="100"/>
              </a:spcBef>
              <a:spcAft>
                <a:spcPts val="500"/>
              </a:spcAft>
              <a:buFont typeface="Arial" panose="020B0604020202020204" pitchFamily="34" charset="0"/>
              <a:buChar char="•"/>
            </a:pPr>
            <a:r>
              <a:rPr lang="fr-FR" sz="4800" err="1">
                <a:solidFill>
                  <a:schemeClr val="tx1"/>
                </a:solidFill>
              </a:rPr>
              <a:t>Also</a:t>
            </a:r>
            <a:r>
              <a:rPr lang="fr-FR" sz="4800">
                <a:solidFill>
                  <a:schemeClr val="tx1"/>
                </a:solidFill>
              </a:rPr>
              <a:t>: </a:t>
            </a:r>
            <a:r>
              <a:rPr lang="fr-FR" sz="4800" b="1" err="1">
                <a:solidFill>
                  <a:schemeClr val="tx1"/>
                </a:solidFill>
              </a:rPr>
              <a:t>Lactabs</a:t>
            </a:r>
            <a:r>
              <a:rPr lang="fr-FR" sz="4800" b="1">
                <a:solidFill>
                  <a:schemeClr val="tx1"/>
                </a:solidFill>
              </a:rPr>
              <a:t>, </a:t>
            </a:r>
            <a:r>
              <a:rPr lang="fr-FR" sz="4800" b="1" err="1">
                <a:solidFill>
                  <a:schemeClr val="tx1"/>
                </a:solidFill>
              </a:rPr>
              <a:t>caplets</a:t>
            </a:r>
            <a:r>
              <a:rPr lang="fr-FR" sz="4800" b="1">
                <a:solidFill>
                  <a:schemeClr val="tx1"/>
                </a:solidFill>
              </a:rPr>
              <a:t>, </a:t>
            </a:r>
            <a:r>
              <a:rPr lang="fr-FR" sz="4800" b="1" err="1">
                <a:solidFill>
                  <a:schemeClr val="tx1"/>
                </a:solidFill>
              </a:rPr>
              <a:t>tabs</a:t>
            </a:r>
            <a:r>
              <a:rPr lang="fr-FR" sz="4800" b="1">
                <a:solidFill>
                  <a:schemeClr val="tx1"/>
                </a:solidFill>
              </a:rPr>
              <a:t>, caps</a:t>
            </a:r>
          </a:p>
        </p:txBody>
      </p:sp>
      <p:pic>
        <p:nvPicPr>
          <p:cNvPr id="7174" name="Picture 6" descr="Nearly 40% of Type 2 diabetes patients stop taking their second-line  medication - Northwestern Now">
            <a:extLst>
              <a:ext uri="{FF2B5EF4-FFF2-40B4-BE49-F238E27FC236}">
                <a16:creationId xmlns:a16="http://schemas.microsoft.com/office/drawing/2014/main" id="{C9FFD76D-6A9B-7A2A-8357-EA948B847B0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69759" y="1874548"/>
            <a:ext cx="7810121" cy="523358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2" descr="Z:\Photos\Country-Specific\DRC\Drug Photos\Photos edited\02 - Impossible Nivaquine 300.jpg"/>
          <p:cNvPicPr>
            <a:picLocks noChangeAspect="1" noChangeArrowheads="1"/>
          </p:cNvPicPr>
          <p:nvPr/>
        </p:nvPicPr>
        <p:blipFill>
          <a:blip r:embed="rId3" cstate="print"/>
          <a:srcRect/>
          <a:stretch>
            <a:fillRect/>
          </a:stretch>
        </p:blipFill>
        <p:spPr bwMode="auto">
          <a:xfrm>
            <a:off x="17015244" y="4869170"/>
            <a:ext cx="7117512" cy="3018654"/>
          </a:xfrm>
          <a:prstGeom prst="rect">
            <a:avLst/>
          </a:prstGeom>
          <a:noFill/>
          <a:ln w="9525">
            <a:noFill/>
            <a:miter lim="800000"/>
            <a:headEnd/>
            <a:tailEnd/>
          </a:ln>
        </p:spPr>
      </p:pic>
      <p:sp>
        <p:nvSpPr>
          <p:cNvPr id="4100" name="Oval 11"/>
          <p:cNvSpPr>
            <a:spLocks noChangeArrowheads="1"/>
          </p:cNvSpPr>
          <p:nvPr/>
        </p:nvSpPr>
        <p:spPr bwMode="auto">
          <a:xfrm>
            <a:off x="17255088" y="6668624"/>
            <a:ext cx="4724400" cy="1219200"/>
          </a:xfrm>
          <a:prstGeom prst="ellipse">
            <a:avLst/>
          </a:prstGeom>
          <a:noFill/>
          <a:ln w="38100">
            <a:solidFill>
              <a:srgbClr val="FF3300"/>
            </a:solidFill>
            <a:round/>
            <a:headEnd/>
            <a:tailEnd/>
          </a:ln>
        </p:spPr>
        <p:txBody>
          <a:bodyPr wrap="none" anchor="ctr"/>
          <a:lstStyle/>
          <a:p>
            <a:endParaRPr lang="fr-FR" sz="3600"/>
          </a:p>
        </p:txBody>
      </p:sp>
      <p:pic>
        <p:nvPicPr>
          <p:cNvPr id="4103" name="Picture 7"/>
          <p:cNvPicPr>
            <a:picLocks noChangeAspect="1" noChangeArrowheads="1"/>
          </p:cNvPicPr>
          <p:nvPr/>
        </p:nvPicPr>
        <p:blipFill>
          <a:blip r:embed="rId4" cstate="print"/>
          <a:srcRect/>
          <a:stretch>
            <a:fillRect/>
          </a:stretch>
        </p:blipFill>
        <p:spPr bwMode="auto">
          <a:xfrm>
            <a:off x="10028529" y="7345432"/>
            <a:ext cx="6711127" cy="4706092"/>
          </a:xfrm>
          <a:prstGeom prst="rect">
            <a:avLst/>
          </a:prstGeom>
          <a:noFill/>
          <a:ln w="9525">
            <a:noFill/>
            <a:miter lim="800000"/>
            <a:headEnd/>
            <a:tailEnd/>
          </a:ln>
        </p:spPr>
      </p:pic>
      <p:sp>
        <p:nvSpPr>
          <p:cNvPr id="4104" name="Oval 11"/>
          <p:cNvSpPr>
            <a:spLocks noChangeArrowheads="1"/>
          </p:cNvSpPr>
          <p:nvPr/>
        </p:nvSpPr>
        <p:spPr bwMode="auto">
          <a:xfrm>
            <a:off x="14467003" y="10371587"/>
            <a:ext cx="2500442" cy="1371600"/>
          </a:xfrm>
          <a:prstGeom prst="ellipse">
            <a:avLst/>
          </a:prstGeom>
          <a:noFill/>
          <a:ln w="38100">
            <a:solidFill>
              <a:srgbClr val="FF3300"/>
            </a:solidFill>
            <a:round/>
            <a:headEnd/>
            <a:tailEnd/>
          </a:ln>
        </p:spPr>
        <p:txBody>
          <a:bodyPr wrap="none" anchor="ctr"/>
          <a:lstStyle/>
          <a:p>
            <a:endParaRPr lang="fr-FR" sz="3600"/>
          </a:p>
        </p:txBody>
      </p:sp>
      <p:pic>
        <p:nvPicPr>
          <p:cNvPr id="3" name="Picture 2" descr="Sulfadoxine,Pyrimethamine-Neosidar | Rocket Health">
            <a:extLst>
              <a:ext uri="{FF2B5EF4-FFF2-40B4-BE49-F238E27FC236}">
                <a16:creationId xmlns:a16="http://schemas.microsoft.com/office/drawing/2014/main" id="{83823823-3072-1C74-5950-B533CA57CAC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7015244" y="1803509"/>
            <a:ext cx="6159604" cy="280118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1">
            <a:extLst>
              <a:ext uri="{FF2B5EF4-FFF2-40B4-BE49-F238E27FC236}">
                <a16:creationId xmlns:a16="http://schemas.microsoft.com/office/drawing/2014/main" id="{17E8FF9A-E46C-2B73-A07B-5780019491A2}"/>
              </a:ext>
            </a:extLst>
          </p:cNvPr>
          <p:cNvSpPr>
            <a:spLocks noChangeArrowheads="1"/>
          </p:cNvSpPr>
          <p:nvPr/>
        </p:nvSpPr>
        <p:spPr bwMode="auto">
          <a:xfrm>
            <a:off x="20563064" y="1548652"/>
            <a:ext cx="2947148" cy="825500"/>
          </a:xfrm>
          <a:prstGeom prst="ellipse">
            <a:avLst/>
          </a:prstGeom>
          <a:noFill/>
          <a:ln w="38100">
            <a:solidFill>
              <a:srgbClr val="FF3300"/>
            </a:solidFill>
            <a:round/>
            <a:headEnd/>
            <a:tailEnd/>
          </a:ln>
        </p:spPr>
        <p:txBody>
          <a:bodyPr wrap="none" anchor="ctr"/>
          <a:lstStyle/>
          <a:p>
            <a:endParaRPr lang="fr-FR" sz="3600"/>
          </a:p>
        </p:txBody>
      </p:sp>
      <p:pic>
        <p:nvPicPr>
          <p:cNvPr id="7172" name="Picture 4" descr="SWIDAR (Sulfadoxine+Pyrimethamine 500/25)">
            <a:extLst>
              <a:ext uri="{FF2B5EF4-FFF2-40B4-BE49-F238E27FC236}">
                <a16:creationId xmlns:a16="http://schemas.microsoft.com/office/drawing/2014/main" id="{01FD8380-0206-0934-FB74-890767E9533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1600" t="28000" r="3600" b="24336"/>
          <a:stretch/>
        </p:blipFill>
        <p:spPr bwMode="auto">
          <a:xfrm>
            <a:off x="17015244" y="8152296"/>
            <a:ext cx="7010400" cy="3940409"/>
          </a:xfrm>
          <a:prstGeom prst="rect">
            <a:avLst/>
          </a:prstGeom>
          <a:noFill/>
          <a:extLst>
            <a:ext uri="{909E8E84-426E-40DD-AFC4-6F175D3DCCD1}">
              <a14:hiddenFill xmlns:a14="http://schemas.microsoft.com/office/drawing/2010/main">
                <a:solidFill>
                  <a:srgbClr val="FFFFFF"/>
                </a:solidFill>
              </a14:hiddenFill>
            </a:ext>
          </a:extLst>
        </p:spPr>
      </p:pic>
      <p:sp>
        <p:nvSpPr>
          <p:cNvPr id="4102" name="Oval 11"/>
          <p:cNvSpPr>
            <a:spLocks noChangeArrowheads="1"/>
          </p:cNvSpPr>
          <p:nvPr/>
        </p:nvSpPr>
        <p:spPr bwMode="auto">
          <a:xfrm>
            <a:off x="22158744" y="10808006"/>
            <a:ext cx="1351468" cy="972210"/>
          </a:xfrm>
          <a:prstGeom prst="ellipse">
            <a:avLst/>
          </a:prstGeom>
          <a:noFill/>
          <a:ln w="38100">
            <a:solidFill>
              <a:srgbClr val="FF3300"/>
            </a:solidFill>
            <a:round/>
            <a:headEnd/>
            <a:tailEnd/>
          </a:ln>
        </p:spPr>
        <p:txBody>
          <a:bodyPr wrap="none" anchor="ctr"/>
          <a:lstStyle/>
          <a:p>
            <a:endParaRPr lang="fr-FR" sz="3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23848" y="390992"/>
            <a:ext cx="23449891" cy="2318583"/>
          </a:xfrm>
        </p:spPr>
        <p:txBody>
          <a:bodyPr/>
          <a:lstStyle/>
          <a:p>
            <a:pPr eaLnBrk="1" hangingPunct="1"/>
            <a:r>
              <a:rPr lang="fr-FR" sz="8000" b="1" noProof="0">
                <a:ea typeface="Verdana" pitchFamily="34" charset="0"/>
                <a:cs typeface="Verdana" pitchFamily="34" charset="0"/>
              </a:rPr>
              <a:t>Tablets</a:t>
            </a:r>
            <a:r>
              <a:rPr lang="fr-FR" sz="8000">
                <a:ea typeface="Verdana" pitchFamily="34" charset="0"/>
                <a:cs typeface="Verdana" pitchFamily="34" charset="0"/>
              </a:rPr>
              <a:t> May </a:t>
            </a:r>
            <a:r>
              <a:rPr lang="fr-FR" sz="8000" err="1">
                <a:ea typeface="Verdana" pitchFamily="34" charset="0"/>
                <a:cs typeface="Verdana" pitchFamily="34" charset="0"/>
              </a:rPr>
              <a:t>be</a:t>
            </a:r>
            <a:r>
              <a:rPr lang="fr-FR" sz="8000">
                <a:ea typeface="Verdana" pitchFamily="34" charset="0"/>
                <a:cs typeface="Verdana" pitchFamily="34" charset="0"/>
              </a:rPr>
              <a:t> </a:t>
            </a:r>
            <a:r>
              <a:rPr lang="fr-FR" sz="8000" b="1" noProof="0">
                <a:ea typeface="Verdana" pitchFamily="34" charset="0"/>
                <a:cs typeface="Verdana" pitchFamily="34" charset="0"/>
              </a:rPr>
              <a:t> </a:t>
            </a:r>
            <a:r>
              <a:rPr lang="fr-FR" sz="8000" b="1" noProof="0" err="1">
                <a:ea typeface="Verdana" pitchFamily="34" charset="0"/>
                <a:cs typeface="Verdana" pitchFamily="34" charset="0"/>
              </a:rPr>
              <a:t>fixed</a:t>
            </a:r>
            <a:r>
              <a:rPr lang="fr-FR" sz="8000" b="1" noProof="0">
                <a:ea typeface="Verdana" pitchFamily="34" charset="0"/>
                <a:cs typeface="Verdana" pitchFamily="34" charset="0"/>
              </a:rPr>
              <a:t>-dose combination (FDC) OR non-</a:t>
            </a:r>
            <a:r>
              <a:rPr lang="fr-FR" sz="8000" b="1" noProof="0" err="1">
                <a:ea typeface="Verdana" pitchFamily="34" charset="0"/>
                <a:cs typeface="Verdana" pitchFamily="34" charset="0"/>
              </a:rPr>
              <a:t>fdc</a:t>
            </a:r>
            <a:endParaRPr lang="fr-FR" sz="8000" b="1" noProof="0">
              <a:solidFill>
                <a:schemeClr val="accent1"/>
              </a:solidFill>
              <a:ea typeface="Verdana" pitchFamily="34" charset="0"/>
              <a:cs typeface="Verdana" pitchFamily="34" charset="0"/>
            </a:endParaRPr>
          </a:p>
        </p:txBody>
      </p:sp>
      <p:sp>
        <p:nvSpPr>
          <p:cNvPr id="4" name="Text Placeholder 3">
            <a:extLst>
              <a:ext uri="{FF2B5EF4-FFF2-40B4-BE49-F238E27FC236}">
                <a16:creationId xmlns:a16="http://schemas.microsoft.com/office/drawing/2014/main" id="{ABD5FFE3-6705-2A25-C5A4-2A20126994EB}"/>
              </a:ext>
            </a:extLst>
          </p:cNvPr>
          <p:cNvSpPr>
            <a:spLocks noGrp="1"/>
          </p:cNvSpPr>
          <p:nvPr>
            <p:ph type="body" idx="10"/>
          </p:nvPr>
        </p:nvSpPr>
        <p:spPr>
          <a:xfrm>
            <a:off x="711482" y="3893744"/>
            <a:ext cx="6377359" cy="9299734"/>
          </a:xfrm>
          <a:prstGeom prst="roundRect">
            <a:avLst/>
          </a:prstGeom>
          <a:solidFill>
            <a:schemeClr val="accent1"/>
          </a:solidFill>
          <a:ln>
            <a:solidFill>
              <a:schemeClr val="accent1"/>
            </a:solidFill>
          </a:ln>
        </p:spPr>
        <p:style>
          <a:lnRef idx="2">
            <a:schemeClr val="accent5">
              <a:shade val="15000"/>
            </a:schemeClr>
          </a:lnRef>
          <a:fillRef idx="1">
            <a:schemeClr val="accent5"/>
          </a:fillRef>
          <a:effectRef idx="0">
            <a:schemeClr val="accent5"/>
          </a:effectRef>
          <a:fontRef idx="minor">
            <a:schemeClr val="lt1"/>
          </a:fontRef>
        </p:style>
        <p:txBody>
          <a:bodyPr/>
          <a:lstStyle/>
          <a:p>
            <a:r>
              <a:rPr lang="fr-FR" sz="4000">
                <a:solidFill>
                  <a:schemeClr val="bg1"/>
                </a:solidFill>
              </a:rPr>
              <a:t>A </a:t>
            </a:r>
            <a:r>
              <a:rPr lang="fr-FR" sz="4000" b="1" u="sng" err="1">
                <a:solidFill>
                  <a:schemeClr val="bg1"/>
                </a:solidFill>
              </a:rPr>
              <a:t>fixed</a:t>
            </a:r>
            <a:r>
              <a:rPr lang="fr-FR" sz="4000" b="1" u="sng">
                <a:solidFill>
                  <a:schemeClr val="bg1"/>
                </a:solidFill>
              </a:rPr>
              <a:t> dose combination (FDC) </a:t>
            </a:r>
            <a:r>
              <a:rPr lang="fr-FR" sz="4000" err="1">
                <a:solidFill>
                  <a:schemeClr val="bg1"/>
                </a:solidFill>
              </a:rPr>
              <a:t>tablet</a:t>
            </a:r>
            <a:r>
              <a:rPr lang="fr-FR" sz="4000">
                <a:solidFill>
                  <a:schemeClr val="bg1"/>
                </a:solidFill>
              </a:rPr>
              <a:t> </a:t>
            </a:r>
            <a:r>
              <a:rPr lang="fr-FR" sz="4000" err="1">
                <a:solidFill>
                  <a:schemeClr val="bg1"/>
                </a:solidFill>
              </a:rPr>
              <a:t>contains</a:t>
            </a:r>
            <a:r>
              <a:rPr lang="fr-FR" sz="4000">
                <a:solidFill>
                  <a:schemeClr val="bg1"/>
                </a:solidFill>
              </a:rPr>
              <a:t> </a:t>
            </a:r>
            <a:r>
              <a:rPr lang="fr-FR" sz="4000" err="1">
                <a:solidFill>
                  <a:schemeClr val="bg1"/>
                </a:solidFill>
              </a:rPr>
              <a:t>both</a:t>
            </a:r>
            <a:r>
              <a:rPr lang="fr-FR" sz="4000">
                <a:solidFill>
                  <a:schemeClr val="bg1"/>
                </a:solidFill>
              </a:rPr>
              <a:t> active </a:t>
            </a:r>
            <a:r>
              <a:rPr lang="fr-FR" sz="4000" err="1">
                <a:solidFill>
                  <a:schemeClr val="bg1"/>
                </a:solidFill>
              </a:rPr>
              <a:t>ingredients</a:t>
            </a:r>
            <a:r>
              <a:rPr lang="fr-FR" sz="4000">
                <a:solidFill>
                  <a:schemeClr val="bg1"/>
                </a:solidFill>
              </a:rPr>
              <a:t> in </a:t>
            </a:r>
            <a:r>
              <a:rPr lang="fr-FR" sz="4000" err="1">
                <a:solidFill>
                  <a:schemeClr val="bg1"/>
                </a:solidFill>
              </a:rPr>
              <a:t>each</a:t>
            </a:r>
            <a:r>
              <a:rPr lang="fr-FR" sz="4000">
                <a:solidFill>
                  <a:schemeClr val="bg1"/>
                </a:solidFill>
              </a:rPr>
              <a:t> </a:t>
            </a:r>
            <a:r>
              <a:rPr lang="fr-FR" sz="4000" err="1">
                <a:solidFill>
                  <a:schemeClr val="bg1"/>
                </a:solidFill>
              </a:rPr>
              <a:t>tablet</a:t>
            </a:r>
            <a:endParaRPr lang="fr-FR" sz="4000">
              <a:solidFill>
                <a:schemeClr val="bg1"/>
              </a:solidFill>
            </a:endParaRPr>
          </a:p>
          <a:p>
            <a:pPr marL="685800" indent="-685800">
              <a:buFont typeface="Arial" panose="020B0604020202020204" pitchFamily="34" charset="0"/>
              <a:buChar char="•"/>
            </a:pPr>
            <a:r>
              <a:rPr lang="fr-FR" sz="4000">
                <a:solidFill>
                  <a:schemeClr val="bg1"/>
                </a:solidFill>
              </a:rPr>
              <a:t>On the packaging, look out for: "</a:t>
            </a:r>
            <a:r>
              <a:rPr lang="fr-FR" sz="4000" err="1">
                <a:solidFill>
                  <a:schemeClr val="bg1"/>
                </a:solidFill>
              </a:rPr>
              <a:t>fixed</a:t>
            </a:r>
            <a:r>
              <a:rPr lang="fr-FR" sz="4000">
                <a:solidFill>
                  <a:schemeClr val="bg1"/>
                </a:solidFill>
              </a:rPr>
              <a:t> combination", "</a:t>
            </a:r>
            <a:r>
              <a:rPr lang="fr-FR" sz="4000" err="1">
                <a:solidFill>
                  <a:schemeClr val="bg1"/>
                </a:solidFill>
              </a:rPr>
              <a:t>product</a:t>
            </a:r>
            <a:r>
              <a:rPr lang="fr-FR" sz="4000">
                <a:solidFill>
                  <a:schemeClr val="bg1"/>
                </a:solidFill>
              </a:rPr>
              <a:t> A/ </a:t>
            </a:r>
            <a:r>
              <a:rPr lang="fr-FR" sz="4000" err="1">
                <a:solidFill>
                  <a:schemeClr val="bg1"/>
                </a:solidFill>
              </a:rPr>
              <a:t>product</a:t>
            </a:r>
            <a:r>
              <a:rPr lang="fr-FR" sz="4000">
                <a:solidFill>
                  <a:schemeClr val="bg1"/>
                </a:solidFill>
              </a:rPr>
              <a:t> B </a:t>
            </a:r>
            <a:r>
              <a:rPr lang="fr-FR" sz="4000" err="1">
                <a:solidFill>
                  <a:schemeClr val="bg1"/>
                </a:solidFill>
              </a:rPr>
              <a:t>tablets</a:t>
            </a:r>
            <a:r>
              <a:rPr lang="fr-FR" sz="4000">
                <a:solidFill>
                  <a:schemeClr val="bg1"/>
                </a:solidFill>
              </a:rPr>
              <a:t>"; "FDC"; "</a:t>
            </a:r>
            <a:r>
              <a:rPr lang="fr-FR" sz="4000" err="1">
                <a:solidFill>
                  <a:schemeClr val="bg1"/>
                </a:solidFill>
              </a:rPr>
              <a:t>each</a:t>
            </a:r>
            <a:r>
              <a:rPr lang="fr-FR" sz="4000">
                <a:solidFill>
                  <a:schemeClr val="bg1"/>
                </a:solidFill>
              </a:rPr>
              <a:t> </a:t>
            </a:r>
            <a:r>
              <a:rPr lang="fr-FR" sz="4000" err="1">
                <a:solidFill>
                  <a:schemeClr val="bg1"/>
                </a:solidFill>
              </a:rPr>
              <a:t>tablet</a:t>
            </a:r>
            <a:r>
              <a:rPr lang="fr-FR" sz="4000">
                <a:solidFill>
                  <a:schemeClr val="bg1"/>
                </a:solidFill>
              </a:rPr>
              <a:t> </a:t>
            </a:r>
            <a:r>
              <a:rPr lang="fr-FR" sz="4000" err="1">
                <a:solidFill>
                  <a:schemeClr val="bg1"/>
                </a:solidFill>
              </a:rPr>
              <a:t>contains</a:t>
            </a:r>
            <a:r>
              <a:rPr lang="fr-FR" sz="4000">
                <a:solidFill>
                  <a:schemeClr val="bg1"/>
                </a:solidFill>
              </a:rPr>
              <a:t>...."</a:t>
            </a:r>
          </a:p>
          <a:p>
            <a:pPr marL="685800" indent="-685800">
              <a:buFont typeface="Arial" panose="020B0604020202020204" pitchFamily="34" charset="0"/>
              <a:buChar char="•"/>
            </a:pPr>
            <a:r>
              <a:rPr lang="fr-FR" sz="4000" i="1" err="1">
                <a:solidFill>
                  <a:schemeClr val="bg1"/>
                </a:solidFill>
              </a:rPr>
              <a:t>These</a:t>
            </a:r>
            <a:r>
              <a:rPr lang="fr-FR" sz="4000" i="1">
                <a:solidFill>
                  <a:schemeClr val="bg1"/>
                </a:solidFill>
              </a:rPr>
              <a:t> </a:t>
            </a:r>
            <a:r>
              <a:rPr lang="fr-FR" sz="4000" i="1" err="1">
                <a:solidFill>
                  <a:schemeClr val="bg1"/>
                </a:solidFill>
              </a:rPr>
              <a:t>represent</a:t>
            </a:r>
            <a:r>
              <a:rPr lang="fr-FR" sz="4000" i="1">
                <a:solidFill>
                  <a:schemeClr val="bg1"/>
                </a:solidFill>
              </a:rPr>
              <a:t> the </a:t>
            </a:r>
            <a:r>
              <a:rPr lang="fr-FR" sz="4000" i="1" err="1">
                <a:solidFill>
                  <a:schemeClr val="bg1"/>
                </a:solidFill>
              </a:rPr>
              <a:t>majority</a:t>
            </a:r>
            <a:r>
              <a:rPr lang="fr-FR" sz="4000" i="1">
                <a:solidFill>
                  <a:schemeClr val="bg1"/>
                </a:solidFill>
              </a:rPr>
              <a:t> of </a:t>
            </a:r>
            <a:r>
              <a:rPr lang="fr-FR" sz="4000" i="1" err="1">
                <a:solidFill>
                  <a:schemeClr val="bg1"/>
                </a:solidFill>
              </a:rPr>
              <a:t>artemisinin-based</a:t>
            </a:r>
            <a:r>
              <a:rPr lang="fr-FR" sz="4000" i="1">
                <a:solidFill>
                  <a:schemeClr val="bg1"/>
                </a:solidFill>
              </a:rPr>
              <a:t> combination </a:t>
            </a:r>
            <a:r>
              <a:rPr lang="fr-FR" sz="4000" i="1" err="1">
                <a:solidFill>
                  <a:schemeClr val="bg1"/>
                </a:solidFill>
              </a:rPr>
              <a:t>therapies</a:t>
            </a:r>
            <a:r>
              <a:rPr lang="fr-FR" sz="4000" i="1">
                <a:solidFill>
                  <a:schemeClr val="bg1"/>
                </a:solidFill>
              </a:rPr>
              <a:t>.</a:t>
            </a:r>
          </a:p>
        </p:txBody>
      </p:sp>
      <p:grpSp>
        <p:nvGrpSpPr>
          <p:cNvPr id="2" name="Group 1">
            <a:extLst>
              <a:ext uri="{FF2B5EF4-FFF2-40B4-BE49-F238E27FC236}">
                <a16:creationId xmlns:a16="http://schemas.microsoft.com/office/drawing/2014/main" id="{4C9A94B8-EC01-F1EC-893D-33AA10E932EF}"/>
              </a:ext>
            </a:extLst>
          </p:cNvPr>
          <p:cNvGrpSpPr/>
          <p:nvPr/>
        </p:nvGrpSpPr>
        <p:grpSpPr>
          <a:xfrm>
            <a:off x="7261412" y="5520864"/>
            <a:ext cx="4267200" cy="7228392"/>
            <a:chOff x="7261412" y="5520864"/>
            <a:chExt cx="4267200" cy="7228392"/>
          </a:xfrm>
        </p:grpSpPr>
        <p:pic>
          <p:nvPicPr>
            <p:cNvPr id="1026" name="Picture 2" descr="Artemether &amp; Lumefantrine 80-480 Mg Tablets Manufacture in Ahmedabad -  Schwitz Biotech">
              <a:extLst>
                <a:ext uri="{FF2B5EF4-FFF2-40B4-BE49-F238E27FC236}">
                  <a16:creationId xmlns:a16="http://schemas.microsoft.com/office/drawing/2014/main" id="{E425D428-B405-8092-E75E-D7912E10278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61412" y="5520864"/>
              <a:ext cx="4267200" cy="72283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11"/>
            <p:cNvSpPr>
              <a:spLocks noChangeArrowheads="1"/>
            </p:cNvSpPr>
            <p:nvPr/>
          </p:nvSpPr>
          <p:spPr bwMode="auto">
            <a:xfrm>
              <a:off x="7606553" y="9342668"/>
              <a:ext cx="1371600" cy="1431460"/>
            </a:xfrm>
            <a:prstGeom prst="ellipse">
              <a:avLst/>
            </a:prstGeom>
            <a:noFill/>
            <a:ln w="38100">
              <a:solidFill>
                <a:srgbClr val="FF3300"/>
              </a:solidFill>
              <a:round/>
              <a:headEnd/>
              <a:tailEnd/>
            </a:ln>
          </p:spPr>
          <p:txBody>
            <a:bodyPr wrap="none" anchor="ctr"/>
            <a:lstStyle/>
            <a:p>
              <a:endParaRPr lang="fr-FR" sz="3600"/>
            </a:p>
          </p:txBody>
        </p:sp>
      </p:grpSp>
      <p:sp>
        <p:nvSpPr>
          <p:cNvPr id="12" name="TextBox 11">
            <a:extLst>
              <a:ext uri="{FF2B5EF4-FFF2-40B4-BE49-F238E27FC236}">
                <a16:creationId xmlns:a16="http://schemas.microsoft.com/office/drawing/2014/main" id="{F4EBEE20-87C7-D8D0-4A32-B3DC5A310B07}"/>
              </a:ext>
            </a:extLst>
          </p:cNvPr>
          <p:cNvSpPr txBox="1"/>
          <p:nvPr/>
        </p:nvSpPr>
        <p:spPr>
          <a:xfrm>
            <a:off x="12527147" y="3680082"/>
            <a:ext cx="10972800" cy="3507343"/>
          </a:xfrm>
          <a:prstGeom prst="roundRect">
            <a:avLst/>
          </a:prstGeom>
          <a:solidFill>
            <a:schemeClr val="accent1"/>
          </a:solidFill>
          <a:ln>
            <a:solidFill>
              <a:schemeClr val="accent1"/>
            </a:solidFill>
          </a:ln>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r>
              <a:rPr lang="fr-FR" sz="4000">
                <a:solidFill>
                  <a:schemeClr val="bg1"/>
                </a:solidFill>
              </a:rPr>
              <a:t>A </a:t>
            </a:r>
            <a:r>
              <a:rPr lang="fr-FR" sz="4000" b="1" u="sng">
                <a:solidFill>
                  <a:schemeClr val="bg1"/>
                </a:solidFill>
              </a:rPr>
              <a:t>non-FDC</a:t>
            </a:r>
            <a:r>
              <a:rPr lang="fr-FR" sz="4000">
                <a:solidFill>
                  <a:schemeClr val="bg1"/>
                </a:solidFill>
              </a:rPr>
              <a:t> </a:t>
            </a:r>
            <a:r>
              <a:rPr lang="fr-FR" sz="4000" err="1">
                <a:solidFill>
                  <a:schemeClr val="bg1"/>
                </a:solidFill>
              </a:rPr>
              <a:t>product</a:t>
            </a:r>
            <a:r>
              <a:rPr lang="fr-FR" sz="4000">
                <a:solidFill>
                  <a:schemeClr val="bg1"/>
                </a:solidFill>
              </a:rPr>
              <a:t> </a:t>
            </a:r>
            <a:r>
              <a:rPr lang="fr-FR" sz="4000" err="1">
                <a:solidFill>
                  <a:schemeClr val="bg1"/>
                </a:solidFill>
              </a:rPr>
              <a:t>will</a:t>
            </a:r>
            <a:r>
              <a:rPr lang="fr-FR" sz="4000">
                <a:solidFill>
                  <a:schemeClr val="bg1"/>
                </a:solidFill>
              </a:rPr>
              <a:t> have the 2 </a:t>
            </a:r>
            <a:r>
              <a:rPr lang="fr-FR" sz="4000" err="1">
                <a:solidFill>
                  <a:schemeClr val="bg1"/>
                </a:solidFill>
              </a:rPr>
              <a:t>generic</a:t>
            </a:r>
            <a:r>
              <a:rPr lang="fr-FR" sz="4000">
                <a:solidFill>
                  <a:schemeClr val="bg1"/>
                </a:solidFill>
              </a:rPr>
              <a:t> </a:t>
            </a:r>
            <a:r>
              <a:rPr lang="fr-FR" sz="4000" err="1">
                <a:solidFill>
                  <a:schemeClr val="bg1"/>
                </a:solidFill>
              </a:rPr>
              <a:t>drugs</a:t>
            </a:r>
            <a:r>
              <a:rPr lang="fr-FR" sz="4000">
                <a:solidFill>
                  <a:schemeClr val="bg1"/>
                </a:solidFill>
              </a:rPr>
              <a:t> in </a:t>
            </a:r>
            <a:r>
              <a:rPr lang="fr-FR" sz="4000" err="1">
                <a:solidFill>
                  <a:schemeClr val="bg1"/>
                </a:solidFill>
              </a:rPr>
              <a:t>separate</a:t>
            </a:r>
            <a:r>
              <a:rPr lang="fr-FR" sz="4000">
                <a:solidFill>
                  <a:schemeClr val="bg1"/>
                </a:solidFill>
              </a:rPr>
              <a:t> </a:t>
            </a:r>
            <a:r>
              <a:rPr lang="fr-FR" sz="4000" err="1">
                <a:solidFill>
                  <a:schemeClr val="bg1"/>
                </a:solidFill>
              </a:rPr>
              <a:t>tablets</a:t>
            </a:r>
            <a:r>
              <a:rPr lang="fr-FR" sz="4000">
                <a:solidFill>
                  <a:schemeClr val="bg1"/>
                </a:solidFill>
              </a:rPr>
              <a:t>, and the consumer must </a:t>
            </a:r>
            <a:r>
              <a:rPr lang="fr-FR" sz="4000" err="1">
                <a:solidFill>
                  <a:schemeClr val="bg1"/>
                </a:solidFill>
              </a:rPr>
              <a:t>take</a:t>
            </a:r>
            <a:r>
              <a:rPr lang="fr-FR" sz="4000">
                <a:solidFill>
                  <a:schemeClr val="bg1"/>
                </a:solidFill>
              </a:rPr>
              <a:t> </a:t>
            </a:r>
            <a:r>
              <a:rPr lang="fr-FR" sz="4000" err="1">
                <a:solidFill>
                  <a:schemeClr val="bg1"/>
                </a:solidFill>
              </a:rPr>
              <a:t>them</a:t>
            </a:r>
            <a:r>
              <a:rPr lang="fr-FR" sz="4000">
                <a:solidFill>
                  <a:schemeClr val="bg1"/>
                </a:solidFill>
              </a:rPr>
              <a:t> at the </a:t>
            </a:r>
            <a:r>
              <a:rPr lang="fr-FR" sz="4000" err="1">
                <a:solidFill>
                  <a:schemeClr val="bg1"/>
                </a:solidFill>
              </a:rPr>
              <a:t>same</a:t>
            </a:r>
            <a:r>
              <a:rPr lang="fr-FR" sz="4000">
                <a:solidFill>
                  <a:schemeClr val="bg1"/>
                </a:solidFill>
              </a:rPr>
              <a:t> time.</a:t>
            </a:r>
          </a:p>
          <a:p>
            <a:pPr marL="571500" indent="-571500" algn="ctr">
              <a:buFont typeface="Arial" panose="020B0604020202020204" pitchFamily="34" charset="0"/>
              <a:buChar char="•"/>
            </a:pPr>
            <a:r>
              <a:rPr lang="fr-FR" sz="4000" i="1">
                <a:solidFill>
                  <a:schemeClr val="bg1"/>
                </a:solidFill>
              </a:rPr>
              <a:t>On the packaging, look out for: "</a:t>
            </a:r>
            <a:r>
              <a:rPr lang="fr-FR" sz="4000" i="1" err="1">
                <a:solidFill>
                  <a:schemeClr val="bg1"/>
                </a:solidFill>
              </a:rPr>
              <a:t>co</a:t>
            </a:r>
            <a:r>
              <a:rPr lang="fr-FR" sz="4000" i="1">
                <a:solidFill>
                  <a:schemeClr val="bg1"/>
                </a:solidFill>
              </a:rPr>
              <a:t>-blisters", "3 + 3", "12 + 12", etc.</a:t>
            </a:r>
          </a:p>
        </p:txBody>
      </p:sp>
      <p:pic>
        <p:nvPicPr>
          <p:cNvPr id="13" name="Picture 12">
            <a:extLst>
              <a:ext uri="{FF2B5EF4-FFF2-40B4-BE49-F238E27FC236}">
                <a16:creationId xmlns:a16="http://schemas.microsoft.com/office/drawing/2014/main" id="{11195B4D-B638-E662-1530-50CDECFDA9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5390" y="7606348"/>
            <a:ext cx="5791537" cy="5587130"/>
          </a:xfrm>
          <a:prstGeom prst="rect">
            <a:avLst/>
          </a:prstGeom>
        </p:spPr>
      </p:pic>
      <p:sp>
        <p:nvSpPr>
          <p:cNvPr id="3" name="TextBox 2">
            <a:extLst>
              <a:ext uri="{FF2B5EF4-FFF2-40B4-BE49-F238E27FC236}">
                <a16:creationId xmlns:a16="http://schemas.microsoft.com/office/drawing/2014/main" id="{A0233057-3165-F2DB-3BBB-F0AE000E6398}"/>
              </a:ext>
            </a:extLst>
          </p:cNvPr>
          <p:cNvSpPr txBox="1"/>
          <p:nvPr/>
        </p:nvSpPr>
        <p:spPr>
          <a:xfrm>
            <a:off x="323848" y="2714739"/>
            <a:ext cx="14306550" cy="830997"/>
          </a:xfrm>
          <a:prstGeom prst="rect">
            <a:avLst/>
          </a:prstGeom>
          <a:noFill/>
        </p:spPr>
        <p:txBody>
          <a:bodyPr wrap="square" rtlCol="0">
            <a:spAutoFit/>
          </a:bodyPr>
          <a:lstStyle/>
          <a:p>
            <a:r>
              <a:rPr lang="fr-FR" sz="4800" b="1">
                <a:ea typeface="Verdana" pitchFamily="34" charset="0"/>
                <a:cs typeface="Verdana" pitchFamily="34" charset="0"/>
              </a:rPr>
              <a:t>Fdc </a:t>
            </a:r>
            <a:r>
              <a:rPr lang="fr-FR" sz="4800" b="1" err="1">
                <a:ea typeface="Verdana" pitchFamily="34" charset="0"/>
                <a:cs typeface="Verdana" pitchFamily="34" charset="0"/>
              </a:rPr>
              <a:t>doesn’t</a:t>
            </a:r>
            <a:r>
              <a:rPr lang="fr-FR" sz="4800" b="1">
                <a:ea typeface="Verdana" pitchFamily="34" charset="0"/>
                <a:cs typeface="Verdana" pitchFamily="34" charset="0"/>
              </a:rPr>
              <a:t> </a:t>
            </a:r>
            <a:r>
              <a:rPr lang="fr-FR" sz="4800" b="1" err="1">
                <a:ea typeface="Verdana" pitchFamily="34" charset="0"/>
                <a:cs typeface="Verdana" pitchFamily="34" charset="0"/>
              </a:rPr>
              <a:t>get</a:t>
            </a:r>
            <a:r>
              <a:rPr lang="fr-FR" sz="4800" b="1">
                <a:ea typeface="Verdana" pitchFamily="34" charset="0"/>
                <a:cs typeface="Verdana" pitchFamily="34" charset="0"/>
              </a:rPr>
              <a:t> </a:t>
            </a:r>
            <a:r>
              <a:rPr lang="fr-FR" sz="4800" b="1" err="1">
                <a:ea typeface="Verdana" pitchFamily="34" charset="0"/>
                <a:cs typeface="Verdana" pitchFamily="34" charset="0"/>
              </a:rPr>
              <a:t>measured</a:t>
            </a:r>
            <a:r>
              <a:rPr lang="fr-FR" sz="4800" b="1">
                <a:ea typeface="Verdana" pitchFamily="34" charset="0"/>
                <a:cs typeface="Verdana" pitchFamily="34" charset="0"/>
              </a:rPr>
              <a:t> for </a:t>
            </a:r>
            <a:r>
              <a:rPr lang="fr-FR" sz="4800" b="1" err="1">
                <a:ea typeface="Verdana" pitchFamily="34" charset="0"/>
                <a:cs typeface="Verdana" pitchFamily="34" charset="0"/>
              </a:rPr>
              <a:t>other</a:t>
            </a:r>
            <a:r>
              <a:rPr lang="fr-FR" sz="4800" b="1">
                <a:ea typeface="Verdana" pitchFamily="34" charset="0"/>
                <a:cs typeface="Verdana" pitchFamily="34" charset="0"/>
              </a:rPr>
              <a:t> dosage </a:t>
            </a:r>
            <a:r>
              <a:rPr lang="fr-FR" sz="4800" b="1" err="1">
                <a:ea typeface="Verdana" pitchFamily="34" charset="0"/>
                <a:cs typeface="Verdana" pitchFamily="34" charset="0"/>
              </a:rPr>
              <a:t>forms</a:t>
            </a:r>
            <a:endParaRPr lang="en-US" sz="4800"/>
          </a:p>
        </p:txBody>
      </p:sp>
    </p:spTree>
    <p:extLst>
      <p:ext uri="{BB962C8B-B14F-4D97-AF65-F5344CB8AC3E}">
        <p14:creationId xmlns:p14="http://schemas.microsoft.com/office/powerpoint/2010/main" val="2202576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ED29C10-3A6F-FBF8-B5FD-92A5B9A4898E}"/>
              </a:ext>
            </a:extLst>
          </p:cNvPr>
          <p:cNvSpPr>
            <a:spLocks noGrp="1" noChangeArrowheads="1"/>
          </p:cNvSpPr>
          <p:nvPr>
            <p:ph type="title"/>
          </p:nvPr>
        </p:nvSpPr>
        <p:spPr>
          <a:xfrm>
            <a:off x="666424" y="586989"/>
            <a:ext cx="11220776" cy="1378719"/>
          </a:xfrm>
        </p:spPr>
        <p:txBody>
          <a:bodyPr/>
          <a:lstStyle/>
          <a:p>
            <a:pPr eaLnBrk="1" hangingPunct="1"/>
            <a:r>
              <a:rPr lang="fr-FR" sz="8000" noProof="0"/>
              <a:t>FDC</a:t>
            </a:r>
          </a:p>
        </p:txBody>
      </p:sp>
      <p:sp>
        <p:nvSpPr>
          <p:cNvPr id="36867" name="Rectangle 3"/>
          <p:cNvSpPr>
            <a:spLocks noGrp="1" noChangeArrowheads="1"/>
          </p:cNvSpPr>
          <p:nvPr>
            <p:ph type="body" sz="half" idx="4294967295"/>
          </p:nvPr>
        </p:nvSpPr>
        <p:spPr>
          <a:xfrm>
            <a:off x="1207686" y="3533874"/>
            <a:ext cx="10444511" cy="2905411"/>
          </a:xfrm>
          <a:ln>
            <a:noFill/>
          </a:ln>
        </p:spPr>
        <p:txBody>
          <a:bodyPr/>
          <a:lstStyle/>
          <a:p>
            <a:pPr marL="0" indent="0">
              <a:spcBef>
                <a:spcPts val="100"/>
              </a:spcBef>
              <a:spcAft>
                <a:spcPts val="500"/>
              </a:spcAft>
              <a:buNone/>
            </a:pPr>
            <a:r>
              <a:rPr lang="fr-FR" sz="4800" b="1"/>
              <a:t>2 or more active </a:t>
            </a:r>
            <a:r>
              <a:rPr lang="fr-FR" sz="4800" b="1" err="1"/>
              <a:t>ingredients</a:t>
            </a:r>
            <a:r>
              <a:rPr lang="fr-FR" sz="4800" b="1"/>
              <a:t> </a:t>
            </a:r>
            <a:r>
              <a:rPr lang="fr-FR" sz="4800"/>
              <a:t>are </a:t>
            </a:r>
            <a:r>
              <a:rPr lang="fr-FR" sz="4800" err="1"/>
              <a:t>combined</a:t>
            </a:r>
            <a:r>
              <a:rPr lang="fr-FR" sz="4800"/>
              <a:t> in a </a:t>
            </a:r>
            <a:r>
              <a:rPr lang="fr-FR" sz="4800" b="1"/>
              <a:t>single </a:t>
            </a:r>
            <a:r>
              <a:rPr lang="fr-FR" sz="4800" b="1" err="1"/>
              <a:t>tablet</a:t>
            </a:r>
            <a:endParaRPr lang="fr-FR" sz="4800" b="1"/>
          </a:p>
          <a:p>
            <a:pPr marL="762000" indent="-762000">
              <a:spcBef>
                <a:spcPts val="100"/>
              </a:spcBef>
              <a:spcAft>
                <a:spcPts val="500"/>
              </a:spcAft>
              <a:buNone/>
            </a:pPr>
            <a:endParaRPr lang="fr-FR" sz="4800" b="1">
              <a:solidFill>
                <a:srgbClr val="FF3300"/>
              </a:solidFill>
            </a:endParaRPr>
          </a:p>
          <a:p>
            <a:pPr marL="762000" indent="-762000">
              <a:spcBef>
                <a:spcPts val="100"/>
              </a:spcBef>
              <a:spcAft>
                <a:spcPts val="500"/>
              </a:spcAft>
              <a:buNone/>
            </a:pPr>
            <a:endParaRPr lang="fr-FR" sz="4800" b="1"/>
          </a:p>
        </p:txBody>
      </p:sp>
      <p:sp>
        <p:nvSpPr>
          <p:cNvPr id="36868" name="Rectangle 5"/>
          <p:cNvSpPr>
            <a:spLocks noGrp="1" noChangeArrowheads="1"/>
          </p:cNvSpPr>
          <p:nvPr>
            <p:ph type="body" sz="half" idx="4294967295"/>
          </p:nvPr>
        </p:nvSpPr>
        <p:spPr>
          <a:xfrm>
            <a:off x="11151394" y="3894096"/>
            <a:ext cx="11377612" cy="2086725"/>
          </a:xfrm>
          <a:ln>
            <a:noFill/>
          </a:ln>
        </p:spPr>
        <p:txBody>
          <a:bodyPr/>
          <a:lstStyle/>
          <a:p>
            <a:pPr marL="0" indent="0" eaLnBrk="1" hangingPunct="1">
              <a:spcBef>
                <a:spcPts val="100"/>
              </a:spcBef>
              <a:spcAft>
                <a:spcPts val="500"/>
              </a:spcAft>
              <a:buNone/>
            </a:pPr>
            <a:r>
              <a:rPr lang="fr-FR" sz="4800" b="1"/>
              <a:t>2 or more active </a:t>
            </a:r>
            <a:r>
              <a:rPr lang="fr-FR" sz="4800" b="1" err="1"/>
              <a:t>ingredients</a:t>
            </a:r>
            <a:r>
              <a:rPr lang="fr-FR" sz="4800" b="1"/>
              <a:t> </a:t>
            </a:r>
            <a:r>
              <a:rPr lang="fr-FR" sz="4800"/>
              <a:t>are in </a:t>
            </a:r>
            <a:r>
              <a:rPr lang="fr-FR" sz="4800" b="1"/>
              <a:t>2 </a:t>
            </a:r>
            <a:r>
              <a:rPr lang="fr-FR" sz="4800" b="1" err="1"/>
              <a:t>separate</a:t>
            </a:r>
            <a:r>
              <a:rPr lang="fr-FR" sz="4800" b="1"/>
              <a:t> </a:t>
            </a:r>
            <a:r>
              <a:rPr lang="fr-FR" sz="4800" b="1" err="1"/>
              <a:t>tablets</a:t>
            </a:r>
            <a:r>
              <a:rPr lang="fr-FR" sz="4800"/>
              <a:t>, but </a:t>
            </a:r>
            <a:r>
              <a:rPr lang="fr-FR" sz="4800" b="1" err="1"/>
              <a:t>packaged</a:t>
            </a:r>
            <a:r>
              <a:rPr lang="fr-FR" sz="4800" b="1"/>
              <a:t> </a:t>
            </a:r>
            <a:r>
              <a:rPr lang="fr-FR" sz="4800" b="1" err="1"/>
              <a:t>together</a:t>
            </a:r>
            <a:r>
              <a:rPr lang="fr-FR" sz="4800" b="1"/>
              <a:t> </a:t>
            </a:r>
            <a:r>
              <a:rPr lang="fr-FR" sz="4800"/>
              <a:t>in the </a:t>
            </a:r>
            <a:r>
              <a:rPr lang="fr-FR" sz="4800" err="1"/>
              <a:t>same</a:t>
            </a:r>
            <a:r>
              <a:rPr lang="fr-FR" sz="4800"/>
              <a:t> blister pack. </a:t>
            </a:r>
          </a:p>
        </p:txBody>
      </p:sp>
      <p:pic>
        <p:nvPicPr>
          <p:cNvPr id="36869" name="Picture 10"/>
          <p:cNvPicPr>
            <a:picLocks noChangeAspect="1" noChangeArrowheads="1"/>
          </p:cNvPicPr>
          <p:nvPr/>
        </p:nvPicPr>
        <p:blipFill>
          <a:blip r:embed="rId3" cstate="print"/>
          <a:srcRect/>
          <a:stretch>
            <a:fillRect/>
          </a:stretch>
        </p:blipFill>
        <p:spPr bwMode="auto">
          <a:xfrm>
            <a:off x="1207686" y="5185760"/>
            <a:ext cx="8382000" cy="3543300"/>
          </a:xfrm>
          <a:prstGeom prst="rect">
            <a:avLst/>
          </a:prstGeom>
          <a:noFill/>
          <a:ln w="9525">
            <a:noFill/>
            <a:miter lim="800000"/>
            <a:headEnd/>
            <a:tailEnd/>
          </a:ln>
        </p:spPr>
      </p:pic>
      <p:pic>
        <p:nvPicPr>
          <p:cNvPr id="36870" name="Picture 11"/>
          <p:cNvPicPr>
            <a:picLocks noChangeAspect="1" noChangeArrowheads="1"/>
          </p:cNvPicPr>
          <p:nvPr/>
        </p:nvPicPr>
        <p:blipFill>
          <a:blip r:embed="rId4" cstate="print"/>
          <a:srcRect/>
          <a:stretch>
            <a:fillRect/>
          </a:stretch>
        </p:blipFill>
        <p:spPr bwMode="auto">
          <a:xfrm>
            <a:off x="1207686" y="9096375"/>
            <a:ext cx="8229600" cy="3752850"/>
          </a:xfrm>
          <a:prstGeom prst="rect">
            <a:avLst/>
          </a:prstGeom>
          <a:noFill/>
          <a:ln w="9525">
            <a:noFill/>
            <a:miter lim="800000"/>
            <a:headEnd/>
            <a:tailEnd/>
          </a:ln>
        </p:spPr>
      </p:pic>
      <p:pic>
        <p:nvPicPr>
          <p:cNvPr id="36871" name="Picture 12"/>
          <p:cNvPicPr>
            <a:picLocks noChangeAspect="1" noChangeArrowheads="1"/>
          </p:cNvPicPr>
          <p:nvPr/>
        </p:nvPicPr>
        <p:blipFill>
          <a:blip r:embed="rId5" cstate="print"/>
          <a:srcRect/>
          <a:stretch>
            <a:fillRect/>
          </a:stretch>
        </p:blipFill>
        <p:spPr bwMode="auto">
          <a:xfrm>
            <a:off x="13563600" y="6315077"/>
            <a:ext cx="5029200" cy="4333874"/>
          </a:xfrm>
          <a:prstGeom prst="rect">
            <a:avLst/>
          </a:prstGeom>
          <a:noFill/>
          <a:ln w="9525">
            <a:noFill/>
            <a:miter lim="800000"/>
            <a:headEnd/>
            <a:tailEnd/>
          </a:ln>
        </p:spPr>
      </p:pic>
      <p:pic>
        <p:nvPicPr>
          <p:cNvPr id="36872" name="Picture 13"/>
          <p:cNvPicPr>
            <a:picLocks noChangeAspect="1" noChangeArrowheads="1"/>
          </p:cNvPicPr>
          <p:nvPr/>
        </p:nvPicPr>
        <p:blipFill>
          <a:blip r:embed="rId6" cstate="print"/>
          <a:srcRect/>
          <a:stretch>
            <a:fillRect/>
          </a:stretch>
        </p:blipFill>
        <p:spPr bwMode="auto">
          <a:xfrm>
            <a:off x="12801600" y="10972800"/>
            <a:ext cx="8077200" cy="1524000"/>
          </a:xfrm>
          <a:prstGeom prst="rect">
            <a:avLst/>
          </a:prstGeom>
          <a:noFill/>
          <a:ln w="9525">
            <a:noFill/>
            <a:miter lim="800000"/>
            <a:headEnd/>
            <a:tailEnd/>
          </a:ln>
        </p:spPr>
      </p:pic>
      <p:sp>
        <p:nvSpPr>
          <p:cNvPr id="3" name="TextBox 2">
            <a:extLst>
              <a:ext uri="{FF2B5EF4-FFF2-40B4-BE49-F238E27FC236}">
                <a16:creationId xmlns:a16="http://schemas.microsoft.com/office/drawing/2014/main" id="{E0DF5887-F8D8-0B03-75B3-60BEE2CAFAB7}"/>
              </a:ext>
            </a:extLst>
          </p:cNvPr>
          <p:cNvSpPr txBox="1"/>
          <p:nvPr/>
        </p:nvSpPr>
        <p:spPr>
          <a:xfrm>
            <a:off x="892484" y="2519219"/>
            <a:ext cx="9012404" cy="830997"/>
          </a:xfrm>
          <a:prstGeom prst="rect">
            <a:avLst/>
          </a:prstGeom>
          <a:noFill/>
          <a:ln>
            <a:noFill/>
          </a:ln>
        </p:spPr>
        <p:txBody>
          <a:bodyPr wrap="none" rtlCol="0">
            <a:spAutoFit/>
          </a:bodyPr>
          <a:lstStyle/>
          <a:p>
            <a:r>
              <a:rPr lang="en-US" sz="4800">
                <a:solidFill>
                  <a:schemeClr val="accent4"/>
                </a:solidFill>
              </a:rPr>
              <a:t>“Fixed-Dose Combination” (FDC) </a:t>
            </a:r>
          </a:p>
        </p:txBody>
      </p:sp>
      <p:sp>
        <p:nvSpPr>
          <p:cNvPr id="4" name="TextBox 3">
            <a:extLst>
              <a:ext uri="{FF2B5EF4-FFF2-40B4-BE49-F238E27FC236}">
                <a16:creationId xmlns:a16="http://schemas.microsoft.com/office/drawing/2014/main" id="{8F61438E-51A5-2414-CA3E-4A1F453AEC67}"/>
              </a:ext>
            </a:extLst>
          </p:cNvPr>
          <p:cNvSpPr txBox="1"/>
          <p:nvPr/>
        </p:nvSpPr>
        <p:spPr>
          <a:xfrm>
            <a:off x="11151394" y="2325930"/>
            <a:ext cx="10055458" cy="1569660"/>
          </a:xfrm>
          <a:prstGeom prst="rect">
            <a:avLst/>
          </a:prstGeom>
          <a:noFill/>
          <a:ln>
            <a:noFill/>
          </a:ln>
        </p:spPr>
        <p:txBody>
          <a:bodyPr wrap="square" rtlCol="0">
            <a:spAutoFit/>
          </a:bodyPr>
          <a:lstStyle/>
          <a:p>
            <a:pPr algn="ctr"/>
            <a:r>
              <a:rPr lang="en-US" sz="4800">
                <a:solidFill>
                  <a:schemeClr val="accent4"/>
                </a:solidFill>
              </a:rPr>
              <a:t>NOT a “Fixed-Dose Combination” (Non-FDC) </a:t>
            </a:r>
          </a:p>
        </p:txBody>
      </p:sp>
    </p:spTree>
    <p:extLst>
      <p:ext uri="{BB962C8B-B14F-4D97-AF65-F5344CB8AC3E}">
        <p14:creationId xmlns:p14="http://schemas.microsoft.com/office/powerpoint/2010/main" val="2088762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6541" y="648249"/>
            <a:ext cx="23450550" cy="1210588"/>
          </a:xfrm>
        </p:spPr>
        <p:txBody>
          <a:bodyPr/>
          <a:lstStyle/>
          <a:p>
            <a:pPr eaLnBrk="1" hangingPunct="1"/>
            <a:r>
              <a:rPr lang="fr-FR" sz="8000">
                <a:ea typeface="Verdana" pitchFamily="34" charset="0"/>
                <a:cs typeface="Verdana" pitchFamily="34" charset="0"/>
              </a:rPr>
              <a:t>Fdc EXAMPLES</a:t>
            </a:r>
            <a:endParaRPr lang="fr-FR" sz="8000" b="1" noProof="0">
              <a:ea typeface="Verdana" pitchFamily="34" charset="0"/>
              <a:cs typeface="Verdana" pitchFamily="34" charset="0"/>
            </a:endParaRPr>
          </a:p>
        </p:txBody>
      </p:sp>
      <p:pic>
        <p:nvPicPr>
          <p:cNvPr id="1028" name="Picture 4" descr="Artemether + Benflumentol Tablet 20mg+120mg, 1X24′ S/Box GMP - China  Artemether + Benflumentol Tablet, Artemether | Made-in-China.com">
            <a:extLst>
              <a:ext uri="{FF2B5EF4-FFF2-40B4-BE49-F238E27FC236}">
                <a16:creationId xmlns:a16="http://schemas.microsoft.com/office/drawing/2014/main" id="{AF106E35-53B3-C49D-45F3-DD858F5128E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59055" y="559824"/>
            <a:ext cx="8250814" cy="8250814"/>
          </a:xfrm>
          <a:prstGeom prst="rect">
            <a:avLst/>
          </a:prstGeom>
          <a:noFill/>
          <a:extLst>
            <a:ext uri="{909E8E84-426E-40DD-AFC4-6F175D3DCCD1}">
              <a14:hiddenFill xmlns:a14="http://schemas.microsoft.com/office/drawing/2010/main">
                <a:solidFill>
                  <a:srgbClr val="FFFFFF"/>
                </a:solidFill>
              </a14:hiddenFill>
            </a:ext>
          </a:extLst>
        </p:spPr>
      </p:pic>
      <p:sp>
        <p:nvSpPr>
          <p:cNvPr id="8198" name="Oval 11"/>
          <p:cNvSpPr>
            <a:spLocks noChangeArrowheads="1"/>
          </p:cNvSpPr>
          <p:nvPr/>
        </p:nvSpPr>
        <p:spPr bwMode="auto">
          <a:xfrm>
            <a:off x="10027665" y="5321576"/>
            <a:ext cx="1291686" cy="1034118"/>
          </a:xfrm>
          <a:prstGeom prst="ellipse">
            <a:avLst/>
          </a:prstGeom>
          <a:noFill/>
          <a:ln w="38100">
            <a:solidFill>
              <a:srgbClr val="FF3300"/>
            </a:solidFill>
            <a:round/>
            <a:headEnd/>
            <a:tailEnd/>
          </a:ln>
        </p:spPr>
        <p:txBody>
          <a:bodyPr wrap="none" anchor="ctr"/>
          <a:lstStyle/>
          <a:p>
            <a:endParaRPr lang="fr-FR" sz="3600"/>
          </a:p>
        </p:txBody>
      </p:sp>
      <p:pic>
        <p:nvPicPr>
          <p:cNvPr id="8194" name="Picture 2" descr="Co-Arinate adult - Dafra Pharma">
            <a:extLst>
              <a:ext uri="{FF2B5EF4-FFF2-40B4-BE49-F238E27FC236}">
                <a16:creationId xmlns:a16="http://schemas.microsoft.com/office/drawing/2014/main" id="{7DA410E0-AC35-184D-D2DE-0BFF47E6C79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493292" y="7715397"/>
            <a:ext cx="9753600" cy="61976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11">
            <a:extLst>
              <a:ext uri="{FF2B5EF4-FFF2-40B4-BE49-F238E27FC236}">
                <a16:creationId xmlns:a16="http://schemas.microsoft.com/office/drawing/2014/main" id="{8F86BF51-F752-6570-B675-B2F93E52FE1D}"/>
              </a:ext>
            </a:extLst>
          </p:cNvPr>
          <p:cNvSpPr>
            <a:spLocks noChangeArrowheads="1"/>
          </p:cNvSpPr>
          <p:nvPr/>
        </p:nvSpPr>
        <p:spPr bwMode="auto">
          <a:xfrm>
            <a:off x="11926532" y="1155554"/>
            <a:ext cx="2389428" cy="1034118"/>
          </a:xfrm>
          <a:prstGeom prst="ellipse">
            <a:avLst/>
          </a:prstGeom>
          <a:noFill/>
          <a:ln w="38100">
            <a:solidFill>
              <a:srgbClr val="FF3300"/>
            </a:solidFill>
            <a:round/>
            <a:headEnd/>
            <a:tailEnd/>
          </a:ln>
        </p:spPr>
        <p:txBody>
          <a:bodyPr wrap="none" anchor="ctr"/>
          <a:lstStyle/>
          <a:p>
            <a:endParaRPr lang="fr-FR" sz="3600"/>
          </a:p>
        </p:txBody>
      </p:sp>
      <p:grpSp>
        <p:nvGrpSpPr>
          <p:cNvPr id="4" name="Group 3">
            <a:extLst>
              <a:ext uri="{FF2B5EF4-FFF2-40B4-BE49-F238E27FC236}">
                <a16:creationId xmlns:a16="http://schemas.microsoft.com/office/drawing/2014/main" id="{D3D6F4D4-9BCF-F5D0-4CEF-9950DA8687EC}"/>
              </a:ext>
            </a:extLst>
          </p:cNvPr>
          <p:cNvGrpSpPr/>
          <p:nvPr/>
        </p:nvGrpSpPr>
        <p:grpSpPr>
          <a:xfrm>
            <a:off x="1933956" y="2230287"/>
            <a:ext cx="5547685" cy="8250814"/>
            <a:chOff x="476909" y="4239713"/>
            <a:chExt cx="4267200" cy="7228392"/>
          </a:xfrm>
        </p:grpSpPr>
        <p:pic>
          <p:nvPicPr>
            <p:cNvPr id="1026" name="Picture 2" descr="Artemether &amp; Lumefantrine 80-480 Mg Tablets Manufacture in Ahmedabad -  Schwitz Biotech">
              <a:extLst>
                <a:ext uri="{FF2B5EF4-FFF2-40B4-BE49-F238E27FC236}">
                  <a16:creationId xmlns:a16="http://schemas.microsoft.com/office/drawing/2014/main" id="{E425D428-B405-8092-E75E-D7912E10278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76909" y="4239713"/>
              <a:ext cx="4267200" cy="72283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11"/>
            <p:cNvSpPr>
              <a:spLocks noChangeArrowheads="1"/>
            </p:cNvSpPr>
            <p:nvPr/>
          </p:nvSpPr>
          <p:spPr bwMode="auto">
            <a:xfrm>
              <a:off x="3066864" y="7803371"/>
              <a:ext cx="1371600" cy="1431460"/>
            </a:xfrm>
            <a:prstGeom prst="ellipse">
              <a:avLst/>
            </a:prstGeom>
            <a:noFill/>
            <a:ln w="38100">
              <a:solidFill>
                <a:srgbClr val="FF3300"/>
              </a:solidFill>
              <a:round/>
              <a:headEnd/>
              <a:tailEnd/>
            </a:ln>
          </p:spPr>
          <p:txBody>
            <a:bodyPr wrap="none" anchor="ctr"/>
            <a:lstStyle/>
            <a:p>
              <a:endParaRPr lang="fr-FR" sz="3600"/>
            </a:p>
          </p:txBody>
        </p:sp>
      </p:grpSp>
      <p:pic>
        <p:nvPicPr>
          <p:cNvPr id="3" name="Picture 2">
            <a:extLst>
              <a:ext uri="{FF2B5EF4-FFF2-40B4-BE49-F238E27FC236}">
                <a16:creationId xmlns:a16="http://schemas.microsoft.com/office/drawing/2014/main" id="{31EFB031-09F6-6A03-608E-3FB8C898DB53}"/>
              </a:ext>
            </a:extLst>
          </p:cNvPr>
          <p:cNvPicPr>
            <a:picLocks noChangeAspect="1"/>
          </p:cNvPicPr>
          <p:nvPr/>
        </p:nvPicPr>
        <p:blipFill>
          <a:blip r:embed="rId6"/>
          <a:stretch>
            <a:fillRect/>
          </a:stretch>
        </p:blipFill>
        <p:spPr>
          <a:xfrm>
            <a:off x="15335250" y="9685386"/>
            <a:ext cx="8571841" cy="3798885"/>
          </a:xfrm>
          <a:prstGeom prst="rect">
            <a:avLst/>
          </a:prstGeom>
        </p:spPr>
      </p:pic>
      <p:sp>
        <p:nvSpPr>
          <p:cNvPr id="11" name="Oval 11">
            <a:extLst>
              <a:ext uri="{FF2B5EF4-FFF2-40B4-BE49-F238E27FC236}">
                <a16:creationId xmlns:a16="http://schemas.microsoft.com/office/drawing/2014/main" id="{BC5BF96A-7AEF-B95C-F3B8-8D749358E58D}"/>
              </a:ext>
            </a:extLst>
          </p:cNvPr>
          <p:cNvSpPr>
            <a:spLocks noChangeArrowheads="1"/>
          </p:cNvSpPr>
          <p:nvPr/>
        </p:nvSpPr>
        <p:spPr bwMode="auto">
          <a:xfrm>
            <a:off x="19135278" y="12169403"/>
            <a:ext cx="5041336" cy="1271755"/>
          </a:xfrm>
          <a:prstGeom prst="ellipse">
            <a:avLst/>
          </a:prstGeom>
          <a:noFill/>
          <a:ln w="38100">
            <a:solidFill>
              <a:srgbClr val="FF3300"/>
            </a:solidFill>
            <a:round/>
            <a:headEnd/>
            <a:tailEnd/>
          </a:ln>
        </p:spPr>
        <p:txBody>
          <a:bodyPr wrap="none" anchor="ctr"/>
          <a:lstStyle/>
          <a:p>
            <a:endParaRPr lang="fr-FR" sz="3600"/>
          </a:p>
        </p:txBody>
      </p:sp>
      <p:sp>
        <p:nvSpPr>
          <p:cNvPr id="2" name="Oval 11">
            <a:extLst>
              <a:ext uri="{FF2B5EF4-FFF2-40B4-BE49-F238E27FC236}">
                <a16:creationId xmlns:a16="http://schemas.microsoft.com/office/drawing/2014/main" id="{A5B49D15-CDD6-FF79-AE1C-11AA3B0210B7}"/>
              </a:ext>
            </a:extLst>
          </p:cNvPr>
          <p:cNvSpPr>
            <a:spLocks noChangeArrowheads="1"/>
          </p:cNvSpPr>
          <p:nvPr/>
        </p:nvSpPr>
        <p:spPr bwMode="auto">
          <a:xfrm>
            <a:off x="11506200" y="9905879"/>
            <a:ext cx="4259086" cy="1431460"/>
          </a:xfrm>
          <a:prstGeom prst="ellipse">
            <a:avLst/>
          </a:prstGeom>
          <a:noFill/>
          <a:ln w="38100">
            <a:solidFill>
              <a:srgbClr val="FF3300"/>
            </a:solidFill>
            <a:round/>
            <a:headEnd/>
            <a:tailEnd/>
          </a:ln>
        </p:spPr>
        <p:txBody>
          <a:bodyPr wrap="none" anchor="ctr"/>
          <a:lstStyle/>
          <a:p>
            <a:endParaRPr lang="fr-FR" sz="3600"/>
          </a:p>
        </p:txBody>
      </p:sp>
    </p:spTree>
    <p:extLst>
      <p:ext uri="{BB962C8B-B14F-4D97-AF65-F5344CB8AC3E}">
        <p14:creationId xmlns:p14="http://schemas.microsoft.com/office/powerpoint/2010/main" val="1683631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32566" y="560711"/>
            <a:ext cx="14402634" cy="1480733"/>
          </a:xfrm>
        </p:spPr>
        <p:txBody>
          <a:bodyPr/>
          <a:lstStyle/>
          <a:p>
            <a:pPr algn="l" eaLnBrk="1" hangingPunct="1">
              <a:defRPr/>
            </a:pPr>
            <a:r>
              <a:rPr lang="fr-FR" sz="8000">
                <a:ea typeface="ＭＳ Ｐゴシック"/>
                <a:cs typeface="Arial"/>
              </a:rPr>
              <a:t>non-FDC EXAMPLES</a:t>
            </a:r>
          </a:p>
        </p:txBody>
      </p:sp>
      <p:pic>
        <p:nvPicPr>
          <p:cNvPr id="3" name="Image 2">
            <a:extLst>
              <a:ext uri="{FF2B5EF4-FFF2-40B4-BE49-F238E27FC236}">
                <a16:creationId xmlns:a16="http://schemas.microsoft.com/office/drawing/2014/main" id="{59373B0A-C0CC-B136-91B4-E2D76BA9848B}"/>
              </a:ext>
            </a:extLst>
          </p:cNvPr>
          <p:cNvPicPr>
            <a:picLocks noChangeAspect="1"/>
          </p:cNvPicPr>
          <p:nvPr/>
        </p:nvPicPr>
        <p:blipFill>
          <a:blip r:embed="rId3"/>
          <a:stretch>
            <a:fillRect/>
          </a:stretch>
        </p:blipFill>
        <p:spPr>
          <a:xfrm>
            <a:off x="13054360" y="2710519"/>
            <a:ext cx="7772400" cy="7500282"/>
          </a:xfrm>
          <a:prstGeom prst="rect">
            <a:avLst/>
          </a:prstGeom>
        </p:spPr>
      </p:pic>
      <p:sp>
        <p:nvSpPr>
          <p:cNvPr id="8198" name="Oval 11"/>
          <p:cNvSpPr>
            <a:spLocks noChangeArrowheads="1"/>
          </p:cNvSpPr>
          <p:nvPr/>
        </p:nvSpPr>
        <p:spPr bwMode="auto">
          <a:xfrm>
            <a:off x="14782801" y="8534401"/>
            <a:ext cx="1451514" cy="1491318"/>
          </a:xfrm>
          <a:prstGeom prst="ellipse">
            <a:avLst/>
          </a:prstGeom>
          <a:noFill/>
          <a:ln w="38100">
            <a:solidFill>
              <a:srgbClr val="FF3300"/>
            </a:solidFill>
            <a:round/>
            <a:headEnd/>
            <a:tailEnd/>
          </a:ln>
        </p:spPr>
        <p:txBody>
          <a:bodyPr wrap="none" anchor="ctr"/>
          <a:lstStyle/>
          <a:p>
            <a:endParaRPr lang="fr-FR" sz="3600"/>
          </a:p>
        </p:txBody>
      </p:sp>
      <p:sp>
        <p:nvSpPr>
          <p:cNvPr id="7" name="Oval 11">
            <a:extLst>
              <a:ext uri="{FF2B5EF4-FFF2-40B4-BE49-F238E27FC236}">
                <a16:creationId xmlns:a16="http://schemas.microsoft.com/office/drawing/2014/main" id="{041F2859-FE49-8AB6-B369-23FB2560D1EE}"/>
              </a:ext>
            </a:extLst>
          </p:cNvPr>
          <p:cNvSpPr>
            <a:spLocks noChangeArrowheads="1"/>
          </p:cNvSpPr>
          <p:nvPr/>
        </p:nvSpPr>
        <p:spPr bwMode="auto">
          <a:xfrm>
            <a:off x="14070051" y="4572001"/>
            <a:ext cx="6079066" cy="1491318"/>
          </a:xfrm>
          <a:prstGeom prst="ellipse">
            <a:avLst/>
          </a:prstGeom>
          <a:noFill/>
          <a:ln w="38100">
            <a:solidFill>
              <a:srgbClr val="FF3300"/>
            </a:solidFill>
            <a:round/>
            <a:headEnd/>
            <a:tailEnd/>
          </a:ln>
        </p:spPr>
        <p:txBody>
          <a:bodyPr wrap="none" anchor="ctr"/>
          <a:lstStyle/>
          <a:p>
            <a:endParaRPr lang="fr-FR" sz="3600"/>
          </a:p>
        </p:txBody>
      </p:sp>
      <p:pic>
        <p:nvPicPr>
          <p:cNvPr id="3074" name="Picture 2" descr="TeSunate SP | MCW Healthcare">
            <a:extLst>
              <a:ext uri="{FF2B5EF4-FFF2-40B4-BE49-F238E27FC236}">
                <a16:creationId xmlns:a16="http://schemas.microsoft.com/office/drawing/2014/main" id="{01F317B7-8BAD-E768-0C14-7BCC4D87867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897140" y="2384530"/>
            <a:ext cx="8479576" cy="78213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11"/>
          <p:cNvSpPr>
            <a:spLocks noChangeArrowheads="1"/>
          </p:cNvSpPr>
          <p:nvPr/>
        </p:nvSpPr>
        <p:spPr bwMode="auto">
          <a:xfrm>
            <a:off x="4571999" y="7315199"/>
            <a:ext cx="3889914" cy="2862918"/>
          </a:xfrm>
          <a:prstGeom prst="ellipse">
            <a:avLst/>
          </a:prstGeom>
          <a:noFill/>
          <a:ln w="38100">
            <a:solidFill>
              <a:srgbClr val="FF3300"/>
            </a:solidFill>
            <a:round/>
            <a:headEnd/>
            <a:tailEnd/>
          </a:ln>
        </p:spPr>
        <p:txBody>
          <a:bodyPr wrap="none" anchor="ctr"/>
          <a:lstStyle/>
          <a:p>
            <a:endParaRPr lang="fr-FR" sz="3600"/>
          </a:p>
        </p:txBody>
      </p:sp>
      <p:sp>
        <p:nvSpPr>
          <p:cNvPr id="5" name="Oval 11">
            <a:extLst>
              <a:ext uri="{FF2B5EF4-FFF2-40B4-BE49-F238E27FC236}">
                <a16:creationId xmlns:a16="http://schemas.microsoft.com/office/drawing/2014/main" id="{B5C4A8FA-18DD-F818-5A83-3E433486E152}"/>
              </a:ext>
            </a:extLst>
          </p:cNvPr>
          <p:cNvSpPr>
            <a:spLocks noChangeArrowheads="1"/>
          </p:cNvSpPr>
          <p:nvPr/>
        </p:nvSpPr>
        <p:spPr bwMode="auto">
          <a:xfrm>
            <a:off x="9144000" y="4512526"/>
            <a:ext cx="2213516" cy="649376"/>
          </a:xfrm>
          <a:prstGeom prst="ellipse">
            <a:avLst/>
          </a:prstGeom>
          <a:noFill/>
          <a:ln w="38100">
            <a:solidFill>
              <a:srgbClr val="FF3300"/>
            </a:solidFill>
            <a:round/>
            <a:headEnd/>
            <a:tailEnd/>
          </a:ln>
        </p:spPr>
        <p:txBody>
          <a:bodyPr wrap="none" anchor="ctr"/>
          <a:lstStyle/>
          <a:p>
            <a:endParaRPr lang="fr-FR" sz="3600"/>
          </a:p>
        </p:txBody>
      </p:sp>
    </p:spTree>
    <p:extLst>
      <p:ext uri="{BB962C8B-B14F-4D97-AF65-F5344CB8AC3E}">
        <p14:creationId xmlns:p14="http://schemas.microsoft.com/office/powerpoint/2010/main" val="214216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7" grpId="0" animBg="1"/>
      <p:bldP spid="9"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533930"/>
            <a:ext cx="10058400" cy="1210588"/>
          </a:xfrm>
        </p:spPr>
        <p:txBody>
          <a:bodyPr/>
          <a:lstStyle/>
          <a:p>
            <a:pPr eaLnBrk="1" hangingPunct="1"/>
            <a:r>
              <a:rPr lang="fr-FR" sz="8000" b="1" noProof="0">
                <a:ea typeface="Verdana" pitchFamily="34" charset="0"/>
                <a:cs typeface="Verdana" pitchFamily="34" charset="0"/>
              </a:rPr>
              <a:t>SUPPOSITORIES</a:t>
            </a:r>
          </a:p>
        </p:txBody>
      </p:sp>
      <p:pic>
        <p:nvPicPr>
          <p:cNvPr id="11267" name="Picture 5"/>
          <p:cNvPicPr>
            <a:picLocks noChangeAspect="1" noChangeArrowheads="1"/>
          </p:cNvPicPr>
          <p:nvPr/>
        </p:nvPicPr>
        <p:blipFill>
          <a:blip r:embed="rId2" cstate="print"/>
          <a:srcRect/>
          <a:stretch>
            <a:fillRect/>
          </a:stretch>
        </p:blipFill>
        <p:spPr>
          <a:xfrm>
            <a:off x="9220199" y="855429"/>
            <a:ext cx="8027597" cy="7456188"/>
          </a:xfrm>
          <a:prstGeom prst="rect">
            <a:avLst/>
          </a:prstGeom>
          <a:noFill/>
        </p:spPr>
      </p:pic>
      <p:pic>
        <p:nvPicPr>
          <p:cNvPr id="11269" name="Picture 12"/>
          <p:cNvPicPr>
            <a:picLocks noChangeAspect="1" noChangeArrowheads="1"/>
          </p:cNvPicPr>
          <p:nvPr/>
        </p:nvPicPr>
        <p:blipFill>
          <a:blip r:embed="rId3" cstate="print"/>
          <a:srcRect/>
          <a:stretch>
            <a:fillRect/>
          </a:stretch>
        </p:blipFill>
        <p:spPr bwMode="auto">
          <a:xfrm>
            <a:off x="17979838" y="855429"/>
            <a:ext cx="5585012" cy="5497747"/>
          </a:xfrm>
          <a:prstGeom prst="rect">
            <a:avLst/>
          </a:prstGeom>
          <a:noFill/>
          <a:ln w="28575">
            <a:solidFill>
              <a:schemeClr val="tx1"/>
            </a:solidFill>
            <a:miter lim="800000"/>
            <a:headEnd/>
            <a:tailEnd/>
          </a:ln>
        </p:spPr>
      </p:pic>
      <p:grpSp>
        <p:nvGrpSpPr>
          <p:cNvPr id="6" name="Group 5">
            <a:extLst>
              <a:ext uri="{FF2B5EF4-FFF2-40B4-BE49-F238E27FC236}">
                <a16:creationId xmlns:a16="http://schemas.microsoft.com/office/drawing/2014/main" id="{42F880F8-74B1-0C01-FDE4-793BAB521112}"/>
              </a:ext>
            </a:extLst>
          </p:cNvPr>
          <p:cNvGrpSpPr/>
          <p:nvPr/>
        </p:nvGrpSpPr>
        <p:grpSpPr>
          <a:xfrm>
            <a:off x="9220200" y="9070444"/>
            <a:ext cx="8534400" cy="4111626"/>
            <a:chOff x="10820400" y="9829800"/>
            <a:chExt cx="8534400" cy="4111626"/>
          </a:xfrm>
        </p:grpSpPr>
        <p:pic>
          <p:nvPicPr>
            <p:cNvPr id="11268" name="Picture 7"/>
            <p:cNvPicPr>
              <a:picLocks noChangeAspect="1" noChangeArrowheads="1"/>
            </p:cNvPicPr>
            <p:nvPr/>
          </p:nvPicPr>
          <p:blipFill>
            <a:blip r:embed="rId4" cstate="print"/>
            <a:srcRect/>
            <a:stretch>
              <a:fillRect/>
            </a:stretch>
          </p:blipFill>
          <p:spPr bwMode="auto">
            <a:xfrm>
              <a:off x="10820400" y="9829800"/>
              <a:ext cx="8534400" cy="4111626"/>
            </a:xfrm>
            <a:prstGeom prst="rect">
              <a:avLst/>
            </a:prstGeom>
            <a:noFill/>
            <a:ln w="28575">
              <a:solidFill>
                <a:schemeClr val="tx1"/>
              </a:solidFill>
              <a:miter lim="800000"/>
              <a:headEnd/>
              <a:tailEnd/>
            </a:ln>
          </p:spPr>
        </p:pic>
        <p:sp>
          <p:nvSpPr>
            <p:cNvPr id="8" name="Oval 11"/>
            <p:cNvSpPr>
              <a:spLocks noChangeArrowheads="1"/>
            </p:cNvSpPr>
            <p:nvPr/>
          </p:nvSpPr>
          <p:spPr bwMode="auto">
            <a:xfrm>
              <a:off x="12039600" y="11506199"/>
              <a:ext cx="6858000" cy="1676400"/>
            </a:xfrm>
            <a:prstGeom prst="ellipse">
              <a:avLst/>
            </a:prstGeom>
            <a:noFill/>
            <a:ln w="38100">
              <a:solidFill>
                <a:srgbClr val="FF3300"/>
              </a:solidFill>
              <a:round/>
              <a:headEnd/>
              <a:tailEnd/>
            </a:ln>
          </p:spPr>
          <p:txBody>
            <a:bodyPr wrap="none" anchor="ctr"/>
            <a:lstStyle/>
            <a:p>
              <a:endParaRPr lang="fr-FR" sz="3600"/>
            </a:p>
          </p:txBody>
        </p:sp>
      </p:grpSp>
      <p:grpSp>
        <p:nvGrpSpPr>
          <p:cNvPr id="5" name="Group 4">
            <a:extLst>
              <a:ext uri="{FF2B5EF4-FFF2-40B4-BE49-F238E27FC236}">
                <a16:creationId xmlns:a16="http://schemas.microsoft.com/office/drawing/2014/main" id="{CA24E07F-EE4D-085E-9D5D-6113A79433A0}"/>
              </a:ext>
            </a:extLst>
          </p:cNvPr>
          <p:cNvGrpSpPr/>
          <p:nvPr/>
        </p:nvGrpSpPr>
        <p:grpSpPr>
          <a:xfrm>
            <a:off x="19545300" y="6858000"/>
            <a:ext cx="4838700" cy="3505200"/>
            <a:chOff x="4876800" y="10134599"/>
            <a:chExt cx="4838700" cy="3505200"/>
          </a:xfrm>
        </p:grpSpPr>
        <p:pic>
          <p:nvPicPr>
            <p:cNvPr id="11270"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86400" y="10134599"/>
              <a:ext cx="3505200" cy="3505200"/>
            </a:xfrm>
            <a:prstGeom prst="rect">
              <a:avLst/>
            </a:prstGeom>
            <a:noFill/>
            <a:ln w="28575">
              <a:solidFill>
                <a:schemeClr val="tx1"/>
              </a:solidFill>
              <a:miter lim="800000"/>
              <a:headEnd/>
              <a:tailEnd/>
            </a:ln>
          </p:spPr>
        </p:pic>
        <p:sp>
          <p:nvSpPr>
            <p:cNvPr id="3" name="Oval 11"/>
            <p:cNvSpPr>
              <a:spLocks noChangeArrowheads="1"/>
            </p:cNvSpPr>
            <p:nvPr/>
          </p:nvSpPr>
          <p:spPr bwMode="auto">
            <a:xfrm>
              <a:off x="4876800" y="11048999"/>
              <a:ext cx="4838700" cy="2286000"/>
            </a:xfrm>
            <a:prstGeom prst="ellipse">
              <a:avLst/>
            </a:prstGeom>
            <a:noFill/>
            <a:ln w="38100">
              <a:solidFill>
                <a:srgbClr val="FF3300"/>
              </a:solidFill>
              <a:round/>
              <a:headEnd/>
              <a:tailEnd/>
            </a:ln>
          </p:spPr>
          <p:txBody>
            <a:bodyPr wrap="none" anchor="ctr"/>
            <a:lstStyle/>
            <a:p>
              <a:endParaRPr lang="fr-FR" sz="3600"/>
            </a:p>
          </p:txBody>
        </p:sp>
      </p:grpSp>
      <p:sp>
        <p:nvSpPr>
          <p:cNvPr id="4" name="TextBox 3">
            <a:extLst>
              <a:ext uri="{FF2B5EF4-FFF2-40B4-BE49-F238E27FC236}">
                <a16:creationId xmlns:a16="http://schemas.microsoft.com/office/drawing/2014/main" id="{067FABB0-98B3-2C5F-4BAB-5E5DDECF5988}"/>
              </a:ext>
            </a:extLst>
          </p:cNvPr>
          <p:cNvSpPr txBox="1"/>
          <p:nvPr/>
        </p:nvSpPr>
        <p:spPr>
          <a:xfrm>
            <a:off x="609599" y="2734409"/>
            <a:ext cx="7886700" cy="534614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eaLnBrk="1" hangingPunct="1"/>
            <a:r>
              <a:rPr lang="fr-FR" sz="4400">
                <a:solidFill>
                  <a:schemeClr val="tx1"/>
                </a:solidFill>
              </a:rPr>
              <a:t>A </a:t>
            </a:r>
            <a:r>
              <a:rPr lang="fr-FR" sz="4400" err="1">
                <a:solidFill>
                  <a:schemeClr val="tx1"/>
                </a:solidFill>
              </a:rPr>
              <a:t>suppository</a:t>
            </a:r>
            <a:r>
              <a:rPr lang="fr-FR" sz="4400">
                <a:solidFill>
                  <a:schemeClr val="tx1"/>
                </a:solidFill>
              </a:rPr>
              <a:t> </a:t>
            </a:r>
            <a:r>
              <a:rPr lang="fr-FR" sz="4400" err="1">
                <a:solidFill>
                  <a:schemeClr val="tx1"/>
                </a:solidFill>
              </a:rPr>
              <a:t>is</a:t>
            </a:r>
            <a:r>
              <a:rPr lang="fr-FR" sz="4400">
                <a:solidFill>
                  <a:schemeClr val="tx1"/>
                </a:solidFill>
              </a:rPr>
              <a:t> a capsule-</a:t>
            </a:r>
            <a:r>
              <a:rPr lang="fr-FR" sz="4400" err="1">
                <a:solidFill>
                  <a:schemeClr val="tx1"/>
                </a:solidFill>
              </a:rPr>
              <a:t>shaped</a:t>
            </a:r>
            <a:r>
              <a:rPr lang="fr-FR" sz="4400">
                <a:solidFill>
                  <a:schemeClr val="tx1"/>
                </a:solidFill>
              </a:rPr>
              <a:t> </a:t>
            </a:r>
            <a:r>
              <a:rPr lang="fr-FR" sz="4400" err="1">
                <a:solidFill>
                  <a:schemeClr val="tx1"/>
                </a:solidFill>
              </a:rPr>
              <a:t>medicine</a:t>
            </a:r>
            <a:r>
              <a:rPr lang="fr-FR" sz="4400">
                <a:solidFill>
                  <a:schemeClr val="tx1"/>
                </a:solidFill>
              </a:rPr>
              <a:t> </a:t>
            </a:r>
            <a:r>
              <a:rPr lang="fr-FR" sz="4400" err="1">
                <a:solidFill>
                  <a:schemeClr val="tx1"/>
                </a:solidFill>
              </a:rPr>
              <a:t>designed</a:t>
            </a:r>
            <a:r>
              <a:rPr lang="fr-FR" sz="4400">
                <a:solidFill>
                  <a:schemeClr val="tx1"/>
                </a:solidFill>
              </a:rPr>
              <a:t> to </a:t>
            </a:r>
            <a:r>
              <a:rPr lang="fr-FR" sz="4400" err="1">
                <a:solidFill>
                  <a:schemeClr val="tx1"/>
                </a:solidFill>
              </a:rPr>
              <a:t>be</a:t>
            </a:r>
            <a:r>
              <a:rPr lang="fr-FR" sz="4400">
                <a:solidFill>
                  <a:schemeClr val="tx1"/>
                </a:solidFill>
              </a:rPr>
              <a:t> </a:t>
            </a:r>
            <a:r>
              <a:rPr lang="fr-FR" sz="4400" err="1">
                <a:solidFill>
                  <a:schemeClr val="tx1"/>
                </a:solidFill>
              </a:rPr>
              <a:t>inserted</a:t>
            </a:r>
            <a:r>
              <a:rPr lang="fr-FR" sz="4400">
                <a:solidFill>
                  <a:schemeClr val="tx1"/>
                </a:solidFill>
              </a:rPr>
              <a:t> </a:t>
            </a:r>
            <a:r>
              <a:rPr lang="fr-FR" sz="4400" err="1">
                <a:solidFill>
                  <a:schemeClr val="tx1"/>
                </a:solidFill>
              </a:rPr>
              <a:t>into</a:t>
            </a:r>
            <a:r>
              <a:rPr lang="fr-FR" sz="4400">
                <a:solidFill>
                  <a:schemeClr val="tx1"/>
                </a:solidFill>
              </a:rPr>
              <a:t> the rectum, </a:t>
            </a:r>
            <a:r>
              <a:rPr lang="fr-FR" sz="4400" err="1">
                <a:solidFill>
                  <a:schemeClr val="tx1"/>
                </a:solidFill>
              </a:rPr>
              <a:t>where</a:t>
            </a:r>
            <a:r>
              <a:rPr lang="fr-FR" sz="4400">
                <a:solidFill>
                  <a:schemeClr val="tx1"/>
                </a:solidFill>
              </a:rPr>
              <a:t> </a:t>
            </a:r>
            <a:r>
              <a:rPr lang="fr-FR" sz="4400" err="1">
                <a:solidFill>
                  <a:schemeClr val="tx1"/>
                </a:solidFill>
              </a:rPr>
              <a:t>it</a:t>
            </a:r>
            <a:r>
              <a:rPr lang="fr-FR" sz="4400">
                <a:solidFill>
                  <a:schemeClr val="tx1"/>
                </a:solidFill>
              </a:rPr>
              <a:t> </a:t>
            </a:r>
            <a:r>
              <a:rPr lang="fr-FR" sz="4400" err="1">
                <a:solidFill>
                  <a:schemeClr val="tx1"/>
                </a:solidFill>
              </a:rPr>
              <a:t>melts</a:t>
            </a:r>
            <a:r>
              <a:rPr lang="fr-FR" sz="4400">
                <a:solidFill>
                  <a:schemeClr val="tx1"/>
                </a:solidFill>
              </a:rPr>
              <a:t>. It </a:t>
            </a:r>
            <a:r>
              <a:rPr lang="fr-FR" sz="4400" err="1">
                <a:solidFill>
                  <a:schemeClr val="tx1"/>
                </a:solidFill>
              </a:rPr>
              <a:t>is</a:t>
            </a:r>
            <a:r>
              <a:rPr lang="fr-FR" sz="4400">
                <a:solidFill>
                  <a:schemeClr val="tx1"/>
                </a:solidFill>
              </a:rPr>
              <a:t> </a:t>
            </a:r>
            <a:r>
              <a:rPr lang="fr-FR" sz="4400" err="1">
                <a:solidFill>
                  <a:schemeClr val="tx1"/>
                </a:solidFill>
              </a:rPr>
              <a:t>often</a:t>
            </a:r>
            <a:r>
              <a:rPr lang="fr-FR" sz="4400">
                <a:solidFill>
                  <a:schemeClr val="tx1"/>
                </a:solidFill>
              </a:rPr>
              <a:t> </a:t>
            </a:r>
            <a:r>
              <a:rPr lang="fr-FR" sz="4400" err="1">
                <a:solidFill>
                  <a:schemeClr val="tx1"/>
                </a:solidFill>
              </a:rPr>
              <a:t>given</a:t>
            </a:r>
            <a:r>
              <a:rPr lang="fr-FR" sz="4400">
                <a:solidFill>
                  <a:schemeClr val="tx1"/>
                </a:solidFill>
              </a:rPr>
              <a:t> to patients </a:t>
            </a:r>
            <a:r>
              <a:rPr lang="fr-FR" sz="4400" err="1">
                <a:solidFill>
                  <a:schemeClr val="tx1"/>
                </a:solidFill>
              </a:rPr>
              <a:t>who</a:t>
            </a:r>
            <a:r>
              <a:rPr lang="fr-FR" sz="4400">
                <a:solidFill>
                  <a:schemeClr val="tx1"/>
                </a:solidFill>
              </a:rPr>
              <a:t> are </a:t>
            </a:r>
            <a:r>
              <a:rPr lang="fr-FR" sz="4400" err="1">
                <a:solidFill>
                  <a:schemeClr val="tx1"/>
                </a:solidFill>
              </a:rPr>
              <a:t>unable</a:t>
            </a:r>
            <a:r>
              <a:rPr lang="fr-FR" sz="4400">
                <a:solidFill>
                  <a:schemeClr val="tx1"/>
                </a:solidFill>
              </a:rPr>
              <a:t> to </a:t>
            </a:r>
            <a:r>
              <a:rPr lang="fr-FR" sz="4400" err="1">
                <a:solidFill>
                  <a:schemeClr val="tx1"/>
                </a:solidFill>
              </a:rPr>
              <a:t>take</a:t>
            </a:r>
            <a:r>
              <a:rPr lang="fr-FR" sz="4400">
                <a:solidFill>
                  <a:schemeClr val="tx1"/>
                </a:solidFill>
              </a:rPr>
              <a:t> </a:t>
            </a:r>
            <a:r>
              <a:rPr lang="fr-FR" sz="4400" err="1">
                <a:solidFill>
                  <a:schemeClr val="tx1"/>
                </a:solidFill>
              </a:rPr>
              <a:t>their</a:t>
            </a:r>
            <a:r>
              <a:rPr lang="fr-FR" sz="4400">
                <a:solidFill>
                  <a:schemeClr val="tx1"/>
                </a:solidFill>
              </a:rPr>
              <a:t> </a:t>
            </a:r>
            <a:r>
              <a:rPr lang="fr-FR" sz="4400" err="1">
                <a:solidFill>
                  <a:schemeClr val="tx1"/>
                </a:solidFill>
              </a:rPr>
              <a:t>medication</a:t>
            </a:r>
            <a:r>
              <a:rPr lang="fr-FR" sz="4400">
                <a:solidFill>
                  <a:schemeClr val="tx1"/>
                </a:solidFill>
              </a:rPr>
              <a:t> </a:t>
            </a:r>
            <a:r>
              <a:rPr lang="fr-FR" sz="4400" err="1">
                <a:solidFill>
                  <a:schemeClr val="tx1"/>
                </a:solidFill>
              </a:rPr>
              <a:t>orally</a:t>
            </a:r>
            <a:r>
              <a:rPr lang="fr-FR" sz="4400">
                <a:solidFill>
                  <a:schemeClr val="tx1"/>
                </a:solidFill>
              </a:rPr>
              <a:t>.  </a:t>
            </a:r>
          </a:p>
        </p:txBody>
      </p:sp>
      <p:sp>
        <p:nvSpPr>
          <p:cNvPr id="2" name="TextBox 1">
            <a:extLst>
              <a:ext uri="{FF2B5EF4-FFF2-40B4-BE49-F238E27FC236}">
                <a16:creationId xmlns:a16="http://schemas.microsoft.com/office/drawing/2014/main" id="{F4623772-E0FD-3B30-0EEF-070CAD6FED77}"/>
              </a:ext>
            </a:extLst>
          </p:cNvPr>
          <p:cNvSpPr txBox="1"/>
          <p:nvPr/>
        </p:nvSpPr>
        <p:spPr>
          <a:xfrm>
            <a:off x="985632" y="10058400"/>
            <a:ext cx="6623648" cy="2308717"/>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eaLnBrk="1" hangingPunct="1">
              <a:lnSpc>
                <a:spcPct val="90000"/>
              </a:lnSpc>
              <a:spcBef>
                <a:spcPts val="100"/>
              </a:spcBef>
              <a:spcAft>
                <a:spcPts val="500"/>
              </a:spcAft>
            </a:pPr>
            <a:r>
              <a:rPr lang="fr-FR" sz="4800"/>
              <a:t>MAKE SURE TO CHECK THE FRIDGE FOR SUPPOSITORIES!</a:t>
            </a:r>
          </a:p>
        </p:txBody>
      </p:sp>
    </p:spTree>
    <p:extLst>
      <p:ext uri="{BB962C8B-B14F-4D97-AF65-F5344CB8AC3E}">
        <p14:creationId xmlns:p14="http://schemas.microsoft.com/office/powerpoint/2010/main" val="3531881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800100" y="542012"/>
            <a:ext cx="16459200" cy="1210588"/>
          </a:xfrm>
        </p:spPr>
        <p:txBody>
          <a:bodyPr/>
          <a:lstStyle/>
          <a:p>
            <a:r>
              <a:rPr lang="fr-FR" altLang="en-US" sz="8000" noProof="0" err="1"/>
              <a:t>Suppositories</a:t>
            </a:r>
            <a:endParaRPr lang="fr-FR" altLang="en-US" sz="8000" noProof="0"/>
          </a:p>
        </p:txBody>
      </p:sp>
      <p:pic>
        <p:nvPicPr>
          <p:cNvPr id="23555" name="Picture 2" descr="C:\Users\Julius\Documents\ACTWatch docs\drug_dbase\Country_drugs\Website_drugs\ART_monos\DSC01136.JPG"/>
          <p:cNvPicPr>
            <a:picLocks noGrp="1" noChangeAspect="1" noChangeArrowheads="1"/>
          </p:cNvPicPr>
          <p:nvPr>
            <p:ph idx="4294967295"/>
          </p:nvPr>
        </p:nvPicPr>
        <p:blipFill>
          <a:blip r:embed="rId2" cstate="print"/>
          <a:srcRect/>
          <a:stretch>
            <a:fillRect/>
          </a:stretch>
        </p:blipFill>
        <p:spPr>
          <a:xfrm>
            <a:off x="2438400" y="2366773"/>
            <a:ext cx="8534400" cy="7772400"/>
          </a:xfrm>
        </p:spPr>
      </p:pic>
      <p:sp>
        <p:nvSpPr>
          <p:cNvPr id="13318" name="Oval 11"/>
          <p:cNvSpPr>
            <a:spLocks noChangeArrowheads="1"/>
          </p:cNvSpPr>
          <p:nvPr/>
        </p:nvSpPr>
        <p:spPr bwMode="auto">
          <a:xfrm>
            <a:off x="7124700" y="4948428"/>
            <a:ext cx="2286000" cy="1219200"/>
          </a:xfrm>
          <a:prstGeom prst="ellipse">
            <a:avLst/>
          </a:prstGeom>
          <a:noFill/>
          <a:ln w="38100">
            <a:solidFill>
              <a:srgbClr val="FF3300"/>
            </a:solidFill>
            <a:round/>
            <a:headEnd/>
            <a:tailEnd/>
          </a:ln>
        </p:spPr>
        <p:txBody>
          <a:bodyPr wrap="none" anchor="ctr"/>
          <a:lstStyle/>
          <a:p>
            <a:endParaRPr lang="en-US" altLang="en-US" sz="3600"/>
          </a:p>
        </p:txBody>
      </p:sp>
      <p:sp>
        <p:nvSpPr>
          <p:cNvPr id="23559" name="Rectangle 6"/>
          <p:cNvSpPr>
            <a:spLocks noChangeArrowheads="1"/>
          </p:cNvSpPr>
          <p:nvPr/>
        </p:nvSpPr>
        <p:spPr bwMode="auto">
          <a:xfrm>
            <a:off x="5736335" y="10878450"/>
            <a:ext cx="17526000" cy="830997"/>
          </a:xfrm>
          <a:prstGeom prst="rect">
            <a:avLst/>
          </a:prstGeom>
          <a:noFill/>
          <a:ln w="9525">
            <a:noFill/>
            <a:miter lim="800000"/>
            <a:headEnd/>
            <a:tailEnd/>
          </a:ln>
        </p:spPr>
        <p:txBody>
          <a:bodyPr>
            <a:spAutoFit/>
          </a:bodyPr>
          <a:lstStyle/>
          <a:p>
            <a:pPr eaLnBrk="1" hangingPunct="1"/>
            <a:r>
              <a:rPr lang="en-US" altLang="en-US" sz="4800" b="1"/>
              <a:t>Keywords: </a:t>
            </a:r>
            <a:r>
              <a:rPr lang="en-US" altLang="en-US" sz="4800" b="1" err="1"/>
              <a:t>Suppocaps</a:t>
            </a:r>
            <a:r>
              <a:rPr lang="en-US" altLang="en-US" sz="4800" b="1"/>
              <a:t>; Suppository; </a:t>
            </a:r>
            <a:r>
              <a:rPr lang="en-US" altLang="en-US" sz="4800" b="1" err="1"/>
              <a:t>Rectocaps</a:t>
            </a:r>
            <a:endParaRPr lang="en-US" altLang="en-US" sz="4800" b="1"/>
          </a:p>
        </p:txBody>
      </p:sp>
      <p:pic>
        <p:nvPicPr>
          <p:cNvPr id="3" name="Picture 2">
            <a:extLst>
              <a:ext uri="{FF2B5EF4-FFF2-40B4-BE49-F238E27FC236}">
                <a16:creationId xmlns:a16="http://schemas.microsoft.com/office/drawing/2014/main" id="{166F0A7E-B1FC-A6B6-FD34-4E80496F6B50}"/>
              </a:ext>
            </a:extLst>
          </p:cNvPr>
          <p:cNvPicPr>
            <a:picLocks noChangeAspect="1"/>
          </p:cNvPicPr>
          <p:nvPr/>
        </p:nvPicPr>
        <p:blipFill>
          <a:blip r:embed="rId3"/>
          <a:stretch>
            <a:fillRect/>
          </a:stretch>
        </p:blipFill>
        <p:spPr>
          <a:xfrm>
            <a:off x="13508736" y="2281428"/>
            <a:ext cx="9753599" cy="7772400"/>
          </a:xfrm>
          <a:prstGeom prst="rect">
            <a:avLst/>
          </a:prstGeom>
        </p:spPr>
      </p:pic>
      <p:sp>
        <p:nvSpPr>
          <p:cNvPr id="13317" name="Oval 11"/>
          <p:cNvSpPr>
            <a:spLocks noChangeArrowheads="1"/>
          </p:cNvSpPr>
          <p:nvPr/>
        </p:nvSpPr>
        <p:spPr bwMode="auto">
          <a:xfrm>
            <a:off x="18288000" y="4381500"/>
            <a:ext cx="2286000" cy="1219200"/>
          </a:xfrm>
          <a:prstGeom prst="ellipse">
            <a:avLst/>
          </a:prstGeom>
          <a:noFill/>
          <a:ln w="38100">
            <a:solidFill>
              <a:srgbClr val="FF3300"/>
            </a:solidFill>
            <a:round/>
            <a:headEnd/>
            <a:tailEnd/>
          </a:ln>
        </p:spPr>
        <p:txBody>
          <a:bodyPr wrap="none" anchor="ctr"/>
          <a:lstStyle/>
          <a:p>
            <a:endParaRPr lang="en-US" altLang="en-US" sz="3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133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04800" y="500376"/>
            <a:ext cx="10058400" cy="1210588"/>
          </a:xfrm>
        </p:spPr>
        <p:txBody>
          <a:bodyPr/>
          <a:lstStyle/>
          <a:p>
            <a:pPr eaLnBrk="1" hangingPunct="1"/>
            <a:r>
              <a:rPr lang="fr-FR" sz="8000" b="1" noProof="0">
                <a:ea typeface="Verdana" pitchFamily="34" charset="0"/>
                <a:cs typeface="Verdana" pitchFamily="34" charset="0"/>
              </a:rPr>
              <a:t>Granules</a:t>
            </a:r>
          </a:p>
        </p:txBody>
      </p:sp>
      <p:pic>
        <p:nvPicPr>
          <p:cNvPr id="10243" name="Picture 2" descr="C:\Users\Julius\Documents\ACTWatch docs\drug_dbase\Country_drugs\Website_drugs\ASAQs\DSC01042.JPG"/>
          <p:cNvPicPr>
            <a:picLocks noGrp="1" noChangeAspect="1" noChangeArrowheads="1"/>
          </p:cNvPicPr>
          <p:nvPr>
            <p:ph type="pic" idx="4294967295"/>
          </p:nvPr>
        </p:nvPicPr>
        <p:blipFill>
          <a:blip r:embed="rId2" cstate="email">
            <a:extLst>
              <a:ext uri="{28A0092B-C50C-407E-A947-70E740481C1C}">
                <a14:useLocalDpi xmlns:a14="http://schemas.microsoft.com/office/drawing/2010/main"/>
              </a:ext>
            </a:extLst>
          </a:blip>
          <a:srcRect/>
          <a:stretch/>
        </p:blipFill>
        <p:spPr>
          <a:xfrm>
            <a:off x="18486140" y="335727"/>
            <a:ext cx="5252217" cy="5252217"/>
          </a:xfrm>
        </p:spPr>
      </p:pic>
      <p:pic>
        <p:nvPicPr>
          <p:cNvPr id="8196" name="Picture 9"/>
          <p:cNvPicPr>
            <a:picLocks noChangeAspect="1" noChangeArrowheads="1"/>
          </p:cNvPicPr>
          <p:nvPr/>
        </p:nvPicPr>
        <p:blipFill>
          <a:blip r:embed="rId3" cstate="print"/>
          <a:srcRect/>
          <a:stretch>
            <a:fillRect/>
          </a:stretch>
        </p:blipFill>
        <p:spPr bwMode="auto">
          <a:xfrm>
            <a:off x="8629648" y="5205310"/>
            <a:ext cx="7782801" cy="2978418"/>
          </a:xfrm>
          <a:prstGeom prst="rect">
            <a:avLst/>
          </a:prstGeom>
          <a:noFill/>
          <a:ln w="9525">
            <a:noFill/>
            <a:miter lim="800000"/>
            <a:headEnd/>
            <a:tailEnd/>
          </a:ln>
        </p:spPr>
      </p:pic>
      <p:pic>
        <p:nvPicPr>
          <p:cNvPr id="8199" name="Picture 2" descr="C:\Users\Emily Rose Harris\Desktop\Photos from Tsione\Drugs\DSC0276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62907" y="6197437"/>
            <a:ext cx="6775450" cy="6248400"/>
          </a:xfrm>
          <a:prstGeom prst="rect">
            <a:avLst/>
          </a:prstGeom>
          <a:noFill/>
          <a:ln w="9525">
            <a:noFill/>
            <a:miter lim="800000"/>
            <a:headEnd/>
            <a:tailEnd/>
          </a:ln>
        </p:spPr>
      </p:pic>
      <p:grpSp>
        <p:nvGrpSpPr>
          <p:cNvPr id="7" name="Group 6">
            <a:extLst>
              <a:ext uri="{FF2B5EF4-FFF2-40B4-BE49-F238E27FC236}">
                <a16:creationId xmlns:a16="http://schemas.microsoft.com/office/drawing/2014/main" id="{E6F530A0-3E32-8EF1-1FC3-E030E08AC5A5}"/>
              </a:ext>
            </a:extLst>
          </p:cNvPr>
          <p:cNvGrpSpPr/>
          <p:nvPr/>
        </p:nvGrpSpPr>
        <p:grpSpPr>
          <a:xfrm>
            <a:off x="8629649" y="500377"/>
            <a:ext cx="9085963" cy="4301366"/>
            <a:chOff x="645643" y="3047999"/>
            <a:chExt cx="10058400" cy="4197031"/>
          </a:xfrm>
        </p:grpSpPr>
        <p:pic>
          <p:nvPicPr>
            <p:cNvPr id="4" name="Picture 3">
              <a:extLst>
                <a:ext uri="{FF2B5EF4-FFF2-40B4-BE49-F238E27FC236}">
                  <a16:creationId xmlns:a16="http://schemas.microsoft.com/office/drawing/2014/main" id="{067D83BB-4C28-06E0-4AA2-050AB7E7EBA8}"/>
                </a:ext>
              </a:extLst>
            </p:cNvPr>
            <p:cNvPicPr>
              <a:picLocks noChangeAspect="1"/>
            </p:cNvPicPr>
            <p:nvPr/>
          </p:nvPicPr>
          <p:blipFill>
            <a:blip r:embed="rId5"/>
            <a:stretch>
              <a:fillRect/>
            </a:stretch>
          </p:blipFill>
          <p:spPr>
            <a:xfrm>
              <a:off x="645643" y="3047999"/>
              <a:ext cx="10058400" cy="4197031"/>
            </a:xfrm>
            <a:prstGeom prst="rect">
              <a:avLst/>
            </a:prstGeom>
          </p:spPr>
        </p:pic>
        <p:sp>
          <p:nvSpPr>
            <p:cNvPr id="2" name="Rounded Rectangle 5">
              <a:extLst>
                <a:ext uri="{FF2B5EF4-FFF2-40B4-BE49-F238E27FC236}">
                  <a16:creationId xmlns:a16="http://schemas.microsoft.com/office/drawing/2014/main" id="{D39ED8B3-46E5-F4FB-2F70-B8C1BF45C110}"/>
                </a:ext>
              </a:extLst>
            </p:cNvPr>
            <p:cNvSpPr/>
            <p:nvPr/>
          </p:nvSpPr>
          <p:spPr>
            <a:xfrm>
              <a:off x="2510210" y="4537688"/>
              <a:ext cx="3657600" cy="10668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grpSp>
      <p:grpSp>
        <p:nvGrpSpPr>
          <p:cNvPr id="6" name="Group 5">
            <a:extLst>
              <a:ext uri="{FF2B5EF4-FFF2-40B4-BE49-F238E27FC236}">
                <a16:creationId xmlns:a16="http://schemas.microsoft.com/office/drawing/2014/main" id="{1CF1877A-6873-317C-F4C6-8A2F0A839D68}"/>
              </a:ext>
            </a:extLst>
          </p:cNvPr>
          <p:cNvGrpSpPr/>
          <p:nvPr/>
        </p:nvGrpSpPr>
        <p:grpSpPr>
          <a:xfrm>
            <a:off x="9852304" y="8368351"/>
            <a:ext cx="6980941" cy="4546432"/>
            <a:chOff x="9000565" y="8452496"/>
            <a:chExt cx="7861102" cy="4676001"/>
          </a:xfrm>
        </p:grpSpPr>
        <p:pic>
          <p:nvPicPr>
            <p:cNvPr id="8197" name="Picture 10"/>
            <p:cNvPicPr>
              <a:picLocks noChangeAspect="1" noChangeArrowheads="1"/>
            </p:cNvPicPr>
            <p:nvPr/>
          </p:nvPicPr>
          <p:blipFill>
            <a:blip r:embed="rId6" cstate="print"/>
            <a:srcRect/>
            <a:stretch>
              <a:fillRect/>
            </a:stretch>
          </p:blipFill>
          <p:spPr bwMode="auto">
            <a:xfrm>
              <a:off x="9000565" y="8452496"/>
              <a:ext cx="7861102" cy="4676001"/>
            </a:xfrm>
            <a:prstGeom prst="rect">
              <a:avLst/>
            </a:prstGeom>
            <a:noFill/>
            <a:ln w="9525">
              <a:noFill/>
              <a:miter lim="800000"/>
              <a:headEnd/>
              <a:tailEnd/>
            </a:ln>
          </p:spPr>
        </p:pic>
        <p:sp>
          <p:nvSpPr>
            <p:cNvPr id="3" name="Rounded Rectangle 5">
              <a:extLst>
                <a:ext uri="{FF2B5EF4-FFF2-40B4-BE49-F238E27FC236}">
                  <a16:creationId xmlns:a16="http://schemas.microsoft.com/office/drawing/2014/main" id="{B1591984-EC8D-2E6D-10BD-F29A3FBAC5AA}"/>
                </a:ext>
              </a:extLst>
            </p:cNvPr>
            <p:cNvSpPr/>
            <p:nvPr/>
          </p:nvSpPr>
          <p:spPr>
            <a:xfrm>
              <a:off x="10363200" y="9108733"/>
              <a:ext cx="3657600" cy="10668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grpSp>
      <p:sp>
        <p:nvSpPr>
          <p:cNvPr id="10245" name="Oval 11"/>
          <p:cNvSpPr>
            <a:spLocks noChangeArrowheads="1"/>
          </p:cNvSpPr>
          <p:nvPr/>
        </p:nvSpPr>
        <p:spPr bwMode="auto">
          <a:xfrm>
            <a:off x="19077791" y="2487506"/>
            <a:ext cx="1036300" cy="510293"/>
          </a:xfrm>
          <a:prstGeom prst="ellipse">
            <a:avLst/>
          </a:prstGeom>
          <a:noFill/>
          <a:ln w="38100">
            <a:solidFill>
              <a:srgbClr val="FF3300"/>
            </a:solidFill>
            <a:round/>
            <a:headEnd/>
            <a:tailEnd/>
          </a:ln>
        </p:spPr>
        <p:txBody>
          <a:bodyPr wrap="none" anchor="ctr"/>
          <a:lstStyle/>
          <a:p>
            <a:endParaRPr lang="en-US" altLang="en-US" sz="3600"/>
          </a:p>
        </p:txBody>
      </p:sp>
      <p:sp>
        <p:nvSpPr>
          <p:cNvPr id="5" name="TextBox 4">
            <a:extLst>
              <a:ext uri="{FF2B5EF4-FFF2-40B4-BE49-F238E27FC236}">
                <a16:creationId xmlns:a16="http://schemas.microsoft.com/office/drawing/2014/main" id="{2E0DEAE5-610E-4E97-84B3-7B96786B32F7}"/>
              </a:ext>
            </a:extLst>
          </p:cNvPr>
          <p:cNvSpPr txBox="1"/>
          <p:nvPr/>
        </p:nvSpPr>
        <p:spPr>
          <a:xfrm>
            <a:off x="645643" y="1829999"/>
            <a:ext cx="6861429" cy="582287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marL="685800" indent="-685800">
              <a:buFont typeface="Arial" panose="020B0604020202020204" pitchFamily="34" charset="0"/>
              <a:buChar char="•"/>
            </a:pPr>
            <a:r>
              <a:rPr lang="en-US" sz="4800">
                <a:solidFill>
                  <a:schemeClr val="accent6"/>
                </a:solidFill>
              </a:rPr>
              <a:t>Granules are administered orally  </a:t>
            </a:r>
          </a:p>
          <a:p>
            <a:pPr marL="685800" indent="-685800">
              <a:buFont typeface="Arial" panose="020B0604020202020204" pitchFamily="34" charset="0"/>
              <a:buChar char="•"/>
            </a:pPr>
            <a:r>
              <a:rPr lang="en-US" sz="4800">
                <a:solidFill>
                  <a:schemeClr val="accent6"/>
                </a:solidFill>
              </a:rPr>
              <a:t>They look like sand or raw sugar (out of the packet) </a:t>
            </a:r>
          </a:p>
          <a:p>
            <a:pPr marL="685800" indent="-685800">
              <a:buFont typeface="Arial" panose="020B0604020202020204" pitchFamily="34" charset="0"/>
              <a:buChar char="•"/>
            </a:pPr>
            <a:r>
              <a:rPr lang="en-US" sz="4800">
                <a:solidFill>
                  <a:schemeClr val="accent6"/>
                </a:solidFill>
              </a:rPr>
              <a:t>They are packaged in granule sachets.</a:t>
            </a:r>
          </a:p>
        </p:txBody>
      </p:sp>
      <p:pic>
        <p:nvPicPr>
          <p:cNvPr id="19460" name="Picture 2" descr="http://www.notjustsugar.com/Images/General/uk_sugar-jpg.aspx"/>
          <p:cNvPicPr>
            <a:picLocks noChangeAspect="1" noChangeArrowheads="1"/>
          </p:cNvPicPr>
          <p:nvPr/>
        </p:nvPicPr>
        <p:blipFill>
          <a:blip r:embed="rId7" cstate="print"/>
          <a:srcRect/>
          <a:stretch>
            <a:fillRect/>
          </a:stretch>
        </p:blipFill>
        <p:spPr bwMode="auto">
          <a:xfrm>
            <a:off x="14611349" y="335727"/>
            <a:ext cx="3104263" cy="3015570"/>
          </a:xfrm>
          <a:prstGeom prst="rect">
            <a:avLst/>
          </a:prstGeom>
          <a:noFill/>
          <a:ln w="9525">
            <a:noFill/>
            <a:miter lim="800000"/>
            <a:headEnd/>
            <a:tailEnd/>
          </a:ln>
        </p:spPr>
      </p:pic>
      <p:pic>
        <p:nvPicPr>
          <p:cNvPr id="19461" name="Picture 10" descr="Artequin paediatric stickpacks.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84107" y="10267202"/>
            <a:ext cx="4863599" cy="3027084"/>
          </a:xfrm>
          <a:prstGeom prst="rect">
            <a:avLst/>
          </a:prstGeom>
          <a:noFill/>
          <a:ln w="9525">
            <a:noFill/>
            <a:miter lim="800000"/>
            <a:headEnd/>
            <a:tailEnd/>
          </a:ln>
        </p:spPr>
      </p:pic>
      <p:sp>
        <p:nvSpPr>
          <p:cNvPr id="8" name="TextBox 7">
            <a:extLst>
              <a:ext uri="{FF2B5EF4-FFF2-40B4-BE49-F238E27FC236}">
                <a16:creationId xmlns:a16="http://schemas.microsoft.com/office/drawing/2014/main" id="{6237ACAB-F534-868B-8AE9-5903E94B2D7E}"/>
              </a:ext>
            </a:extLst>
          </p:cNvPr>
          <p:cNvSpPr txBox="1"/>
          <p:nvPr/>
        </p:nvSpPr>
        <p:spPr>
          <a:xfrm>
            <a:off x="497932" y="7915726"/>
            <a:ext cx="7372350" cy="1736646"/>
          </a:xfrm>
          <a:prstGeom prst="roundRect">
            <a:avLst/>
          </a:prstGeom>
          <a:solidFill>
            <a:schemeClr val="accent1"/>
          </a:solidFill>
          <a:ln>
            <a:solidFill>
              <a:schemeClr val="accent1"/>
            </a:solidFill>
          </a:ln>
        </p:spPr>
        <p:txBody>
          <a:bodyPr wrap="square" rtlCol="0">
            <a:spAutoFit/>
          </a:bodyPr>
          <a:lstStyle/>
          <a:p>
            <a:r>
              <a:rPr lang="en-US" sz="4800">
                <a:solidFill>
                  <a:schemeClr val="bg1"/>
                </a:solidFill>
              </a:rPr>
              <a:t>Keywords: Sachet; granule pack; stick packs</a:t>
            </a:r>
          </a:p>
        </p:txBody>
      </p:sp>
    </p:spTree>
    <p:extLst>
      <p:ext uri="{BB962C8B-B14F-4D97-AF65-F5344CB8AC3E}">
        <p14:creationId xmlns:p14="http://schemas.microsoft.com/office/powerpoint/2010/main" val="2260099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0268" y="675124"/>
            <a:ext cx="10058400" cy="1210588"/>
          </a:xfrm>
        </p:spPr>
        <p:txBody>
          <a:bodyPr/>
          <a:lstStyle/>
          <a:p>
            <a:pPr eaLnBrk="1" hangingPunct="1"/>
            <a:r>
              <a:rPr lang="fr-FR" sz="8000" b="1" noProof="0">
                <a:ea typeface="Verdana" pitchFamily="34" charset="0"/>
                <a:cs typeface="Verdana" pitchFamily="34" charset="0"/>
              </a:rPr>
              <a:t>SUSPENSIONS</a:t>
            </a:r>
          </a:p>
        </p:txBody>
      </p:sp>
      <p:grpSp>
        <p:nvGrpSpPr>
          <p:cNvPr id="5" name="Group 4">
            <a:extLst>
              <a:ext uri="{FF2B5EF4-FFF2-40B4-BE49-F238E27FC236}">
                <a16:creationId xmlns:a16="http://schemas.microsoft.com/office/drawing/2014/main" id="{98AE3745-C32D-9F8B-05ED-D1ECD04ADE5B}"/>
              </a:ext>
            </a:extLst>
          </p:cNvPr>
          <p:cNvGrpSpPr/>
          <p:nvPr/>
        </p:nvGrpSpPr>
        <p:grpSpPr>
          <a:xfrm>
            <a:off x="9165981" y="3766829"/>
            <a:ext cx="7851776" cy="8772526"/>
            <a:chOff x="11653029" y="4266118"/>
            <a:chExt cx="7851776" cy="8772526"/>
          </a:xfrm>
        </p:grpSpPr>
        <p:pic>
          <p:nvPicPr>
            <p:cNvPr id="6" name="Picture 4" descr="IMG_7760 - Copy"/>
            <p:cNvPicPr>
              <a:picLocks noChangeAspect="1" noChangeArrowheads="1"/>
            </p:cNvPicPr>
            <p:nvPr/>
          </p:nvPicPr>
          <p:blipFill>
            <a:blip r:embed="rId2" cstate="screen"/>
            <a:srcRect/>
            <a:stretch>
              <a:fillRect/>
            </a:stretch>
          </p:blipFill>
          <p:spPr bwMode="auto">
            <a:xfrm>
              <a:off x="11653029" y="4266118"/>
              <a:ext cx="7851776" cy="877252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49" name="Oval 11"/>
            <p:cNvSpPr>
              <a:spLocks noChangeArrowheads="1"/>
            </p:cNvSpPr>
            <p:nvPr/>
          </p:nvSpPr>
          <p:spPr bwMode="auto">
            <a:xfrm>
              <a:off x="11653029" y="6624898"/>
              <a:ext cx="2286000" cy="1219200"/>
            </a:xfrm>
            <a:prstGeom prst="ellipse">
              <a:avLst/>
            </a:prstGeom>
            <a:noFill/>
            <a:ln w="38100">
              <a:solidFill>
                <a:srgbClr val="C00000"/>
              </a:solidFill>
              <a:round/>
              <a:headEnd/>
              <a:tailEnd/>
            </a:ln>
          </p:spPr>
          <p:txBody>
            <a:bodyPr wrap="none" anchor="ctr"/>
            <a:lstStyle/>
            <a:p>
              <a:endParaRPr lang="en-US" altLang="en-US" sz="3600"/>
            </a:p>
          </p:txBody>
        </p:sp>
      </p:grpSp>
      <p:sp>
        <p:nvSpPr>
          <p:cNvPr id="3" name="TextBox 2">
            <a:extLst>
              <a:ext uri="{FF2B5EF4-FFF2-40B4-BE49-F238E27FC236}">
                <a16:creationId xmlns:a16="http://schemas.microsoft.com/office/drawing/2014/main" id="{22E76D5C-4989-FFC6-F56E-B3B014BBCC74}"/>
              </a:ext>
            </a:extLst>
          </p:cNvPr>
          <p:cNvSpPr txBox="1"/>
          <p:nvPr/>
        </p:nvSpPr>
        <p:spPr>
          <a:xfrm>
            <a:off x="390268" y="1962522"/>
            <a:ext cx="23194518" cy="157319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nSpc>
                <a:spcPct val="90000"/>
              </a:lnSpc>
              <a:spcBef>
                <a:spcPts val="100"/>
              </a:spcBef>
              <a:spcAft>
                <a:spcPts val="500"/>
              </a:spcAft>
            </a:pPr>
            <a:r>
              <a:rPr lang="en-US" sz="4800">
                <a:solidFill>
                  <a:schemeClr val="tx1"/>
                </a:solidFill>
              </a:rPr>
              <a:t>Suspensions are (usually) powders in a bottle. You add water to the bottle and use over several doses</a:t>
            </a:r>
          </a:p>
        </p:txBody>
      </p:sp>
      <p:grpSp>
        <p:nvGrpSpPr>
          <p:cNvPr id="4" name="Group 3">
            <a:extLst>
              <a:ext uri="{FF2B5EF4-FFF2-40B4-BE49-F238E27FC236}">
                <a16:creationId xmlns:a16="http://schemas.microsoft.com/office/drawing/2014/main" id="{53C98718-EFD6-C128-ACF6-02B5B0AEB7DE}"/>
              </a:ext>
            </a:extLst>
          </p:cNvPr>
          <p:cNvGrpSpPr/>
          <p:nvPr/>
        </p:nvGrpSpPr>
        <p:grpSpPr>
          <a:xfrm>
            <a:off x="390268" y="4106261"/>
            <a:ext cx="8218458" cy="8817001"/>
            <a:chOff x="2735001" y="4551917"/>
            <a:chExt cx="8218458" cy="8817001"/>
          </a:xfrm>
        </p:grpSpPr>
        <p:pic>
          <p:nvPicPr>
            <p:cNvPr id="8" name="Picture 7">
              <a:extLst>
                <a:ext uri="{FF2B5EF4-FFF2-40B4-BE49-F238E27FC236}">
                  <a16:creationId xmlns:a16="http://schemas.microsoft.com/office/drawing/2014/main" id="{40A07CB8-31BF-CF56-E646-A3896DA0CA94}"/>
                </a:ext>
              </a:extLst>
            </p:cNvPr>
            <p:cNvPicPr>
              <a:picLocks noChangeAspect="1"/>
            </p:cNvPicPr>
            <p:nvPr/>
          </p:nvPicPr>
          <p:blipFill>
            <a:blip r:embed="rId3"/>
            <a:stretch>
              <a:fillRect/>
            </a:stretch>
          </p:blipFill>
          <p:spPr>
            <a:xfrm>
              <a:off x="2735001" y="4551917"/>
              <a:ext cx="8218458" cy="8817001"/>
            </a:xfrm>
            <a:prstGeom prst="rect">
              <a:avLst/>
            </a:prstGeom>
          </p:spPr>
        </p:pic>
        <p:sp>
          <p:nvSpPr>
            <p:cNvPr id="6150" name="Oval 11"/>
            <p:cNvSpPr>
              <a:spLocks noChangeArrowheads="1"/>
            </p:cNvSpPr>
            <p:nvPr/>
          </p:nvSpPr>
          <p:spPr bwMode="auto">
            <a:xfrm>
              <a:off x="6400800" y="7322515"/>
              <a:ext cx="2286000" cy="609600"/>
            </a:xfrm>
            <a:prstGeom prst="ellipse">
              <a:avLst/>
            </a:prstGeom>
            <a:noFill/>
            <a:ln w="38100">
              <a:solidFill>
                <a:srgbClr val="C00000"/>
              </a:solidFill>
              <a:round/>
              <a:headEnd/>
              <a:tailEnd/>
            </a:ln>
          </p:spPr>
          <p:txBody>
            <a:bodyPr wrap="none" anchor="ctr"/>
            <a:lstStyle/>
            <a:p>
              <a:endParaRPr lang="en-US" altLang="en-US" sz="3600"/>
            </a:p>
          </p:txBody>
        </p:sp>
      </p:grpSp>
      <p:grpSp>
        <p:nvGrpSpPr>
          <p:cNvPr id="7" name="Group 6">
            <a:extLst>
              <a:ext uri="{FF2B5EF4-FFF2-40B4-BE49-F238E27FC236}">
                <a16:creationId xmlns:a16="http://schemas.microsoft.com/office/drawing/2014/main" id="{62C5681A-72CB-8B5F-0AC8-2931AE9BB617}"/>
              </a:ext>
            </a:extLst>
          </p:cNvPr>
          <p:cNvGrpSpPr/>
          <p:nvPr/>
        </p:nvGrpSpPr>
        <p:grpSpPr>
          <a:xfrm>
            <a:off x="18459496" y="3535719"/>
            <a:ext cx="3736873" cy="6637094"/>
            <a:chOff x="20148363" y="3699168"/>
            <a:chExt cx="3736873" cy="6637094"/>
          </a:xfrm>
        </p:grpSpPr>
        <p:pic>
          <p:nvPicPr>
            <p:cNvPr id="9218" name="Picture 2" descr="Anti-malarial | GB Pharma Limited">
              <a:extLst>
                <a:ext uri="{FF2B5EF4-FFF2-40B4-BE49-F238E27FC236}">
                  <a16:creationId xmlns:a16="http://schemas.microsoft.com/office/drawing/2014/main" id="{963525E8-9014-DC63-C307-30628464767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148363" y="3699168"/>
              <a:ext cx="3736873" cy="663709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1">
              <a:extLst>
                <a:ext uri="{FF2B5EF4-FFF2-40B4-BE49-F238E27FC236}">
                  <a16:creationId xmlns:a16="http://schemas.microsoft.com/office/drawing/2014/main" id="{B68286DF-D758-92FA-0846-2227D46016C2}"/>
                </a:ext>
              </a:extLst>
            </p:cNvPr>
            <p:cNvSpPr>
              <a:spLocks noChangeArrowheads="1"/>
            </p:cNvSpPr>
            <p:nvPr/>
          </p:nvSpPr>
          <p:spPr bwMode="auto">
            <a:xfrm>
              <a:off x="20705618" y="4970580"/>
              <a:ext cx="2286000" cy="1219200"/>
            </a:xfrm>
            <a:prstGeom prst="ellipse">
              <a:avLst/>
            </a:prstGeom>
            <a:noFill/>
            <a:ln w="38100">
              <a:solidFill>
                <a:srgbClr val="C00000"/>
              </a:solidFill>
              <a:round/>
              <a:headEnd/>
              <a:tailEnd/>
            </a:ln>
          </p:spPr>
          <p:txBody>
            <a:bodyPr wrap="none" anchor="ctr"/>
            <a:lstStyle/>
            <a:p>
              <a:endParaRPr lang="en-US" altLang="en-US" sz="3600"/>
            </a:p>
          </p:txBody>
        </p:sp>
      </p:grpSp>
    </p:spTree>
    <p:extLst>
      <p:ext uri="{BB962C8B-B14F-4D97-AF65-F5344CB8AC3E}">
        <p14:creationId xmlns:p14="http://schemas.microsoft.com/office/powerpoint/2010/main" val="2003246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71500" y="442118"/>
            <a:ext cx="10058400" cy="1387737"/>
          </a:xfrm>
        </p:spPr>
        <p:txBody>
          <a:bodyPr/>
          <a:lstStyle/>
          <a:p>
            <a:pPr eaLnBrk="1" hangingPunct="1"/>
            <a:r>
              <a:rPr lang="fr-FR" sz="8000" b="1" noProof="0">
                <a:ea typeface="Verdana" pitchFamily="34" charset="0"/>
                <a:cs typeface="Verdana" pitchFamily="34" charset="0"/>
              </a:rPr>
              <a:t>SYRUPS</a:t>
            </a:r>
          </a:p>
        </p:txBody>
      </p:sp>
      <p:grpSp>
        <p:nvGrpSpPr>
          <p:cNvPr id="4" name="Group 3">
            <a:extLst>
              <a:ext uri="{FF2B5EF4-FFF2-40B4-BE49-F238E27FC236}">
                <a16:creationId xmlns:a16="http://schemas.microsoft.com/office/drawing/2014/main" id="{92775316-0938-B39E-B093-4398B9F6D831}"/>
              </a:ext>
            </a:extLst>
          </p:cNvPr>
          <p:cNvGrpSpPr/>
          <p:nvPr/>
        </p:nvGrpSpPr>
        <p:grpSpPr>
          <a:xfrm>
            <a:off x="862881" y="5118325"/>
            <a:ext cx="7393519" cy="7344663"/>
            <a:chOff x="0" y="6371337"/>
            <a:chExt cx="7393519" cy="7344663"/>
          </a:xfrm>
        </p:grpSpPr>
        <p:pic>
          <p:nvPicPr>
            <p:cNvPr id="14" name="Picture 13">
              <a:extLst>
                <a:ext uri="{FF2B5EF4-FFF2-40B4-BE49-F238E27FC236}">
                  <a16:creationId xmlns:a16="http://schemas.microsoft.com/office/drawing/2014/main" id="{04835CBA-C37E-E3DD-F9BF-6F8C32EF84DD}"/>
                </a:ext>
              </a:extLst>
            </p:cNvPr>
            <p:cNvPicPr>
              <a:picLocks noChangeAspect="1"/>
            </p:cNvPicPr>
            <p:nvPr/>
          </p:nvPicPr>
          <p:blipFill>
            <a:blip r:embed="rId2"/>
            <a:stretch>
              <a:fillRect/>
            </a:stretch>
          </p:blipFill>
          <p:spPr>
            <a:xfrm>
              <a:off x="0" y="6371337"/>
              <a:ext cx="7393519" cy="7344663"/>
            </a:xfrm>
            <a:prstGeom prst="rect">
              <a:avLst/>
            </a:prstGeom>
          </p:spPr>
        </p:pic>
        <p:sp>
          <p:nvSpPr>
            <p:cNvPr id="9" name="Oval 11"/>
            <p:cNvSpPr>
              <a:spLocks noChangeArrowheads="1"/>
            </p:cNvSpPr>
            <p:nvPr/>
          </p:nvSpPr>
          <p:spPr bwMode="auto">
            <a:xfrm>
              <a:off x="1581850" y="7840494"/>
              <a:ext cx="2016517" cy="1144823"/>
            </a:xfrm>
            <a:prstGeom prst="ellipse">
              <a:avLst/>
            </a:prstGeom>
            <a:noFill/>
            <a:ln w="38100">
              <a:solidFill>
                <a:srgbClr val="FF3300"/>
              </a:solidFill>
              <a:round/>
              <a:headEnd/>
              <a:tailEnd/>
            </a:ln>
          </p:spPr>
          <p:txBody>
            <a:bodyPr wrap="none" anchor="ctr"/>
            <a:lstStyle/>
            <a:p>
              <a:endParaRPr lang="fr-FR" sz="3600"/>
            </a:p>
          </p:txBody>
        </p:sp>
      </p:grpSp>
      <p:grpSp>
        <p:nvGrpSpPr>
          <p:cNvPr id="5" name="Group 4">
            <a:extLst>
              <a:ext uri="{FF2B5EF4-FFF2-40B4-BE49-F238E27FC236}">
                <a16:creationId xmlns:a16="http://schemas.microsoft.com/office/drawing/2014/main" id="{C068AD68-72CA-DBDD-EC25-482C3457203F}"/>
              </a:ext>
            </a:extLst>
          </p:cNvPr>
          <p:cNvGrpSpPr/>
          <p:nvPr/>
        </p:nvGrpSpPr>
        <p:grpSpPr>
          <a:xfrm>
            <a:off x="9788013" y="5118326"/>
            <a:ext cx="5236337" cy="7344663"/>
            <a:chOff x="10147908" y="3185668"/>
            <a:chExt cx="5236337" cy="7344663"/>
          </a:xfrm>
        </p:grpSpPr>
        <p:pic>
          <p:nvPicPr>
            <p:cNvPr id="12" name="Picture 11">
              <a:extLst>
                <a:ext uri="{FF2B5EF4-FFF2-40B4-BE49-F238E27FC236}">
                  <a16:creationId xmlns:a16="http://schemas.microsoft.com/office/drawing/2014/main" id="{4B3FB938-3534-0901-F93B-008BCE311B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905"/>
            <a:stretch/>
          </p:blipFill>
          <p:spPr>
            <a:xfrm>
              <a:off x="10147908" y="3185668"/>
              <a:ext cx="5236337" cy="7344663"/>
            </a:xfrm>
            <a:prstGeom prst="rect">
              <a:avLst/>
            </a:prstGeom>
          </p:spPr>
        </p:pic>
        <p:sp>
          <p:nvSpPr>
            <p:cNvPr id="2" name="Oval 11">
              <a:extLst>
                <a:ext uri="{FF2B5EF4-FFF2-40B4-BE49-F238E27FC236}">
                  <a16:creationId xmlns:a16="http://schemas.microsoft.com/office/drawing/2014/main" id="{FC9EB844-E560-DA69-8CC6-0A188542EDB2}"/>
                </a:ext>
              </a:extLst>
            </p:cNvPr>
            <p:cNvSpPr>
              <a:spLocks noChangeArrowheads="1"/>
            </p:cNvSpPr>
            <p:nvPr/>
          </p:nvSpPr>
          <p:spPr bwMode="auto">
            <a:xfrm>
              <a:off x="12668450" y="5630461"/>
              <a:ext cx="2590800" cy="457200"/>
            </a:xfrm>
            <a:prstGeom prst="ellipse">
              <a:avLst/>
            </a:prstGeom>
            <a:noFill/>
            <a:ln w="38100">
              <a:solidFill>
                <a:srgbClr val="FF3300"/>
              </a:solidFill>
              <a:round/>
              <a:headEnd/>
              <a:tailEnd/>
            </a:ln>
          </p:spPr>
          <p:txBody>
            <a:bodyPr wrap="none" anchor="ctr"/>
            <a:lstStyle/>
            <a:p>
              <a:endParaRPr lang="fr-FR" sz="3600"/>
            </a:p>
          </p:txBody>
        </p:sp>
      </p:grpSp>
      <p:grpSp>
        <p:nvGrpSpPr>
          <p:cNvPr id="6" name="Group 5">
            <a:extLst>
              <a:ext uri="{FF2B5EF4-FFF2-40B4-BE49-F238E27FC236}">
                <a16:creationId xmlns:a16="http://schemas.microsoft.com/office/drawing/2014/main" id="{18ABD974-CB0F-5E0F-C304-D4CA363CBE23}"/>
              </a:ext>
            </a:extLst>
          </p:cNvPr>
          <p:cNvGrpSpPr/>
          <p:nvPr/>
        </p:nvGrpSpPr>
        <p:grpSpPr>
          <a:xfrm>
            <a:off x="15735142" y="5118326"/>
            <a:ext cx="7495302" cy="7344663"/>
            <a:chOff x="15515194" y="3856050"/>
            <a:chExt cx="9525000" cy="8737600"/>
          </a:xfrm>
        </p:grpSpPr>
        <p:pic>
          <p:nvPicPr>
            <p:cNvPr id="13314" name="Picture 2" descr="QUININE SYRUP 100ML – Country Medical Pharmacy">
              <a:extLst>
                <a:ext uri="{FF2B5EF4-FFF2-40B4-BE49-F238E27FC236}">
                  <a16:creationId xmlns:a16="http://schemas.microsoft.com/office/drawing/2014/main" id="{1A70234F-5D31-F1AB-9F00-C4B3250419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515194" y="3856050"/>
              <a:ext cx="9525000" cy="8737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1"/>
            <p:cNvSpPr>
              <a:spLocks noChangeArrowheads="1"/>
            </p:cNvSpPr>
            <p:nvPr/>
          </p:nvSpPr>
          <p:spPr bwMode="auto">
            <a:xfrm>
              <a:off x="17046250" y="5737235"/>
              <a:ext cx="2590800" cy="457200"/>
            </a:xfrm>
            <a:prstGeom prst="ellipse">
              <a:avLst/>
            </a:prstGeom>
            <a:noFill/>
            <a:ln w="38100">
              <a:solidFill>
                <a:srgbClr val="FF3300"/>
              </a:solidFill>
              <a:round/>
              <a:headEnd/>
              <a:tailEnd/>
            </a:ln>
          </p:spPr>
          <p:txBody>
            <a:bodyPr wrap="none" anchor="ctr"/>
            <a:lstStyle/>
            <a:p>
              <a:endParaRPr lang="fr-FR" sz="3600"/>
            </a:p>
          </p:txBody>
        </p:sp>
      </p:grpSp>
      <p:sp>
        <p:nvSpPr>
          <p:cNvPr id="3" name="TextBox 2">
            <a:extLst>
              <a:ext uri="{FF2B5EF4-FFF2-40B4-BE49-F238E27FC236}">
                <a16:creationId xmlns:a16="http://schemas.microsoft.com/office/drawing/2014/main" id="{054D10DD-7E9C-5F16-C90A-510E111B2105}"/>
              </a:ext>
            </a:extLst>
          </p:cNvPr>
          <p:cNvSpPr txBox="1"/>
          <p:nvPr/>
        </p:nvSpPr>
        <p:spPr>
          <a:xfrm>
            <a:off x="372147" y="2333850"/>
            <a:ext cx="23639706" cy="157319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nSpc>
                <a:spcPct val="90000"/>
              </a:lnSpc>
              <a:spcBef>
                <a:spcPts val="100"/>
              </a:spcBef>
              <a:spcAft>
                <a:spcPts val="500"/>
              </a:spcAft>
            </a:pPr>
            <a:r>
              <a:rPr lang="en-US" sz="4800">
                <a:solidFill>
                  <a:schemeClr val="tx1"/>
                </a:solidFill>
              </a:rPr>
              <a:t>Syrups will typically be indicated on the packaging. Note a syrup will not say “shake well” on the packaging … because it is pre mixed!</a:t>
            </a:r>
          </a:p>
        </p:txBody>
      </p:sp>
    </p:spTree>
    <p:extLst>
      <p:ext uri="{BB962C8B-B14F-4D97-AF65-F5344CB8AC3E}">
        <p14:creationId xmlns:p14="http://schemas.microsoft.com/office/powerpoint/2010/main" val="73945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42900" y="505492"/>
            <a:ext cx="22174200" cy="3426579"/>
          </a:xfrm>
        </p:spPr>
        <p:txBody>
          <a:bodyPr/>
          <a:lstStyle/>
          <a:p>
            <a:r>
              <a:rPr lang="fr-CH" sz="8000"/>
              <a:t>Main objective: </a:t>
            </a:r>
            <a:r>
              <a:rPr lang="fr-CH" sz="8000" b="0"/>
              <a:t>To</a:t>
            </a:r>
            <a:r>
              <a:rPr lang="fr-CH" sz="8000"/>
              <a:t> </a:t>
            </a:r>
            <a:r>
              <a:rPr lang="fr-FR" sz="8000" b="0" err="1"/>
              <a:t>be</a:t>
            </a:r>
            <a:r>
              <a:rPr lang="fr-FR" sz="8000" b="0"/>
              <a:t> able to </a:t>
            </a:r>
            <a:r>
              <a:rPr lang="fr-FR" sz="8000" b="0" err="1"/>
              <a:t>fill</a:t>
            </a:r>
            <a:r>
              <a:rPr lang="fr-FR" sz="8000" b="0"/>
              <a:t> in </a:t>
            </a:r>
            <a:r>
              <a:rPr lang="fr-FR" sz="8000" b="0" err="1"/>
              <a:t>antimalarial</a:t>
            </a:r>
            <a:r>
              <a:rPr lang="fr-FR" sz="8000" b="0"/>
              <a:t> </a:t>
            </a:r>
            <a:r>
              <a:rPr lang="fr-FR" sz="8000" b="0" err="1"/>
              <a:t>drug</a:t>
            </a:r>
            <a:r>
              <a:rPr lang="fr-FR" sz="8000" b="0"/>
              <a:t> audit </a:t>
            </a:r>
            <a:r>
              <a:rPr lang="fr-FR" sz="8000" b="0" err="1"/>
              <a:t>forms</a:t>
            </a:r>
            <a:r>
              <a:rPr lang="fr-FR" sz="8000" b="0"/>
              <a:t> </a:t>
            </a:r>
            <a:r>
              <a:rPr lang="fr-FR" sz="8000" b="0" err="1"/>
              <a:t>accurately</a:t>
            </a:r>
            <a:r>
              <a:rPr lang="fr-FR" sz="8000" b="0"/>
              <a:t> and </a:t>
            </a:r>
            <a:r>
              <a:rPr lang="fr-FR" sz="8000" b="0" err="1"/>
              <a:t>correctly</a:t>
            </a:r>
            <a:endParaRPr lang="fr-FR" sz="8000"/>
          </a:p>
        </p:txBody>
      </p:sp>
      <p:sp>
        <p:nvSpPr>
          <p:cNvPr id="3075" name="Rectangle 3"/>
          <p:cNvSpPr>
            <a:spLocks noGrp="1" noChangeArrowheads="1"/>
          </p:cNvSpPr>
          <p:nvPr>
            <p:ph type="body" idx="10"/>
          </p:nvPr>
        </p:nvSpPr>
        <p:spPr>
          <a:xfrm>
            <a:off x="342900" y="4758983"/>
            <a:ext cx="22174200" cy="8097601"/>
          </a:xfrm>
        </p:spPr>
        <p:txBody>
          <a:bodyPr/>
          <a:lstStyle/>
          <a:p>
            <a:pPr eaLnBrk="1" hangingPunct="1">
              <a:lnSpc>
                <a:spcPct val="90000"/>
              </a:lnSpc>
              <a:spcBef>
                <a:spcPts val="100"/>
              </a:spcBef>
              <a:spcAft>
                <a:spcPts val="500"/>
              </a:spcAft>
            </a:pPr>
            <a:r>
              <a:rPr lang="en-US" sz="4800">
                <a:solidFill>
                  <a:schemeClr val="tx1"/>
                </a:solidFill>
              </a:rPr>
              <a:t>At the end of this presentation, you should be able to:</a:t>
            </a: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r>
              <a:rPr lang="en-US" sz="4800">
                <a:solidFill>
                  <a:schemeClr val="tx1"/>
                </a:solidFill>
              </a:rPr>
              <a:t>Recognize </a:t>
            </a:r>
            <a:r>
              <a:rPr lang="en-US" sz="4800" b="1">
                <a:solidFill>
                  <a:schemeClr val="tx1"/>
                </a:solidFill>
              </a:rPr>
              <a:t>generic </a:t>
            </a:r>
            <a:r>
              <a:rPr lang="en-US" sz="4800">
                <a:solidFill>
                  <a:schemeClr val="tx1"/>
                </a:solidFill>
              </a:rPr>
              <a:t>and </a:t>
            </a:r>
            <a:r>
              <a:rPr lang="en-US" sz="4800" b="1">
                <a:solidFill>
                  <a:schemeClr val="tx1"/>
                </a:solidFill>
              </a:rPr>
              <a:t>brand names </a:t>
            </a:r>
            <a:r>
              <a:rPr lang="en-US" sz="4800">
                <a:solidFill>
                  <a:schemeClr val="tx1"/>
                </a:solidFill>
              </a:rPr>
              <a:t>on drug packaging and distinguish between the two categories of names;</a:t>
            </a: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r>
              <a:rPr lang="en-US" sz="4800">
                <a:solidFill>
                  <a:schemeClr val="tx1"/>
                </a:solidFill>
              </a:rPr>
              <a:t>Determine the number and types of </a:t>
            </a:r>
            <a:r>
              <a:rPr lang="en-US" sz="4800" b="1">
                <a:solidFill>
                  <a:schemeClr val="tx1"/>
                </a:solidFill>
              </a:rPr>
              <a:t>active ingredient(s) </a:t>
            </a:r>
            <a:r>
              <a:rPr lang="en-US" sz="4800">
                <a:solidFill>
                  <a:schemeClr val="tx1"/>
                </a:solidFill>
              </a:rPr>
              <a:t>a drug</a:t>
            </a:r>
            <a:endParaRPr lang="en-US" sz="4800" b="1">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r>
              <a:rPr lang="en-US" sz="4800">
                <a:solidFill>
                  <a:schemeClr val="tx1"/>
                </a:solidFill>
              </a:rPr>
              <a:t>Remember the </a:t>
            </a:r>
            <a:r>
              <a:rPr lang="en-US" sz="4800" b="1">
                <a:solidFill>
                  <a:schemeClr val="tx1"/>
                </a:solidFill>
              </a:rPr>
              <a:t>generic names of the most common antimalarial drugs</a:t>
            </a:r>
            <a:r>
              <a:rPr lang="en-US" sz="4800">
                <a:solidFill>
                  <a:schemeClr val="tx1"/>
                </a:solidFill>
              </a:rPr>
              <a:t>.</a:t>
            </a: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a:p>
            <a:pPr marL="457200" indent="-457200" eaLnBrk="1" hangingPunct="1">
              <a:lnSpc>
                <a:spcPct val="90000"/>
              </a:lnSpc>
              <a:spcBef>
                <a:spcPts val="100"/>
              </a:spcBef>
              <a:spcAft>
                <a:spcPts val="500"/>
              </a:spcAft>
              <a:buFont typeface="Arial" panose="020B0604020202020204" pitchFamily="34" charset="0"/>
              <a:buChar char="•"/>
            </a:pPr>
            <a:r>
              <a:rPr lang="en-US" sz="4800">
                <a:solidFill>
                  <a:schemeClr val="tx1"/>
                </a:solidFill>
              </a:rPr>
              <a:t>Identify the </a:t>
            </a:r>
            <a:r>
              <a:rPr lang="en-US" sz="4800" b="1">
                <a:solidFill>
                  <a:schemeClr val="tx1"/>
                </a:solidFill>
              </a:rPr>
              <a:t>manufacturer </a:t>
            </a:r>
            <a:r>
              <a:rPr lang="en-US" sz="4800">
                <a:solidFill>
                  <a:schemeClr val="tx1"/>
                </a:solidFill>
              </a:rPr>
              <a:t>and </a:t>
            </a:r>
            <a:r>
              <a:rPr lang="en-US" sz="4800" b="1">
                <a:solidFill>
                  <a:schemeClr val="tx1"/>
                </a:solidFill>
              </a:rPr>
              <a:t>country of manufacture </a:t>
            </a:r>
            <a:r>
              <a:rPr lang="en-US" sz="4800">
                <a:solidFill>
                  <a:schemeClr val="tx1"/>
                </a:solidFill>
              </a:rPr>
              <a:t>on the drug packaging;</a:t>
            </a:r>
          </a:p>
          <a:p>
            <a:pPr marL="457200" indent="-457200" eaLnBrk="1" hangingPunct="1">
              <a:lnSpc>
                <a:spcPct val="90000"/>
              </a:lnSpc>
              <a:spcBef>
                <a:spcPts val="100"/>
              </a:spcBef>
              <a:spcAft>
                <a:spcPts val="500"/>
              </a:spcAft>
              <a:buFont typeface="Arial" panose="020B0604020202020204" pitchFamily="34" charset="0"/>
              <a:buChar char="•"/>
            </a:pPr>
            <a:endParaRPr lang="en-US" sz="4800">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4CB27A-35B1-E09E-8695-2F309C26F335}"/>
              </a:ext>
            </a:extLst>
          </p:cNvPr>
          <p:cNvGrpSpPr/>
          <p:nvPr/>
        </p:nvGrpSpPr>
        <p:grpSpPr>
          <a:xfrm>
            <a:off x="13258800" y="5107784"/>
            <a:ext cx="3181350" cy="8112916"/>
            <a:chOff x="8416276" y="2136648"/>
            <a:chExt cx="4724400" cy="10771632"/>
          </a:xfrm>
        </p:grpSpPr>
        <p:pic>
          <p:nvPicPr>
            <p:cNvPr id="10" name="Picture 9" descr="IMG_060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416276" y="2136648"/>
              <a:ext cx="4724400" cy="10771632"/>
            </a:xfrm>
            <a:prstGeom prst="rect">
              <a:avLst/>
            </a:prstGeom>
          </p:spPr>
        </p:pic>
        <p:sp>
          <p:nvSpPr>
            <p:cNvPr id="8198" name="Oval 11"/>
            <p:cNvSpPr>
              <a:spLocks noChangeArrowheads="1"/>
            </p:cNvSpPr>
            <p:nvPr/>
          </p:nvSpPr>
          <p:spPr bwMode="auto">
            <a:xfrm>
              <a:off x="10393514" y="3903037"/>
              <a:ext cx="2286000" cy="1219200"/>
            </a:xfrm>
            <a:prstGeom prst="ellipse">
              <a:avLst/>
            </a:prstGeom>
            <a:noFill/>
            <a:ln w="38100">
              <a:solidFill>
                <a:srgbClr val="FF3300"/>
              </a:solidFill>
              <a:round/>
              <a:headEnd/>
              <a:tailEnd/>
            </a:ln>
          </p:spPr>
          <p:txBody>
            <a:bodyPr wrap="none" anchor="ctr"/>
            <a:lstStyle/>
            <a:p>
              <a:endParaRPr lang="fr-FR" sz="3600"/>
            </a:p>
          </p:txBody>
        </p:sp>
      </p:grpSp>
      <p:pic>
        <p:nvPicPr>
          <p:cNvPr id="12" name="Picture 11" descr="IMG_0603.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143500" y="5107784"/>
            <a:ext cx="5667926" cy="8112916"/>
          </a:xfrm>
          <a:prstGeom prst="rect">
            <a:avLst/>
          </a:prstGeom>
        </p:spPr>
      </p:pic>
      <p:sp>
        <p:nvSpPr>
          <p:cNvPr id="6" name="Rectangle 2">
            <a:extLst>
              <a:ext uri="{FF2B5EF4-FFF2-40B4-BE49-F238E27FC236}">
                <a16:creationId xmlns:a16="http://schemas.microsoft.com/office/drawing/2014/main" id="{ED1D78FF-FB1D-D189-29BD-5B7539898BA2}"/>
              </a:ext>
            </a:extLst>
          </p:cNvPr>
          <p:cNvSpPr>
            <a:spLocks noGrp="1" noChangeArrowheads="1"/>
          </p:cNvSpPr>
          <p:nvPr>
            <p:ph type="title"/>
          </p:nvPr>
        </p:nvSpPr>
        <p:spPr>
          <a:xfrm>
            <a:off x="582449" y="495300"/>
            <a:ext cx="10058400" cy="1470902"/>
          </a:xfrm>
        </p:spPr>
        <p:txBody>
          <a:bodyPr/>
          <a:lstStyle/>
          <a:p>
            <a:pPr eaLnBrk="1" hangingPunct="1"/>
            <a:r>
              <a:rPr lang="fr-FR" sz="8000" b="1" noProof="0">
                <a:ea typeface="Verdana" pitchFamily="34" charset="0"/>
                <a:cs typeface="Verdana" pitchFamily="34" charset="0"/>
              </a:rPr>
              <a:t>DROPS</a:t>
            </a:r>
          </a:p>
        </p:txBody>
      </p:sp>
      <p:sp>
        <p:nvSpPr>
          <p:cNvPr id="2" name="TextBox 1">
            <a:extLst>
              <a:ext uri="{FF2B5EF4-FFF2-40B4-BE49-F238E27FC236}">
                <a16:creationId xmlns:a16="http://schemas.microsoft.com/office/drawing/2014/main" id="{20053A42-199F-5D49-856B-C73BF2ECE918}"/>
              </a:ext>
            </a:extLst>
          </p:cNvPr>
          <p:cNvSpPr txBox="1"/>
          <p:nvPr/>
        </p:nvSpPr>
        <p:spPr>
          <a:xfrm>
            <a:off x="516962" y="2067156"/>
            <a:ext cx="20115502" cy="247897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marL="571500" indent="-571500">
              <a:lnSpc>
                <a:spcPct val="90000"/>
              </a:lnSpc>
              <a:spcBef>
                <a:spcPts val="100"/>
              </a:spcBef>
              <a:spcAft>
                <a:spcPts val="500"/>
              </a:spcAft>
              <a:buFont typeface="Arial" panose="020B0604020202020204" pitchFamily="34" charset="0"/>
              <a:buChar char="•"/>
            </a:pPr>
            <a:r>
              <a:rPr lang="fr-FR" sz="4800" err="1">
                <a:solidFill>
                  <a:schemeClr val="tx1"/>
                </a:solidFill>
              </a:rPr>
              <a:t>Less</a:t>
            </a:r>
            <a:r>
              <a:rPr lang="fr-FR" sz="4800">
                <a:solidFill>
                  <a:schemeClr val="tx1"/>
                </a:solidFill>
              </a:rPr>
              <a:t> </a:t>
            </a:r>
            <a:r>
              <a:rPr lang="fr-FR" sz="4800" err="1">
                <a:solidFill>
                  <a:schemeClr val="tx1"/>
                </a:solidFill>
              </a:rPr>
              <a:t>frequently</a:t>
            </a:r>
            <a:r>
              <a:rPr lang="fr-FR" sz="4800">
                <a:solidFill>
                  <a:schemeClr val="tx1"/>
                </a:solidFill>
              </a:rPr>
              <a:t> </a:t>
            </a:r>
            <a:r>
              <a:rPr lang="fr-FR" sz="4800" err="1">
                <a:solidFill>
                  <a:schemeClr val="tx1"/>
                </a:solidFill>
              </a:rPr>
              <a:t>found</a:t>
            </a:r>
            <a:endParaRPr lang="fr-FR" sz="4800">
              <a:solidFill>
                <a:schemeClr val="tx1"/>
              </a:solidFill>
            </a:endParaRPr>
          </a:p>
          <a:p>
            <a:pPr>
              <a:lnSpc>
                <a:spcPct val="90000"/>
              </a:lnSpc>
              <a:spcBef>
                <a:spcPts val="100"/>
              </a:spcBef>
              <a:spcAft>
                <a:spcPts val="500"/>
              </a:spcAft>
            </a:pPr>
            <a:endParaRPr lang="en-US" sz="4800">
              <a:solidFill>
                <a:schemeClr val="tx1"/>
              </a:solidFill>
            </a:endParaRPr>
          </a:p>
          <a:p>
            <a:pPr marL="571500" indent="-571500">
              <a:lnSpc>
                <a:spcPct val="90000"/>
              </a:lnSpc>
              <a:spcBef>
                <a:spcPts val="100"/>
              </a:spcBef>
              <a:spcAft>
                <a:spcPts val="500"/>
              </a:spcAft>
              <a:buFont typeface="Arial" panose="020B0604020202020204" pitchFamily="34" charset="0"/>
              <a:buChar char="•"/>
            </a:pPr>
            <a:r>
              <a:rPr lang="en-US" sz="4800">
                <a:solidFill>
                  <a:schemeClr val="tx1"/>
                </a:solidFill>
              </a:rPr>
              <a:t>Look for ‘drops’ (or goutte, French for drops) on packaging</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145E7-AAB5-48E0-0A96-5FEBC5869BFE}"/>
            </a:ext>
          </a:extLst>
        </p:cNvPr>
        <p:cNvGrpSpPr/>
        <p:nvPr/>
      </p:nvGrpSpPr>
      <p:grpSpPr>
        <a:xfrm>
          <a:off x="0" y="0"/>
          <a:ext cx="0" cy="0"/>
          <a:chOff x="0" y="0"/>
          <a:chExt cx="0" cy="0"/>
        </a:xfrm>
      </p:grpSpPr>
      <p:sp>
        <p:nvSpPr>
          <p:cNvPr id="7170" name="Rectangle 2">
            <a:extLst>
              <a:ext uri="{FF2B5EF4-FFF2-40B4-BE49-F238E27FC236}">
                <a16:creationId xmlns:a16="http://schemas.microsoft.com/office/drawing/2014/main" id="{F0D1E938-1D1F-E0B5-D920-03E91562EFBF}"/>
              </a:ext>
            </a:extLst>
          </p:cNvPr>
          <p:cNvSpPr>
            <a:spLocks noGrp="1" noChangeArrowheads="1"/>
          </p:cNvSpPr>
          <p:nvPr>
            <p:ph type="title"/>
          </p:nvPr>
        </p:nvSpPr>
        <p:spPr>
          <a:xfrm>
            <a:off x="513510" y="438150"/>
            <a:ext cx="10058400" cy="1721749"/>
          </a:xfrm>
        </p:spPr>
        <p:txBody>
          <a:bodyPr/>
          <a:lstStyle/>
          <a:p>
            <a:pPr eaLnBrk="1" hangingPunct="1"/>
            <a:r>
              <a:rPr lang="fr-FR" sz="10000" b="1" noProof="0">
                <a:ea typeface="Verdana" pitchFamily="34" charset="0"/>
                <a:cs typeface="Verdana" pitchFamily="34" charset="0"/>
              </a:rPr>
              <a:t>INJECTIONS</a:t>
            </a:r>
          </a:p>
        </p:txBody>
      </p:sp>
      <p:sp>
        <p:nvSpPr>
          <p:cNvPr id="5" name="TextBox 4">
            <a:extLst>
              <a:ext uri="{FF2B5EF4-FFF2-40B4-BE49-F238E27FC236}">
                <a16:creationId xmlns:a16="http://schemas.microsoft.com/office/drawing/2014/main" id="{5145C3C8-8CF9-25E5-A331-A4B633D3B70F}"/>
              </a:ext>
            </a:extLst>
          </p:cNvPr>
          <p:cNvSpPr txBox="1"/>
          <p:nvPr/>
        </p:nvSpPr>
        <p:spPr>
          <a:xfrm>
            <a:off x="556838" y="3047999"/>
            <a:ext cx="10377862" cy="6912531"/>
          </a:xfrm>
          <a:prstGeom prst="roundRect">
            <a:avLst/>
          </a:prstGeom>
          <a:solidFill>
            <a:schemeClr val="accent4"/>
          </a:solidFill>
          <a:ln>
            <a:solidFill>
              <a:schemeClr val="accent4"/>
            </a:solidFill>
          </a:ln>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a:lnSpc>
                <a:spcPct val="90000"/>
              </a:lnSpc>
              <a:spcBef>
                <a:spcPts val="100"/>
              </a:spcBef>
              <a:spcAft>
                <a:spcPts val="500"/>
              </a:spcAft>
            </a:pPr>
            <a:r>
              <a:rPr lang="en-US" sz="4000">
                <a:solidFill>
                  <a:schemeClr val="bg1"/>
                </a:solidFill>
              </a:rPr>
              <a:t>Liquid injections are found in containers called </a:t>
            </a:r>
            <a:r>
              <a:rPr lang="en-US" sz="4000" b="1" u="sng">
                <a:solidFill>
                  <a:schemeClr val="bg1"/>
                </a:solidFill>
              </a:rPr>
              <a:t>AMPOULES</a:t>
            </a:r>
            <a:endParaRPr lang="en-US" altLang="en-US" sz="4000">
              <a:solidFill>
                <a:schemeClr val="bg1"/>
              </a:solidFill>
            </a:endParaRPr>
          </a:p>
          <a:p>
            <a:pPr marL="685800" indent="-685800">
              <a:lnSpc>
                <a:spcPct val="90000"/>
              </a:lnSpc>
              <a:spcBef>
                <a:spcPts val="100"/>
              </a:spcBef>
              <a:spcAft>
                <a:spcPts val="500"/>
              </a:spcAft>
              <a:buFont typeface="Arial" panose="020B0604020202020204" pitchFamily="34" charset="0"/>
              <a:buChar char="•"/>
            </a:pPr>
            <a:r>
              <a:rPr lang="en-US" altLang="en-US" sz="4000">
                <a:solidFill>
                  <a:schemeClr val="bg1"/>
                </a:solidFill>
              </a:rPr>
              <a:t>These are made from glass/plastic and have a top that breaks off. They are single use. </a:t>
            </a:r>
          </a:p>
          <a:p>
            <a:pPr marL="685800" indent="-685800">
              <a:lnSpc>
                <a:spcPct val="90000"/>
              </a:lnSpc>
              <a:spcBef>
                <a:spcPts val="100"/>
              </a:spcBef>
              <a:spcAft>
                <a:spcPts val="500"/>
              </a:spcAft>
              <a:buFont typeface="Arial" panose="020B0604020202020204" pitchFamily="34" charset="0"/>
              <a:buChar char="•"/>
            </a:pPr>
            <a:endParaRPr lang="en-US" altLang="en-US" sz="4000">
              <a:solidFill>
                <a:schemeClr val="bg1"/>
              </a:solidFill>
            </a:endParaRPr>
          </a:p>
          <a:p>
            <a:pPr>
              <a:lnSpc>
                <a:spcPct val="90000"/>
              </a:lnSpc>
              <a:spcBef>
                <a:spcPts val="100"/>
              </a:spcBef>
              <a:spcAft>
                <a:spcPts val="500"/>
              </a:spcAft>
            </a:pPr>
            <a:r>
              <a:rPr lang="en-US" altLang="en-US" sz="4000" b="1">
                <a:solidFill>
                  <a:schemeClr val="bg1"/>
                </a:solidFill>
              </a:rPr>
              <a:t>Clues on the packaging:</a:t>
            </a:r>
          </a:p>
          <a:p>
            <a:pPr marL="685800" indent="-685800">
              <a:lnSpc>
                <a:spcPct val="90000"/>
              </a:lnSpc>
              <a:spcBef>
                <a:spcPts val="100"/>
              </a:spcBef>
              <a:spcAft>
                <a:spcPts val="500"/>
              </a:spcAft>
              <a:buFont typeface="Arial" panose="020B0604020202020204" pitchFamily="34" charset="0"/>
              <a:buChar char="•"/>
            </a:pPr>
            <a:r>
              <a:rPr lang="en-US" altLang="en-US" sz="4000">
                <a:solidFill>
                  <a:schemeClr val="bg1"/>
                </a:solidFill>
              </a:rPr>
              <a:t>Ampoule, Amp., </a:t>
            </a:r>
          </a:p>
          <a:p>
            <a:pPr marL="685800" indent="-685800">
              <a:lnSpc>
                <a:spcPct val="90000"/>
              </a:lnSpc>
              <a:spcBef>
                <a:spcPts val="100"/>
              </a:spcBef>
              <a:spcAft>
                <a:spcPts val="500"/>
              </a:spcAft>
              <a:buFont typeface="Arial" panose="020B0604020202020204" pitchFamily="34" charset="0"/>
              <a:buChar char="•"/>
            </a:pPr>
            <a:r>
              <a:rPr lang="en-US" altLang="en-US" sz="4000">
                <a:solidFill>
                  <a:schemeClr val="bg1"/>
                </a:solidFill>
              </a:rPr>
              <a:t>Liquid injections will have an active ingredient measured in mg/ml</a:t>
            </a:r>
          </a:p>
        </p:txBody>
      </p:sp>
      <p:sp>
        <p:nvSpPr>
          <p:cNvPr id="7" name="TextBox 6">
            <a:extLst>
              <a:ext uri="{FF2B5EF4-FFF2-40B4-BE49-F238E27FC236}">
                <a16:creationId xmlns:a16="http://schemas.microsoft.com/office/drawing/2014/main" id="{875E03C0-3E90-2B1C-C4EE-3ADB3E5180CB}"/>
              </a:ext>
            </a:extLst>
          </p:cNvPr>
          <p:cNvSpPr txBox="1"/>
          <p:nvPr/>
        </p:nvSpPr>
        <p:spPr>
          <a:xfrm>
            <a:off x="12001499" y="2990896"/>
            <a:ext cx="10687051" cy="10317718"/>
          </a:xfrm>
          <a:prstGeom prst="roundRect">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sz="4000">
                <a:solidFill>
                  <a:schemeClr val="bg1"/>
                </a:solidFill>
              </a:rPr>
              <a:t>Powder injections are stored in a vial. </a:t>
            </a:r>
          </a:p>
          <a:p>
            <a:pPr marL="685800" indent="-685800">
              <a:buFont typeface="Arial" panose="020B0604020202020204" pitchFamily="34" charset="0"/>
              <a:buChar char="•"/>
            </a:pPr>
            <a:r>
              <a:rPr lang="en-US" sz="4000">
                <a:solidFill>
                  <a:schemeClr val="bg1"/>
                </a:solidFill>
              </a:rPr>
              <a:t>A vial is a small bottle that contains the powder, that has a rubber stopper. </a:t>
            </a:r>
          </a:p>
          <a:p>
            <a:pPr lvl="1"/>
            <a:endParaRPr lang="en-US" sz="4000">
              <a:solidFill>
                <a:schemeClr val="bg1"/>
              </a:solidFill>
            </a:endParaRPr>
          </a:p>
          <a:p>
            <a:r>
              <a:rPr lang="en-US" sz="4000">
                <a:solidFill>
                  <a:schemeClr val="bg1"/>
                </a:solidFill>
              </a:rPr>
              <a:t>Liquid solvents (such as sodium bicarbonate, or sodium chloride solution) can be injected INTO the vial to dissolve the powder before it is injected into a patient. </a:t>
            </a:r>
          </a:p>
          <a:p>
            <a:pPr marL="685800" indent="-685800">
              <a:buFont typeface="Arial" panose="020B0604020202020204" pitchFamily="34" charset="0"/>
              <a:buChar char="•"/>
            </a:pPr>
            <a:endParaRPr lang="en-US" altLang="en-US" sz="4000">
              <a:solidFill>
                <a:schemeClr val="bg1"/>
              </a:solidFill>
            </a:endParaRPr>
          </a:p>
          <a:p>
            <a:r>
              <a:rPr lang="en-US" altLang="en-US" sz="4000" b="1">
                <a:solidFill>
                  <a:schemeClr val="bg1"/>
                </a:solidFill>
              </a:rPr>
              <a:t>Clues on the packaging: </a:t>
            </a:r>
          </a:p>
          <a:p>
            <a:pPr marL="685800" indent="-685800">
              <a:buFont typeface="Arial" panose="020B0604020202020204" pitchFamily="34" charset="0"/>
              <a:buChar char="•"/>
            </a:pPr>
            <a:r>
              <a:rPr lang="en-US" altLang="en-US" sz="4000">
                <a:solidFill>
                  <a:schemeClr val="bg1"/>
                </a:solidFill>
              </a:rPr>
              <a:t>“vial”; 1 vial of [generic] 1 vial of [sodium bicarbonate]...</a:t>
            </a:r>
          </a:p>
          <a:p>
            <a:pPr marL="685800" indent="-685800">
              <a:buFont typeface="Arial" panose="020B0604020202020204" pitchFamily="34" charset="0"/>
              <a:buChar char="•"/>
            </a:pPr>
            <a:r>
              <a:rPr lang="en-US" altLang="en-US" sz="4000">
                <a:solidFill>
                  <a:schemeClr val="bg1"/>
                </a:solidFill>
              </a:rPr>
              <a:t>Powder injections will have an active ingredient measured in mg (no ml!)</a:t>
            </a:r>
          </a:p>
        </p:txBody>
      </p:sp>
      <p:pic>
        <p:nvPicPr>
          <p:cNvPr id="2" name="Picture 1">
            <a:extLst>
              <a:ext uri="{FF2B5EF4-FFF2-40B4-BE49-F238E27FC236}">
                <a16:creationId xmlns:a16="http://schemas.microsoft.com/office/drawing/2014/main" id="{2716D91E-4B27-9235-2CB7-7DCDBCD375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9781" y="10151028"/>
            <a:ext cx="3205497" cy="3412571"/>
          </a:xfrm>
          <a:prstGeom prst="rect">
            <a:avLst/>
          </a:prstGeom>
        </p:spPr>
      </p:pic>
      <p:pic>
        <p:nvPicPr>
          <p:cNvPr id="3" name="Picture 5" descr="C:\Users\Julius\Documents\ACTWatch docs\drug_dbase\Country_drugs\Website_drugs\ART_monos\DSC01495.JPG">
            <a:extLst>
              <a:ext uri="{FF2B5EF4-FFF2-40B4-BE49-F238E27FC236}">
                <a16:creationId xmlns:a16="http://schemas.microsoft.com/office/drawing/2014/main" id="{C77822FE-6D61-59DF-4D71-39BA11C665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05775" y="10514288"/>
            <a:ext cx="3581400" cy="2686050"/>
          </a:xfrm>
          <a:prstGeom prst="rect">
            <a:avLst/>
          </a:prstGeom>
          <a:noFill/>
          <a:ln w="9525">
            <a:noFill/>
            <a:miter lim="800000"/>
            <a:headEnd/>
            <a:tailEnd/>
          </a:ln>
        </p:spPr>
      </p:pic>
      <p:sp>
        <p:nvSpPr>
          <p:cNvPr id="9" name="TextBox 8">
            <a:extLst>
              <a:ext uri="{FF2B5EF4-FFF2-40B4-BE49-F238E27FC236}">
                <a16:creationId xmlns:a16="http://schemas.microsoft.com/office/drawing/2014/main" id="{6FCB30B8-9C08-F1B5-B9F7-CD6302FA3D24}"/>
              </a:ext>
            </a:extLst>
          </p:cNvPr>
          <p:cNvSpPr txBox="1"/>
          <p:nvPr/>
        </p:nvSpPr>
        <p:spPr>
          <a:xfrm>
            <a:off x="2476500" y="2159899"/>
            <a:ext cx="6191250" cy="830997"/>
          </a:xfrm>
          <a:prstGeom prst="rect">
            <a:avLst/>
          </a:prstGeom>
          <a:noFill/>
        </p:spPr>
        <p:txBody>
          <a:bodyPr wrap="square" rtlCol="0">
            <a:spAutoFit/>
          </a:bodyPr>
          <a:lstStyle/>
          <a:p>
            <a:r>
              <a:rPr lang="en-US" sz="4800" b="1"/>
              <a:t>LIQUID INJECTIONS</a:t>
            </a:r>
          </a:p>
        </p:txBody>
      </p:sp>
      <p:sp>
        <p:nvSpPr>
          <p:cNvPr id="10" name="TextBox 9">
            <a:extLst>
              <a:ext uri="{FF2B5EF4-FFF2-40B4-BE49-F238E27FC236}">
                <a16:creationId xmlns:a16="http://schemas.microsoft.com/office/drawing/2014/main" id="{E9B06B6F-01E6-FEB5-8CE7-6629ADB68057}"/>
              </a:ext>
            </a:extLst>
          </p:cNvPr>
          <p:cNvSpPr txBox="1"/>
          <p:nvPr/>
        </p:nvSpPr>
        <p:spPr>
          <a:xfrm>
            <a:off x="14049374" y="2159898"/>
            <a:ext cx="6591300" cy="830997"/>
          </a:xfrm>
          <a:prstGeom prst="rect">
            <a:avLst/>
          </a:prstGeom>
          <a:noFill/>
        </p:spPr>
        <p:txBody>
          <a:bodyPr wrap="square" rtlCol="0">
            <a:spAutoFit/>
          </a:bodyPr>
          <a:lstStyle/>
          <a:p>
            <a:r>
              <a:rPr lang="en-US" sz="4800" b="1"/>
              <a:t>POWDER INJECTIONS</a:t>
            </a:r>
          </a:p>
        </p:txBody>
      </p:sp>
    </p:spTree>
    <p:extLst>
      <p:ext uri="{BB962C8B-B14F-4D97-AF65-F5344CB8AC3E}">
        <p14:creationId xmlns:p14="http://schemas.microsoft.com/office/powerpoint/2010/main" val="1497863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85480" y="2868782"/>
            <a:ext cx="12163719" cy="1025640"/>
          </a:xfrm>
        </p:spPr>
        <p:txBody>
          <a:bodyPr/>
          <a:lstStyle/>
          <a:p>
            <a:pPr eaLnBrk="1" hangingPunct="1"/>
            <a:r>
              <a:rPr lang="fr-FR" sz="4800" cap="none" noProof="0" err="1">
                <a:latin typeface="+mn-lt"/>
                <a:ea typeface="Verdana" pitchFamily="34" charset="0"/>
                <a:cs typeface="Verdana" pitchFamily="34" charset="0"/>
              </a:rPr>
              <a:t>Liquid</a:t>
            </a:r>
            <a:r>
              <a:rPr lang="fr-FR" sz="4800" cap="none" noProof="0">
                <a:latin typeface="+mn-lt"/>
                <a:ea typeface="Verdana" pitchFamily="34" charset="0"/>
                <a:cs typeface="Verdana" pitchFamily="34" charset="0"/>
              </a:rPr>
              <a:t> injections </a:t>
            </a:r>
            <a:r>
              <a:rPr lang="fr-FR" sz="4800" b="0" cap="none" noProof="0">
                <a:latin typeface="+mn-lt"/>
                <a:ea typeface="Verdana" pitchFamily="34" charset="0"/>
                <a:cs typeface="Verdana" pitchFamily="34" charset="0"/>
              </a:rPr>
              <a:t>are </a:t>
            </a:r>
            <a:r>
              <a:rPr lang="fr-FR" sz="4800" b="0" cap="none" noProof="0" err="1">
                <a:latin typeface="+mn-lt"/>
                <a:ea typeface="Verdana" pitchFamily="34" charset="0"/>
                <a:cs typeface="Verdana" pitchFamily="34" charset="0"/>
              </a:rPr>
              <a:t>stored</a:t>
            </a:r>
            <a:r>
              <a:rPr lang="fr-FR" sz="4800" b="0" cap="none" noProof="0">
                <a:latin typeface="+mn-lt"/>
                <a:ea typeface="Verdana" pitchFamily="34" charset="0"/>
                <a:cs typeface="Verdana" pitchFamily="34" charset="0"/>
              </a:rPr>
              <a:t> in ampoules</a:t>
            </a:r>
          </a:p>
        </p:txBody>
      </p:sp>
      <p:sp>
        <p:nvSpPr>
          <p:cNvPr id="4" name="Rectangle 2">
            <a:extLst>
              <a:ext uri="{FF2B5EF4-FFF2-40B4-BE49-F238E27FC236}">
                <a16:creationId xmlns:a16="http://schemas.microsoft.com/office/drawing/2014/main" id="{220729BE-B8A6-E053-8E59-11ED74A4343B}"/>
              </a:ext>
            </a:extLst>
          </p:cNvPr>
          <p:cNvSpPr txBox="1">
            <a:spLocks noChangeArrowheads="1"/>
          </p:cNvSpPr>
          <p:nvPr/>
        </p:nvSpPr>
        <p:spPr>
          <a:xfrm>
            <a:off x="13497219" y="3003037"/>
            <a:ext cx="10058400" cy="757130"/>
          </a:xfrm>
          <a:prstGeom prst="rect">
            <a:avLst/>
          </a:prstGeom>
        </p:spPr>
        <p:txBody>
          <a:bodyPr vert="horz" wrap="square" lIns="91440" tIns="45720" rIns="91440" bIns="45720" rtlCol="0" anchor="b">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4800" cap="none">
                <a:latin typeface="+mn-lt"/>
                <a:ea typeface="Verdana" pitchFamily="34" charset="0"/>
                <a:cs typeface="Verdana" pitchFamily="34" charset="0"/>
              </a:rPr>
              <a:t>Powder injections </a:t>
            </a:r>
            <a:r>
              <a:rPr lang="fr-FR" sz="4800" b="0" cap="none">
                <a:latin typeface="+mn-lt"/>
                <a:ea typeface="Verdana" pitchFamily="34" charset="0"/>
                <a:cs typeface="Verdana" pitchFamily="34" charset="0"/>
              </a:rPr>
              <a:t>are </a:t>
            </a:r>
            <a:r>
              <a:rPr lang="fr-FR" sz="4800" b="0" cap="none" err="1">
                <a:latin typeface="+mn-lt"/>
                <a:ea typeface="Verdana" pitchFamily="34" charset="0"/>
                <a:cs typeface="Verdana" pitchFamily="34" charset="0"/>
              </a:rPr>
              <a:t>stored</a:t>
            </a:r>
            <a:r>
              <a:rPr lang="fr-FR" sz="4800" b="0" cap="none">
                <a:latin typeface="+mn-lt"/>
                <a:ea typeface="Verdana" pitchFamily="34" charset="0"/>
                <a:cs typeface="Verdana" pitchFamily="34" charset="0"/>
              </a:rPr>
              <a:t> in </a:t>
            </a:r>
            <a:r>
              <a:rPr lang="fr-FR" sz="4800" b="0" cap="none" err="1">
                <a:latin typeface="+mn-lt"/>
                <a:ea typeface="Verdana" pitchFamily="34" charset="0"/>
                <a:cs typeface="Verdana" pitchFamily="34" charset="0"/>
              </a:rPr>
              <a:t>vials</a:t>
            </a:r>
            <a:endParaRPr lang="fr-FR" sz="4800" b="0" cap="none">
              <a:latin typeface="+mn-lt"/>
              <a:ea typeface="Verdana" pitchFamily="34" charset="0"/>
              <a:cs typeface="Verdana" pitchFamily="34" charset="0"/>
            </a:endParaRPr>
          </a:p>
        </p:txBody>
      </p:sp>
      <p:pic>
        <p:nvPicPr>
          <p:cNvPr id="3074" name="Picture 2" descr="Dry powder filling machines » Syntegon">
            <a:extLst>
              <a:ext uri="{FF2B5EF4-FFF2-40B4-BE49-F238E27FC236}">
                <a16:creationId xmlns:a16="http://schemas.microsoft.com/office/drawing/2014/main" id="{1CC009F0-D1EE-809E-96B4-649A99A2148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843419" y="4318000"/>
            <a:ext cx="7366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mpoule Liquid Injection On White Background Stock Photo 330032966 |  Shutterstock">
            <a:extLst>
              <a:ext uri="{FF2B5EF4-FFF2-40B4-BE49-F238E27FC236}">
                <a16:creationId xmlns:a16="http://schemas.microsoft.com/office/drawing/2014/main" id="{990A9E15-797B-A480-5B8C-6A41F6AC55C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
          <a:stretch>
            <a:fillRect/>
          </a:stretch>
        </p:blipFill>
        <p:spPr bwMode="auto">
          <a:xfrm>
            <a:off x="2174582" y="4318000"/>
            <a:ext cx="7366000" cy="7302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E161B9-23DF-9478-D32F-28358D64F19F}"/>
              </a:ext>
            </a:extLst>
          </p:cNvPr>
          <p:cNvSpPr txBox="1"/>
          <p:nvPr/>
        </p:nvSpPr>
        <p:spPr>
          <a:xfrm>
            <a:off x="847431" y="914400"/>
            <a:ext cx="10058400" cy="1323439"/>
          </a:xfrm>
          <a:prstGeom prst="rect">
            <a:avLst/>
          </a:prstGeom>
          <a:noFill/>
        </p:spPr>
        <p:txBody>
          <a:bodyPr wrap="square" rtlCol="0">
            <a:spAutoFit/>
          </a:bodyPr>
          <a:lstStyle/>
          <a:p>
            <a:r>
              <a:rPr lang="en-US" sz="8000">
                <a:latin typeface="+mj-lt"/>
              </a:rPr>
              <a:t>INJECTIONS</a:t>
            </a:r>
          </a:p>
        </p:txBody>
      </p:sp>
    </p:spTree>
    <p:extLst>
      <p:ext uri="{BB962C8B-B14F-4D97-AF65-F5344CB8AC3E}">
        <p14:creationId xmlns:p14="http://schemas.microsoft.com/office/powerpoint/2010/main" val="571532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00050" y="541399"/>
            <a:ext cx="10058400" cy="1209675"/>
          </a:xfrm>
        </p:spPr>
        <p:txBody>
          <a:bodyPr/>
          <a:lstStyle/>
          <a:p>
            <a:pPr eaLnBrk="1" hangingPunct="1"/>
            <a:r>
              <a:rPr lang="fr-FR" sz="8000" b="1" noProof="0">
                <a:ea typeface="Verdana" pitchFamily="34" charset="0"/>
                <a:cs typeface="Verdana" pitchFamily="34" charset="0"/>
              </a:rPr>
              <a:t>LIQUID INJECTIONS</a:t>
            </a:r>
          </a:p>
        </p:txBody>
      </p:sp>
      <p:pic>
        <p:nvPicPr>
          <p:cNvPr id="5123" name="Picture 2" descr="Z:\Photos\Country-Specific\DRC\Drug Photos\Photos edited\07 - Quinine Inj, Pharmakina.jpg"/>
          <p:cNvPicPr>
            <a:picLocks noChangeAspect="1" noChangeArrowheads="1"/>
          </p:cNvPicPr>
          <p:nvPr/>
        </p:nvPicPr>
        <p:blipFill>
          <a:blip r:embed="rId2" cstate="print"/>
          <a:srcRect/>
          <a:stretch>
            <a:fillRect/>
          </a:stretch>
        </p:blipFill>
        <p:spPr bwMode="auto">
          <a:xfrm>
            <a:off x="230059" y="2234488"/>
            <a:ext cx="8514061" cy="4419600"/>
          </a:xfrm>
          <a:prstGeom prst="rect">
            <a:avLst/>
          </a:prstGeom>
          <a:noFill/>
          <a:ln w="9525">
            <a:noFill/>
            <a:miter lim="800000"/>
            <a:headEnd/>
            <a:tailEnd/>
          </a:ln>
        </p:spPr>
      </p:pic>
      <p:grpSp>
        <p:nvGrpSpPr>
          <p:cNvPr id="4" name="Group 3">
            <a:extLst>
              <a:ext uri="{FF2B5EF4-FFF2-40B4-BE49-F238E27FC236}">
                <a16:creationId xmlns:a16="http://schemas.microsoft.com/office/drawing/2014/main" id="{886BC2D0-6790-2345-BCD3-F31B27520241}"/>
              </a:ext>
            </a:extLst>
          </p:cNvPr>
          <p:cNvGrpSpPr/>
          <p:nvPr/>
        </p:nvGrpSpPr>
        <p:grpSpPr>
          <a:xfrm>
            <a:off x="2438400" y="7137502"/>
            <a:ext cx="6054474" cy="4419601"/>
            <a:chOff x="-581795" y="7828249"/>
            <a:chExt cx="7772400" cy="5553076"/>
          </a:xfrm>
        </p:grpSpPr>
        <p:pic>
          <p:nvPicPr>
            <p:cNvPr id="5125" name="Picture 4" descr="Z:\Photos\Country-Specific\DRC\Drug Photos\Photos edited\Inj - MALUether Inj.jpg"/>
            <p:cNvPicPr>
              <a:picLocks noChangeAspect="1" noChangeArrowheads="1"/>
            </p:cNvPicPr>
            <p:nvPr/>
          </p:nvPicPr>
          <p:blipFill>
            <a:blip r:embed="rId3" cstate="print"/>
            <a:srcRect/>
            <a:stretch>
              <a:fillRect/>
            </a:stretch>
          </p:blipFill>
          <p:spPr bwMode="auto">
            <a:xfrm>
              <a:off x="-581795" y="7828249"/>
              <a:ext cx="7772400" cy="5553076"/>
            </a:xfrm>
            <a:prstGeom prst="rect">
              <a:avLst/>
            </a:prstGeom>
            <a:noFill/>
            <a:ln w="9525">
              <a:noFill/>
              <a:miter lim="800000"/>
              <a:headEnd/>
              <a:tailEnd/>
            </a:ln>
          </p:spPr>
        </p:pic>
        <p:sp>
          <p:nvSpPr>
            <p:cNvPr id="6" name="Oval 11"/>
            <p:cNvSpPr>
              <a:spLocks noChangeArrowheads="1"/>
            </p:cNvSpPr>
            <p:nvPr/>
          </p:nvSpPr>
          <p:spPr bwMode="auto">
            <a:xfrm>
              <a:off x="4599805" y="8634706"/>
              <a:ext cx="2590800" cy="914400"/>
            </a:xfrm>
            <a:prstGeom prst="ellipse">
              <a:avLst/>
            </a:prstGeom>
            <a:noFill/>
            <a:ln w="38100">
              <a:solidFill>
                <a:srgbClr val="FF3300"/>
              </a:solidFill>
              <a:round/>
              <a:headEnd/>
              <a:tailEnd/>
            </a:ln>
          </p:spPr>
          <p:txBody>
            <a:bodyPr wrap="none" anchor="ctr"/>
            <a:lstStyle/>
            <a:p>
              <a:endParaRPr lang="fr-FR" sz="3600"/>
            </a:p>
          </p:txBody>
        </p:sp>
      </p:grpSp>
      <p:grpSp>
        <p:nvGrpSpPr>
          <p:cNvPr id="8" name="Group 7">
            <a:extLst>
              <a:ext uri="{FF2B5EF4-FFF2-40B4-BE49-F238E27FC236}">
                <a16:creationId xmlns:a16="http://schemas.microsoft.com/office/drawing/2014/main" id="{9C37E85F-B5AD-E738-5A60-E05857D6556A}"/>
              </a:ext>
            </a:extLst>
          </p:cNvPr>
          <p:cNvGrpSpPr/>
          <p:nvPr/>
        </p:nvGrpSpPr>
        <p:grpSpPr>
          <a:xfrm>
            <a:off x="9146088" y="2234488"/>
            <a:ext cx="7177777" cy="10367237"/>
            <a:chOff x="8299105" y="2079720"/>
            <a:chExt cx="8220076" cy="11325226"/>
          </a:xfrm>
        </p:grpSpPr>
        <p:pic>
          <p:nvPicPr>
            <p:cNvPr id="5124" name="Picture 3" descr="Z:\Photos\Country-Specific\DRC\Drug Photos\Photos edited\Inj - Larither 80 composite.jpg"/>
            <p:cNvPicPr>
              <a:picLocks noChangeAspect="1" noChangeArrowheads="1"/>
            </p:cNvPicPr>
            <p:nvPr/>
          </p:nvPicPr>
          <p:blipFill>
            <a:blip r:embed="rId4" cstate="print"/>
            <a:srcRect/>
            <a:stretch>
              <a:fillRect/>
            </a:stretch>
          </p:blipFill>
          <p:spPr bwMode="auto">
            <a:xfrm>
              <a:off x="8299105" y="2079720"/>
              <a:ext cx="8220076" cy="11325226"/>
            </a:xfrm>
            <a:prstGeom prst="rect">
              <a:avLst/>
            </a:prstGeom>
            <a:noFill/>
            <a:ln w="9525">
              <a:noFill/>
              <a:miter lim="800000"/>
              <a:headEnd/>
              <a:tailEnd/>
            </a:ln>
          </p:spPr>
        </p:pic>
        <p:sp>
          <p:nvSpPr>
            <p:cNvPr id="2" name="Oval 1">
              <a:extLst>
                <a:ext uri="{FF2B5EF4-FFF2-40B4-BE49-F238E27FC236}">
                  <a16:creationId xmlns:a16="http://schemas.microsoft.com/office/drawing/2014/main" id="{BBD7E541-6003-E3D7-342B-1B2166E438FD}"/>
                </a:ext>
              </a:extLst>
            </p:cNvPr>
            <p:cNvSpPr>
              <a:spLocks noChangeArrowheads="1"/>
            </p:cNvSpPr>
            <p:nvPr/>
          </p:nvSpPr>
          <p:spPr bwMode="auto">
            <a:xfrm>
              <a:off x="13672193" y="4930901"/>
              <a:ext cx="2590800" cy="914400"/>
            </a:xfrm>
            <a:prstGeom prst="ellipse">
              <a:avLst/>
            </a:prstGeom>
            <a:noFill/>
            <a:ln w="38100">
              <a:solidFill>
                <a:srgbClr val="FF3300"/>
              </a:solidFill>
              <a:round/>
              <a:headEnd/>
              <a:tailEnd/>
            </a:ln>
          </p:spPr>
          <p:txBody>
            <a:bodyPr wrap="none" anchor="ctr"/>
            <a:lstStyle/>
            <a:p>
              <a:endParaRPr lang="fr-FR" sz="3600"/>
            </a:p>
          </p:txBody>
        </p:sp>
      </p:grpSp>
      <p:grpSp>
        <p:nvGrpSpPr>
          <p:cNvPr id="7" name="Group 6">
            <a:extLst>
              <a:ext uri="{FF2B5EF4-FFF2-40B4-BE49-F238E27FC236}">
                <a16:creationId xmlns:a16="http://schemas.microsoft.com/office/drawing/2014/main" id="{E561A791-6377-5A08-3AE3-439669D7364A}"/>
              </a:ext>
            </a:extLst>
          </p:cNvPr>
          <p:cNvGrpSpPr/>
          <p:nvPr/>
        </p:nvGrpSpPr>
        <p:grpSpPr>
          <a:xfrm>
            <a:off x="17193397" y="8634706"/>
            <a:ext cx="6754231" cy="4142086"/>
            <a:chOff x="17137959" y="8866493"/>
            <a:chExt cx="8220077" cy="4624094"/>
          </a:xfrm>
        </p:grpSpPr>
        <p:pic>
          <p:nvPicPr>
            <p:cNvPr id="10242" name="Picture 2" descr="Anti-Malarial Medicine Artemether Injection 80mg/1ml with Best Quality">
              <a:extLst>
                <a:ext uri="{FF2B5EF4-FFF2-40B4-BE49-F238E27FC236}">
                  <a16:creationId xmlns:a16="http://schemas.microsoft.com/office/drawing/2014/main" id="{7945F4AC-2A77-5B87-A669-DFE347E8AB5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137959" y="8866493"/>
              <a:ext cx="8220077" cy="462409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AE33DBF-0F95-6779-B6FC-029984BF926E}"/>
                </a:ext>
              </a:extLst>
            </p:cNvPr>
            <p:cNvSpPr>
              <a:spLocks noChangeArrowheads="1"/>
            </p:cNvSpPr>
            <p:nvPr/>
          </p:nvSpPr>
          <p:spPr bwMode="auto">
            <a:xfrm>
              <a:off x="17868768" y="10184753"/>
              <a:ext cx="3208118" cy="914400"/>
            </a:xfrm>
            <a:prstGeom prst="ellipse">
              <a:avLst/>
            </a:prstGeom>
            <a:noFill/>
            <a:ln w="38100">
              <a:solidFill>
                <a:srgbClr val="FF3300"/>
              </a:solidFill>
              <a:round/>
              <a:headEnd/>
              <a:tailEnd/>
            </a:ln>
          </p:spPr>
          <p:txBody>
            <a:bodyPr wrap="none" anchor="ctr"/>
            <a:lstStyle/>
            <a:p>
              <a:endParaRPr lang="fr-FR" sz="3600"/>
            </a:p>
          </p:txBody>
        </p:sp>
      </p:grpSp>
      <p:grpSp>
        <p:nvGrpSpPr>
          <p:cNvPr id="5" name="Group 4">
            <a:extLst>
              <a:ext uri="{FF2B5EF4-FFF2-40B4-BE49-F238E27FC236}">
                <a16:creationId xmlns:a16="http://schemas.microsoft.com/office/drawing/2014/main" id="{EE47A345-0BF5-C069-4A15-73FDED8B0049}"/>
              </a:ext>
            </a:extLst>
          </p:cNvPr>
          <p:cNvGrpSpPr/>
          <p:nvPr/>
        </p:nvGrpSpPr>
        <p:grpSpPr>
          <a:xfrm>
            <a:off x="16511840" y="225413"/>
            <a:ext cx="7872160" cy="6912089"/>
            <a:chOff x="15701085" y="523493"/>
            <a:chExt cx="10401925" cy="8255496"/>
          </a:xfrm>
        </p:grpSpPr>
        <p:pic>
          <p:nvPicPr>
            <p:cNvPr id="10244" name="Picture 4" descr="PENINE INJECTION (QUININE DIHYDROCHLORIDE 600 MG / 2 ML) – PEMASON  PHARMACEUTICALS LTD.">
              <a:extLst>
                <a:ext uri="{FF2B5EF4-FFF2-40B4-BE49-F238E27FC236}">
                  <a16:creationId xmlns:a16="http://schemas.microsoft.com/office/drawing/2014/main" id="{F4749C9B-862C-F7BA-AFD5-3AD2C26441E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701085" y="523493"/>
              <a:ext cx="10401925" cy="8255496"/>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noChangeArrowheads="1"/>
            </p:cNvSpPr>
            <p:nvPr/>
          </p:nvSpPr>
          <p:spPr bwMode="auto">
            <a:xfrm>
              <a:off x="16197847" y="2923044"/>
              <a:ext cx="5066522" cy="1237739"/>
            </a:xfrm>
            <a:prstGeom prst="ellipse">
              <a:avLst/>
            </a:prstGeom>
            <a:noFill/>
            <a:ln w="38100">
              <a:solidFill>
                <a:srgbClr val="FF3300"/>
              </a:solidFill>
              <a:round/>
              <a:headEnd/>
              <a:tailEnd/>
            </a:ln>
          </p:spPr>
          <p:txBody>
            <a:bodyPr wrap="none" anchor="ctr"/>
            <a:lstStyle/>
            <a:p>
              <a:endParaRPr lang="fr-FR" sz="3600"/>
            </a:p>
          </p:txBody>
        </p:sp>
      </p:grpSp>
    </p:spTree>
    <p:extLst>
      <p:ext uri="{BB962C8B-B14F-4D97-AF65-F5344CB8AC3E}">
        <p14:creationId xmlns:p14="http://schemas.microsoft.com/office/powerpoint/2010/main" val="900707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33400" y="482675"/>
            <a:ext cx="12607925" cy="1390650"/>
          </a:xfrm>
        </p:spPr>
        <p:txBody>
          <a:bodyPr/>
          <a:lstStyle/>
          <a:p>
            <a:pPr eaLnBrk="1" hangingPunct="1"/>
            <a:r>
              <a:rPr lang="fr-FR" sz="8000" b="1" noProof="0">
                <a:ea typeface="Verdana" pitchFamily="34" charset="0"/>
                <a:cs typeface="Verdana" pitchFamily="34" charset="0"/>
              </a:rPr>
              <a:t>POWDER INJECTIONS</a:t>
            </a:r>
          </a:p>
        </p:txBody>
      </p:sp>
      <p:pic>
        <p:nvPicPr>
          <p:cNvPr id="19459" name="Picture 8"/>
          <p:cNvPicPr>
            <a:picLocks noChangeAspect="1" noChangeArrowheads="1"/>
          </p:cNvPicPr>
          <p:nvPr/>
        </p:nvPicPr>
        <p:blipFill>
          <a:blip r:embed="rId2" cstate="print"/>
          <a:srcRect/>
          <a:stretch>
            <a:fillRect/>
          </a:stretch>
        </p:blipFill>
        <p:spPr bwMode="auto">
          <a:xfrm>
            <a:off x="14832623" y="7211885"/>
            <a:ext cx="6739304" cy="6241015"/>
          </a:xfrm>
          <a:prstGeom prst="rect">
            <a:avLst/>
          </a:prstGeom>
          <a:noFill/>
          <a:ln w="9525">
            <a:noFill/>
            <a:miter lim="800000"/>
            <a:headEnd/>
            <a:tailEnd/>
          </a:ln>
        </p:spPr>
      </p:pic>
      <p:grpSp>
        <p:nvGrpSpPr>
          <p:cNvPr id="5" name="Group 4">
            <a:extLst>
              <a:ext uri="{FF2B5EF4-FFF2-40B4-BE49-F238E27FC236}">
                <a16:creationId xmlns:a16="http://schemas.microsoft.com/office/drawing/2014/main" id="{D5436E91-D80B-EFCE-813A-13996B1B5ECB}"/>
              </a:ext>
            </a:extLst>
          </p:cNvPr>
          <p:cNvGrpSpPr/>
          <p:nvPr/>
        </p:nvGrpSpPr>
        <p:grpSpPr>
          <a:xfrm>
            <a:off x="13982700" y="1178000"/>
            <a:ext cx="8439150" cy="5741987"/>
            <a:chOff x="6800850" y="6501457"/>
            <a:chExt cx="9753600" cy="7315200"/>
          </a:xfrm>
        </p:grpSpPr>
        <p:pic>
          <p:nvPicPr>
            <p:cNvPr id="19461" name="Picture 5" descr="C:\Users\Julius\Documents\ACTWatch docs\drug_dbase\Country_drugs\Website_drugs\ART_monos\DSC01495.JPG"/>
            <p:cNvPicPr>
              <a:picLocks noChangeAspect="1" noChangeArrowheads="1"/>
            </p:cNvPicPr>
            <p:nvPr/>
          </p:nvPicPr>
          <p:blipFill>
            <a:blip r:embed="rId3" cstate="print"/>
            <a:srcRect/>
            <a:stretch>
              <a:fillRect/>
            </a:stretch>
          </p:blipFill>
          <p:spPr bwMode="auto">
            <a:xfrm>
              <a:off x="6800850" y="6501457"/>
              <a:ext cx="9753600" cy="7315200"/>
            </a:xfrm>
            <a:prstGeom prst="rect">
              <a:avLst/>
            </a:prstGeom>
            <a:noFill/>
            <a:ln w="9525">
              <a:noFill/>
              <a:miter lim="800000"/>
              <a:headEnd/>
              <a:tailEnd/>
            </a:ln>
          </p:spPr>
        </p:pic>
        <p:sp>
          <p:nvSpPr>
            <p:cNvPr id="4" name="Rounded Rectangle 5"/>
            <p:cNvSpPr/>
            <p:nvPr/>
          </p:nvSpPr>
          <p:spPr>
            <a:xfrm>
              <a:off x="10987454" y="9050337"/>
              <a:ext cx="3657600" cy="10668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grpSp>
      <p:grpSp>
        <p:nvGrpSpPr>
          <p:cNvPr id="3" name="Group 2">
            <a:extLst>
              <a:ext uri="{FF2B5EF4-FFF2-40B4-BE49-F238E27FC236}">
                <a16:creationId xmlns:a16="http://schemas.microsoft.com/office/drawing/2014/main" id="{872A2245-C38E-765C-9898-1B936FCBFF11}"/>
              </a:ext>
            </a:extLst>
          </p:cNvPr>
          <p:cNvGrpSpPr/>
          <p:nvPr/>
        </p:nvGrpSpPr>
        <p:grpSpPr>
          <a:xfrm>
            <a:off x="2812073" y="3335771"/>
            <a:ext cx="10058400" cy="6451674"/>
            <a:chOff x="12672113" y="150439"/>
            <a:chExt cx="10058400" cy="6451674"/>
          </a:xfrm>
        </p:grpSpPr>
        <p:pic>
          <p:nvPicPr>
            <p:cNvPr id="11266" name="Picture 2" descr="Artisunate &amp; Sodium Chloride Injection Manufacturer and Supplier in India">
              <a:extLst>
                <a:ext uri="{FF2B5EF4-FFF2-40B4-BE49-F238E27FC236}">
                  <a16:creationId xmlns:a16="http://schemas.microsoft.com/office/drawing/2014/main" id="{90672C09-CD91-8EAB-89ED-3E19D14CAA4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2672113" y="150439"/>
              <a:ext cx="10058400" cy="645167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5">
              <a:extLst>
                <a:ext uri="{FF2B5EF4-FFF2-40B4-BE49-F238E27FC236}">
                  <a16:creationId xmlns:a16="http://schemas.microsoft.com/office/drawing/2014/main" id="{F6C853AA-8129-5791-2D32-DC865B73F90A}"/>
                </a:ext>
              </a:extLst>
            </p:cNvPr>
            <p:cNvSpPr/>
            <p:nvPr/>
          </p:nvSpPr>
          <p:spPr>
            <a:xfrm>
              <a:off x="13197254" y="220555"/>
              <a:ext cx="5281246" cy="10668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grpSp>
    </p:spTree>
    <p:extLst>
      <p:ext uri="{BB962C8B-B14F-4D97-AF65-F5344CB8AC3E}">
        <p14:creationId xmlns:p14="http://schemas.microsoft.com/office/powerpoint/2010/main" val="462900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B2E5C-3A38-1BF5-AD42-FEFCABEA29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r="-6818"/>
          <a:stretch/>
        </p:blipFill>
        <p:spPr>
          <a:xfrm>
            <a:off x="14497049" y="2046690"/>
            <a:ext cx="7354349" cy="3759928"/>
          </a:xfrm>
          <a:prstGeom prst="rect">
            <a:avLst/>
          </a:prstGeom>
        </p:spPr>
      </p:pic>
      <p:sp>
        <p:nvSpPr>
          <p:cNvPr id="9218" name="Rectangle 4"/>
          <p:cNvSpPr>
            <a:spLocks noChangeArrowheads="1"/>
          </p:cNvSpPr>
          <p:nvPr/>
        </p:nvSpPr>
        <p:spPr bwMode="auto">
          <a:xfrm>
            <a:off x="437287" y="515472"/>
            <a:ext cx="18954750" cy="1371600"/>
          </a:xfrm>
          <a:prstGeom prst="rect">
            <a:avLst/>
          </a:prstGeom>
          <a:noFill/>
          <a:ln w="9525">
            <a:noFill/>
            <a:miter lim="800000"/>
            <a:headEnd/>
            <a:tailEnd/>
          </a:ln>
        </p:spPr>
        <p:txBody>
          <a:bodyPr anchor="ctr"/>
          <a:lstStyle/>
          <a:p>
            <a:pPr eaLnBrk="1" hangingPunct="1"/>
            <a:r>
              <a:rPr lang="fr-FR" sz="8000" b="1">
                <a:latin typeface="+mj-lt"/>
              </a:rPr>
              <a:t>REVIEW: WHAT </a:t>
            </a:r>
            <a:r>
              <a:rPr lang="fr-FR" sz="8000" b="1" i="1">
                <a:latin typeface="+mj-lt"/>
              </a:rPr>
              <a:t>DOSAGE FORM</a:t>
            </a:r>
            <a:r>
              <a:rPr lang="fr-FR" sz="8000" b="1">
                <a:latin typeface="+mj-lt"/>
              </a:rPr>
              <a:t> IS IT? </a:t>
            </a:r>
          </a:p>
        </p:txBody>
      </p:sp>
      <p:pic>
        <p:nvPicPr>
          <p:cNvPr id="9220" name="Picture 4" descr="IMG_7760 - Cop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32602" y="2719087"/>
            <a:ext cx="3648306" cy="7613855"/>
          </a:xfrm>
          <a:prstGeom prst="rect">
            <a:avLst/>
          </a:prstGeom>
          <a:noFill/>
          <a:ln w="9525">
            <a:noFill/>
            <a:miter lim="800000"/>
            <a:headEnd/>
            <a:tailEnd/>
          </a:ln>
        </p:spPr>
      </p:pic>
      <p:pic>
        <p:nvPicPr>
          <p:cNvPr id="8" name="Picture 12"/>
          <p:cNvPicPr>
            <a:picLocks noChangeAspect="1" noChangeArrowheads="1"/>
          </p:cNvPicPr>
          <p:nvPr/>
        </p:nvPicPr>
        <p:blipFill>
          <a:blip r:embed="rId5" cstate="print"/>
          <a:srcRect/>
          <a:stretch>
            <a:fillRect/>
          </a:stretch>
        </p:blipFill>
        <p:spPr bwMode="auto">
          <a:xfrm>
            <a:off x="7891645" y="3159158"/>
            <a:ext cx="5378966" cy="5294920"/>
          </a:xfrm>
          <a:prstGeom prst="rect">
            <a:avLst/>
          </a:prstGeom>
          <a:noFill/>
          <a:ln w="28575">
            <a:solidFill>
              <a:schemeClr val="tx1"/>
            </a:solid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7687052" y="9726164"/>
            <a:ext cx="5788152" cy="2788563"/>
          </a:xfrm>
          <a:prstGeom prst="rect">
            <a:avLst/>
          </a:prstGeom>
          <a:noFill/>
          <a:ln w="28575">
            <a:solidFill>
              <a:schemeClr val="tx1"/>
            </a:solidFill>
            <a:miter lim="800000"/>
            <a:headEnd/>
            <a:tailEnd/>
          </a:ln>
        </p:spPr>
      </p:pic>
      <p:pic>
        <p:nvPicPr>
          <p:cNvPr id="2" name="Picture 3" descr="Z:\Photos\Country-Specific\DRC\Drug Photos\Photos edited\Inj - Larither 80 composite.jpg">
            <a:extLst>
              <a:ext uri="{FF2B5EF4-FFF2-40B4-BE49-F238E27FC236}">
                <a16:creationId xmlns:a16="http://schemas.microsoft.com/office/drawing/2014/main" id="{7B2AADBF-2828-DD35-5CAF-4C8D4EFEFC99}"/>
              </a:ext>
            </a:extLst>
          </p:cNvPr>
          <p:cNvPicPr>
            <a:picLocks noChangeAspect="1" noChangeArrowheads="1"/>
          </p:cNvPicPr>
          <p:nvPr/>
        </p:nvPicPr>
        <p:blipFill>
          <a:blip r:embed="rId7" cstate="print"/>
          <a:srcRect/>
          <a:stretch>
            <a:fillRect/>
          </a:stretch>
        </p:blipFill>
        <p:spPr bwMode="auto">
          <a:xfrm>
            <a:off x="15915634" y="6153149"/>
            <a:ext cx="4940305" cy="680651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C15F5-E4E8-D389-120D-5EB5995EB3D8}"/>
              </a:ext>
            </a:extLst>
          </p:cNvPr>
          <p:cNvSpPr>
            <a:spLocks noGrp="1"/>
          </p:cNvSpPr>
          <p:nvPr>
            <p:ph type="title"/>
          </p:nvPr>
        </p:nvSpPr>
        <p:spPr>
          <a:xfrm>
            <a:off x="647700" y="882732"/>
            <a:ext cx="21031200" cy="1210588"/>
          </a:xfrm>
        </p:spPr>
        <p:txBody>
          <a:bodyPr/>
          <a:lstStyle/>
          <a:p>
            <a:pPr marL="0" indent="0"/>
            <a:r>
              <a:rPr lang="en-US" sz="8000" b="1"/>
              <a:t>DRUG STRENGTHS</a:t>
            </a:r>
            <a:endParaRPr lang="en-US" sz="8000"/>
          </a:p>
        </p:txBody>
      </p:sp>
      <p:sp>
        <p:nvSpPr>
          <p:cNvPr id="6149" name="Text Box 6"/>
          <p:cNvSpPr txBox="1">
            <a:spLocks noChangeArrowheads="1"/>
          </p:cNvSpPr>
          <p:nvPr/>
        </p:nvSpPr>
        <p:spPr bwMode="auto">
          <a:xfrm>
            <a:off x="647700" y="5238750"/>
            <a:ext cx="23189514" cy="1077218"/>
          </a:xfrm>
          <a:prstGeom prst="rect">
            <a:avLst/>
          </a:prstGeom>
          <a:noFill/>
          <a:ln w="9525">
            <a:noFill/>
            <a:miter lim="800000"/>
            <a:headEnd/>
            <a:tailEnd/>
          </a:ln>
        </p:spPr>
        <p:txBody>
          <a:bodyPr wrap="square">
            <a:spAutoFit/>
          </a:bodyPr>
          <a:lstStyle/>
          <a:p>
            <a:r>
              <a:rPr lang="en-US" sz="6400" b="1"/>
              <a:t>A drug’s strength indicates how much active ingredient it contains</a:t>
            </a:r>
            <a:endParaRPr lang="fr-FR" sz="6400"/>
          </a:p>
        </p:txBody>
      </p:sp>
      <p:pic>
        <p:nvPicPr>
          <p:cNvPr id="17412" name="Picture 6"/>
          <p:cNvPicPr>
            <a:picLocks noChangeAspect="1" noChangeArrowheads="1"/>
          </p:cNvPicPr>
          <p:nvPr/>
        </p:nvPicPr>
        <p:blipFill>
          <a:blip r:embed="rId2" cstate="print"/>
          <a:srcRect/>
          <a:stretch>
            <a:fillRect/>
          </a:stretch>
        </p:blipFill>
        <p:spPr bwMode="auto">
          <a:xfrm>
            <a:off x="9574303" y="7178676"/>
            <a:ext cx="5336307" cy="5508624"/>
          </a:xfrm>
          <a:prstGeom prst="rect">
            <a:avLst/>
          </a:prstGeom>
          <a:noFill/>
          <a:ln w="9525">
            <a:noFill/>
            <a:miter lim="800000"/>
            <a:headEnd/>
            <a:tailEnd/>
          </a:ln>
        </p:spPr>
      </p:pic>
    </p:spTree>
    <p:extLst>
      <p:ext uri="{BB962C8B-B14F-4D97-AF65-F5344CB8AC3E}">
        <p14:creationId xmlns:p14="http://schemas.microsoft.com/office/powerpoint/2010/main" val="2377525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15878" y="425749"/>
            <a:ext cx="21031200" cy="883180"/>
          </a:xfrm>
        </p:spPr>
        <p:txBody>
          <a:bodyPr/>
          <a:lstStyle/>
          <a:p>
            <a:pPr eaLnBrk="1" hangingPunct="1"/>
            <a:br>
              <a:rPr lang="fr-FR" sz="8000" noProof="0">
                <a:latin typeface="+mj-lt"/>
              </a:rPr>
            </a:br>
            <a:r>
              <a:rPr lang="fr-FR" sz="8000" b="1" noProof="0">
                <a:latin typeface="+mj-lt"/>
                <a:ea typeface="Verdana" pitchFamily="34" charset="0"/>
                <a:cs typeface="Verdana" pitchFamily="34" charset="0"/>
              </a:rPr>
              <a:t>A </a:t>
            </a:r>
            <a:r>
              <a:rPr lang="fr-FR" sz="8000" b="1" noProof="0" err="1">
                <a:latin typeface="+mj-lt"/>
                <a:ea typeface="Verdana" pitchFamily="34" charset="0"/>
                <a:cs typeface="Verdana" pitchFamily="34" charset="0"/>
              </a:rPr>
              <a:t>reminder</a:t>
            </a:r>
            <a:r>
              <a:rPr lang="fr-FR" sz="8000" b="1" noProof="0">
                <a:latin typeface="+mj-lt"/>
                <a:ea typeface="Verdana" pitchFamily="34" charset="0"/>
                <a:cs typeface="Verdana" pitchFamily="34" charset="0"/>
              </a:rPr>
              <a:t> of </a:t>
            </a:r>
            <a:r>
              <a:rPr lang="fr-FR" sz="8000" b="1" noProof="0" err="1">
                <a:latin typeface="+mj-lt"/>
                <a:ea typeface="Verdana" pitchFamily="34" charset="0"/>
                <a:cs typeface="Verdana" pitchFamily="34" charset="0"/>
              </a:rPr>
              <a:t>units</a:t>
            </a:r>
            <a:r>
              <a:rPr lang="fr-FR" sz="8000" b="1" noProof="0">
                <a:latin typeface="+mj-lt"/>
                <a:ea typeface="Verdana" pitchFamily="34" charset="0"/>
                <a:cs typeface="Verdana" pitchFamily="34" charset="0"/>
              </a:rPr>
              <a:t> of </a:t>
            </a:r>
            <a:r>
              <a:rPr lang="fr-FR" sz="8000" b="1" noProof="0" err="1">
                <a:latin typeface="+mj-lt"/>
                <a:ea typeface="Verdana" pitchFamily="34" charset="0"/>
                <a:cs typeface="Verdana" pitchFamily="34" charset="0"/>
              </a:rPr>
              <a:t>measurement</a:t>
            </a:r>
            <a:endParaRPr lang="fr-FR" sz="8000" i="1">
              <a:latin typeface="+mj-lt"/>
            </a:endParaRPr>
          </a:p>
        </p:txBody>
      </p:sp>
      <p:sp>
        <p:nvSpPr>
          <p:cNvPr id="14339" name="Rectangle 3"/>
          <p:cNvSpPr>
            <a:spLocks noGrp="1" noChangeArrowheads="1"/>
          </p:cNvSpPr>
          <p:nvPr>
            <p:ph sz="half" idx="4294967295"/>
          </p:nvPr>
        </p:nvSpPr>
        <p:spPr>
          <a:xfrm>
            <a:off x="5736969" y="3394769"/>
            <a:ext cx="9296399" cy="1428083"/>
          </a:xfrm>
        </p:spPr>
        <p:txBody>
          <a:bodyPr/>
          <a:lstStyle/>
          <a:p>
            <a:pPr eaLnBrk="1" hangingPunct="1">
              <a:lnSpc>
                <a:spcPct val="80000"/>
              </a:lnSpc>
              <a:buFontTx/>
              <a:buNone/>
            </a:pPr>
            <a:endParaRPr lang="fr-FR" sz="4800" noProof="0"/>
          </a:p>
          <a:p>
            <a:pPr eaLnBrk="1" hangingPunct="1">
              <a:lnSpc>
                <a:spcPct val="80000"/>
              </a:lnSpc>
              <a:buFontTx/>
              <a:buNone/>
            </a:pPr>
            <a:r>
              <a:rPr lang="fr-FR" sz="4800">
                <a:ea typeface="Verdana" pitchFamily="34" charset="0"/>
                <a:cs typeface="Verdana" pitchFamily="34" charset="0"/>
              </a:rPr>
              <a:t>Distance/</a:t>
            </a:r>
            <a:r>
              <a:rPr lang="fr-FR" sz="4800" err="1">
                <a:ea typeface="Verdana" pitchFamily="34" charset="0"/>
                <a:cs typeface="Verdana" pitchFamily="34" charset="0"/>
              </a:rPr>
              <a:t>length</a:t>
            </a:r>
            <a:endParaRPr lang="fr-FR" sz="4800">
              <a:ea typeface="Verdana" pitchFamily="34" charset="0"/>
              <a:cs typeface="Verdana" pitchFamily="34" charset="0"/>
            </a:endParaRPr>
          </a:p>
        </p:txBody>
      </p:sp>
      <p:sp>
        <p:nvSpPr>
          <p:cNvPr id="14341" name="Rectangle 17"/>
          <p:cNvSpPr>
            <a:spLocks noChangeArrowheads="1"/>
          </p:cNvSpPr>
          <p:nvPr/>
        </p:nvSpPr>
        <p:spPr bwMode="auto">
          <a:xfrm>
            <a:off x="5753100" y="10361467"/>
            <a:ext cx="3946269" cy="830997"/>
          </a:xfrm>
          <a:prstGeom prst="rect">
            <a:avLst/>
          </a:prstGeom>
          <a:noFill/>
          <a:ln w="9525">
            <a:noFill/>
            <a:miter lim="800000"/>
            <a:headEnd/>
            <a:tailEnd/>
          </a:ln>
        </p:spPr>
        <p:txBody>
          <a:bodyPr wrap="square">
            <a:spAutoFit/>
          </a:bodyPr>
          <a:lstStyle/>
          <a:p>
            <a:r>
              <a:rPr lang="en-US" sz="4800"/>
              <a:t>Volume</a:t>
            </a:r>
          </a:p>
        </p:txBody>
      </p:sp>
      <p:sp>
        <p:nvSpPr>
          <p:cNvPr id="14342" name="Rectangle 18"/>
          <p:cNvSpPr>
            <a:spLocks noChangeArrowheads="1"/>
          </p:cNvSpPr>
          <p:nvPr/>
        </p:nvSpPr>
        <p:spPr bwMode="auto">
          <a:xfrm>
            <a:off x="5736969" y="7156087"/>
            <a:ext cx="3962400" cy="757130"/>
          </a:xfrm>
          <a:prstGeom prst="rect">
            <a:avLst/>
          </a:prstGeom>
          <a:noFill/>
          <a:ln w="9525">
            <a:noFill/>
            <a:miter lim="800000"/>
            <a:headEnd/>
            <a:tailEnd/>
          </a:ln>
        </p:spPr>
        <p:txBody>
          <a:bodyPr>
            <a:spAutoFit/>
          </a:bodyPr>
          <a:lstStyle/>
          <a:p>
            <a:pPr eaLnBrk="1" hangingPunct="1">
              <a:lnSpc>
                <a:spcPct val="90000"/>
              </a:lnSpc>
              <a:spcBef>
                <a:spcPct val="20000"/>
              </a:spcBef>
              <a:buClr>
                <a:srgbClr val="3DB7E4"/>
              </a:buClr>
            </a:pPr>
            <a:r>
              <a:rPr lang="fr-FR" sz="4800" err="1"/>
              <a:t>Weight</a:t>
            </a:r>
            <a:endParaRPr lang="fr-FR" sz="4800"/>
          </a:p>
        </p:txBody>
      </p:sp>
      <p:sp>
        <p:nvSpPr>
          <p:cNvPr id="14343" name="Oval 21"/>
          <p:cNvSpPr>
            <a:spLocks noChangeArrowheads="1"/>
          </p:cNvSpPr>
          <p:nvPr/>
        </p:nvSpPr>
        <p:spPr bwMode="auto">
          <a:xfrm>
            <a:off x="3352800" y="5448300"/>
            <a:ext cx="16154400" cy="7162800"/>
          </a:xfrm>
          <a:prstGeom prst="ellipse">
            <a:avLst/>
          </a:prstGeom>
          <a:noFill/>
          <a:ln w="9525">
            <a:solidFill>
              <a:schemeClr val="tx1"/>
            </a:solidFill>
            <a:round/>
            <a:headEnd/>
            <a:tailEnd/>
          </a:ln>
        </p:spPr>
        <p:txBody>
          <a:bodyPr wrap="none" anchor="ctr"/>
          <a:lstStyle/>
          <a:p>
            <a:endParaRPr lang="fr-FR" sz="3600"/>
          </a:p>
        </p:txBody>
      </p:sp>
      <p:pic>
        <p:nvPicPr>
          <p:cNvPr id="14344" name="Picture 22"/>
          <p:cNvPicPr>
            <a:picLocks noChangeAspect="1" noChangeArrowheads="1"/>
          </p:cNvPicPr>
          <p:nvPr/>
        </p:nvPicPr>
        <p:blipFill>
          <a:blip r:embed="rId3" cstate="print"/>
          <a:srcRect/>
          <a:stretch>
            <a:fillRect/>
          </a:stretch>
        </p:blipFill>
        <p:spPr bwMode="auto">
          <a:xfrm>
            <a:off x="9484468" y="5582317"/>
            <a:ext cx="5219700" cy="3886200"/>
          </a:xfrm>
          <a:prstGeom prst="rect">
            <a:avLst/>
          </a:prstGeom>
          <a:noFill/>
          <a:ln w="9525">
            <a:noFill/>
            <a:miter lim="800000"/>
            <a:headEnd/>
            <a:tailEnd/>
          </a:ln>
        </p:spPr>
      </p:pic>
      <p:pic>
        <p:nvPicPr>
          <p:cNvPr id="14345" name="Picture 23"/>
          <p:cNvPicPr>
            <a:picLocks noChangeAspect="1" noChangeArrowheads="1"/>
          </p:cNvPicPr>
          <p:nvPr/>
        </p:nvPicPr>
        <p:blipFill>
          <a:blip r:embed="rId4" cstate="print"/>
          <a:srcRect/>
          <a:stretch>
            <a:fillRect/>
          </a:stretch>
        </p:blipFill>
        <p:spPr bwMode="auto">
          <a:xfrm>
            <a:off x="9198718" y="9272016"/>
            <a:ext cx="2895600" cy="3009900"/>
          </a:xfrm>
          <a:prstGeom prst="rect">
            <a:avLst/>
          </a:prstGeom>
          <a:noFill/>
          <a:ln w="9525">
            <a:noFill/>
            <a:miter lim="800000"/>
            <a:headEnd/>
            <a:tailEnd/>
          </a:ln>
        </p:spPr>
      </p:pic>
      <p:pic>
        <p:nvPicPr>
          <p:cNvPr id="14346" name="Picture 24"/>
          <p:cNvPicPr>
            <a:picLocks noChangeAspect="1" noChangeArrowheads="1"/>
          </p:cNvPicPr>
          <p:nvPr/>
        </p:nvPicPr>
        <p:blipFill>
          <a:blip r:embed="rId5" cstate="print"/>
          <a:srcRect/>
          <a:stretch>
            <a:fillRect/>
          </a:stretch>
        </p:blipFill>
        <p:spPr bwMode="auto">
          <a:xfrm>
            <a:off x="12649200" y="3962400"/>
            <a:ext cx="6858000" cy="1066800"/>
          </a:xfrm>
          <a:prstGeom prst="rect">
            <a:avLst/>
          </a:prstGeom>
          <a:noFill/>
          <a:ln w="9525">
            <a:noFill/>
            <a:miter lim="800000"/>
            <a:headEnd/>
            <a:tailEnd/>
          </a:ln>
        </p:spPr>
      </p:pic>
      <p:sp>
        <p:nvSpPr>
          <p:cNvPr id="3" name="TextBox 2">
            <a:extLst>
              <a:ext uri="{FF2B5EF4-FFF2-40B4-BE49-F238E27FC236}">
                <a16:creationId xmlns:a16="http://schemas.microsoft.com/office/drawing/2014/main" id="{B47E282F-DCDF-1F24-6FDB-DFF45384252B}"/>
              </a:ext>
            </a:extLst>
          </p:cNvPr>
          <p:cNvSpPr txBox="1"/>
          <p:nvPr/>
        </p:nvSpPr>
        <p:spPr>
          <a:xfrm>
            <a:off x="571500" y="2398380"/>
            <a:ext cx="10858500" cy="830997"/>
          </a:xfrm>
          <a:prstGeom prst="rect">
            <a:avLst/>
          </a:prstGeom>
          <a:noFill/>
        </p:spPr>
        <p:txBody>
          <a:bodyPr wrap="square" rtlCol="0">
            <a:spAutoFit/>
          </a:bodyPr>
          <a:lstStyle/>
          <a:p>
            <a:r>
              <a:rPr lang="en-US" sz="4800" b="1"/>
              <a:t>Here are 3 things we measure: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34788" y="746090"/>
            <a:ext cx="23514423" cy="1210588"/>
          </a:xfrm>
        </p:spPr>
        <p:txBody>
          <a:bodyPr/>
          <a:lstStyle/>
          <a:p>
            <a:r>
              <a:rPr lang="en-US" sz="8000" b="1" noProof="0">
                <a:latin typeface="+mj-lt"/>
                <a:ea typeface="Verdana"/>
                <a:cs typeface="Verdana" pitchFamily="34" charset="0"/>
              </a:rPr>
              <a:t>Drug measurement units</a:t>
            </a:r>
            <a:endParaRPr lang="en-US" sz="8000" b="1" noProof="0">
              <a:solidFill>
                <a:schemeClr val="accent1"/>
              </a:solidFill>
              <a:latin typeface="Poppins Light"/>
              <a:ea typeface="Verdana" pitchFamily="34" charset="0"/>
              <a:cs typeface="Poppins Light"/>
            </a:endParaRPr>
          </a:p>
        </p:txBody>
      </p:sp>
      <p:sp>
        <p:nvSpPr>
          <p:cNvPr id="15363" name="Rectangle 3"/>
          <p:cNvSpPr txBox="1">
            <a:spLocks noChangeArrowheads="1"/>
          </p:cNvSpPr>
          <p:nvPr/>
        </p:nvSpPr>
        <p:spPr>
          <a:xfrm>
            <a:off x="1180568" y="5353010"/>
            <a:ext cx="9811281"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a:t>20 grains of salt weigh about 1 mg</a:t>
            </a:r>
          </a:p>
        </p:txBody>
      </p:sp>
      <p:pic>
        <p:nvPicPr>
          <p:cNvPr id="15364" name="Picture 15"/>
          <p:cNvPicPr>
            <a:picLocks noChangeAspect="1" noChangeArrowheads="1"/>
          </p:cNvPicPr>
          <p:nvPr/>
        </p:nvPicPr>
        <p:blipFill>
          <a:blip r:embed="rId3" cstate="print"/>
          <a:srcRect/>
          <a:stretch>
            <a:fillRect/>
          </a:stretch>
        </p:blipFill>
        <p:spPr bwMode="auto">
          <a:xfrm>
            <a:off x="3795513" y="6440202"/>
            <a:ext cx="3895669" cy="2743200"/>
          </a:xfrm>
          <a:prstGeom prst="rect">
            <a:avLst/>
          </a:prstGeom>
          <a:noFill/>
          <a:ln w="9525">
            <a:noFill/>
            <a:miter lim="800000"/>
            <a:headEnd/>
            <a:tailEnd/>
          </a:ln>
        </p:spPr>
      </p:pic>
      <p:pic>
        <p:nvPicPr>
          <p:cNvPr id="15365" name="Picture 16"/>
          <p:cNvPicPr>
            <a:picLocks noChangeAspect="1" noChangeArrowheads="1"/>
          </p:cNvPicPr>
          <p:nvPr/>
        </p:nvPicPr>
        <p:blipFill>
          <a:blip r:embed="rId4" cstate="print"/>
          <a:srcRect/>
          <a:stretch>
            <a:fillRect/>
          </a:stretch>
        </p:blipFill>
        <p:spPr bwMode="auto">
          <a:xfrm>
            <a:off x="4141124" y="10736736"/>
            <a:ext cx="3204446" cy="2743200"/>
          </a:xfrm>
          <a:prstGeom prst="rect">
            <a:avLst/>
          </a:prstGeom>
          <a:noFill/>
          <a:ln w="9525">
            <a:noFill/>
            <a:miter lim="800000"/>
            <a:headEnd/>
            <a:tailEnd/>
          </a:ln>
        </p:spPr>
      </p:pic>
      <p:sp>
        <p:nvSpPr>
          <p:cNvPr id="3" name="TextBox 2">
            <a:extLst>
              <a:ext uri="{FF2B5EF4-FFF2-40B4-BE49-F238E27FC236}">
                <a16:creationId xmlns:a16="http://schemas.microsoft.com/office/drawing/2014/main" id="{962E33BB-DFBA-6EEF-2338-8F0CFAFCEFB8}"/>
              </a:ext>
            </a:extLst>
          </p:cNvPr>
          <p:cNvSpPr txBox="1"/>
          <p:nvPr/>
        </p:nvSpPr>
        <p:spPr>
          <a:xfrm>
            <a:off x="3599170" y="4191951"/>
            <a:ext cx="9666512" cy="830997"/>
          </a:xfrm>
          <a:prstGeom prst="rect">
            <a:avLst/>
          </a:prstGeom>
          <a:noFill/>
        </p:spPr>
        <p:txBody>
          <a:bodyPr wrap="square">
            <a:spAutoFit/>
          </a:bodyPr>
          <a:lstStyle/>
          <a:p>
            <a:r>
              <a:rPr lang="en-US" sz="4800" b="1">
                <a:ea typeface="Verdana" panose="020B0604030504040204" pitchFamily="34" charset="0"/>
              </a:rPr>
              <a:t>milligrams (mg)</a:t>
            </a:r>
          </a:p>
        </p:txBody>
      </p:sp>
      <p:sp>
        <p:nvSpPr>
          <p:cNvPr id="16386" name="Rectangle 2"/>
          <p:cNvSpPr txBox="1">
            <a:spLocks noChangeArrowheads="1"/>
          </p:cNvSpPr>
          <p:nvPr/>
        </p:nvSpPr>
        <p:spPr bwMode="auto">
          <a:xfrm>
            <a:off x="14389632" y="4187866"/>
            <a:ext cx="7467600" cy="6096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4800" b="1">
                <a:latin typeface="+mn-lt"/>
                <a:ea typeface="Verdana" panose="020B0604030504040204" pitchFamily="34" charset="0"/>
              </a:rPr>
              <a:t>milliliter (mL)        	</a:t>
            </a:r>
          </a:p>
        </p:txBody>
      </p:sp>
      <p:pic>
        <p:nvPicPr>
          <p:cNvPr id="16388" name="Picture 12"/>
          <p:cNvPicPr>
            <a:picLocks noChangeAspect="1" noChangeArrowheads="1"/>
          </p:cNvPicPr>
          <p:nvPr/>
        </p:nvPicPr>
        <p:blipFill>
          <a:blip r:embed="rId5" cstate="print"/>
          <a:srcRect/>
          <a:stretch>
            <a:fillRect/>
          </a:stretch>
        </p:blipFill>
        <p:spPr bwMode="auto">
          <a:xfrm>
            <a:off x="15385676" y="6213146"/>
            <a:ext cx="4267200" cy="4267200"/>
          </a:xfrm>
          <a:prstGeom prst="rect">
            <a:avLst/>
          </a:prstGeom>
          <a:noFill/>
          <a:ln w="9525">
            <a:noFill/>
            <a:miter lim="800000"/>
            <a:headEnd/>
            <a:tailEnd/>
          </a:ln>
        </p:spPr>
      </p:pic>
      <p:sp>
        <p:nvSpPr>
          <p:cNvPr id="16387" name="Rectangle 3"/>
          <p:cNvSpPr txBox="1">
            <a:spLocks noChangeArrowheads="1"/>
          </p:cNvSpPr>
          <p:nvPr/>
        </p:nvSpPr>
        <p:spPr bwMode="auto">
          <a:xfrm>
            <a:off x="13786252" y="5147152"/>
            <a:ext cx="8674360" cy="266465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4800"/>
              <a:t>15 drops = approx. 1 mL  </a:t>
            </a:r>
          </a:p>
          <a:p>
            <a:pPr marL="762000" indent="-762000" eaLnBrk="1" hangingPunct="1">
              <a:buNone/>
            </a:pPr>
            <a:endParaRPr lang="en-US" sz="4800"/>
          </a:p>
          <a:p>
            <a:pPr marL="762000" indent="-762000" eaLnBrk="1" hangingPunct="1">
              <a:buNone/>
            </a:pPr>
            <a:endParaRPr lang="en-US" sz="4800"/>
          </a:p>
          <a:p>
            <a:pPr marL="762000" indent="-762000" eaLnBrk="1" hangingPunct="1">
              <a:buNone/>
            </a:pPr>
            <a:endParaRPr lang="en-US" sz="4800"/>
          </a:p>
          <a:p>
            <a:pPr marL="762000" indent="-762000" eaLnBrk="1" hangingPunct="1">
              <a:buNone/>
            </a:pPr>
            <a:r>
              <a:rPr lang="en-US" sz="4800"/>
              <a:t>			</a:t>
            </a:r>
          </a:p>
          <a:p>
            <a:pPr marL="762000" indent="-762000" eaLnBrk="1" hangingPunct="1">
              <a:buNone/>
            </a:pPr>
            <a:endParaRPr lang="en-US" sz="4800"/>
          </a:p>
          <a:p>
            <a:pPr marL="762000" indent="-762000" eaLnBrk="1" hangingPunct="1">
              <a:buNone/>
            </a:pPr>
            <a:endParaRPr lang="en-US" sz="4800"/>
          </a:p>
        </p:txBody>
      </p:sp>
      <p:sp>
        <p:nvSpPr>
          <p:cNvPr id="2" name="TextBox 1">
            <a:extLst>
              <a:ext uri="{FF2B5EF4-FFF2-40B4-BE49-F238E27FC236}">
                <a16:creationId xmlns:a16="http://schemas.microsoft.com/office/drawing/2014/main" id="{5C2EB9C1-E2DE-30C2-0DA5-2E5CE48983D7}"/>
              </a:ext>
            </a:extLst>
          </p:cNvPr>
          <p:cNvSpPr txBox="1"/>
          <p:nvPr/>
        </p:nvSpPr>
        <p:spPr>
          <a:xfrm>
            <a:off x="434788" y="2081493"/>
            <a:ext cx="23514423" cy="1569660"/>
          </a:xfrm>
          <a:prstGeom prst="rect">
            <a:avLst/>
          </a:prstGeom>
          <a:noFill/>
        </p:spPr>
        <p:txBody>
          <a:bodyPr wrap="square" rtlCol="0">
            <a:spAutoFit/>
          </a:bodyPr>
          <a:lstStyle/>
          <a:p>
            <a:r>
              <a:rPr lang="en-US" sz="4800"/>
              <a:t>Medications are normally measured in milligrams (mg) if they are solid and milligrams (mg) / liters (mL) if they are liquid</a:t>
            </a:r>
          </a:p>
        </p:txBody>
      </p:sp>
      <p:sp>
        <p:nvSpPr>
          <p:cNvPr id="4" name="TextBox 3">
            <a:extLst>
              <a:ext uri="{FF2B5EF4-FFF2-40B4-BE49-F238E27FC236}">
                <a16:creationId xmlns:a16="http://schemas.microsoft.com/office/drawing/2014/main" id="{37FD348A-FDA0-125B-D691-C8C983B0F6D5}"/>
              </a:ext>
            </a:extLst>
          </p:cNvPr>
          <p:cNvSpPr txBox="1"/>
          <p:nvPr/>
        </p:nvSpPr>
        <p:spPr>
          <a:xfrm>
            <a:off x="999858" y="9649349"/>
            <a:ext cx="10172699" cy="830997"/>
          </a:xfrm>
          <a:prstGeom prst="rect">
            <a:avLst/>
          </a:prstGeom>
          <a:noFill/>
        </p:spPr>
        <p:txBody>
          <a:bodyPr wrap="square" rtlCol="0">
            <a:spAutoFit/>
          </a:bodyPr>
          <a:lstStyle/>
          <a:p>
            <a:r>
              <a:rPr lang="en-US" sz="4800"/>
              <a:t>A paperclip weighs about 1000 mg</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34788" y="740539"/>
            <a:ext cx="23514423" cy="1210588"/>
          </a:xfrm>
        </p:spPr>
        <p:txBody>
          <a:bodyPr/>
          <a:lstStyle/>
          <a:p>
            <a:r>
              <a:rPr lang="en-US" sz="8000" b="1" noProof="0">
                <a:latin typeface="+mj-lt"/>
                <a:ea typeface="Verdana"/>
                <a:cs typeface="Verdana" pitchFamily="34" charset="0"/>
              </a:rPr>
              <a:t>Drug measurement units</a:t>
            </a:r>
            <a:endParaRPr lang="en-US" sz="8000" b="1" noProof="0">
              <a:solidFill>
                <a:schemeClr val="accent4"/>
              </a:solidFill>
              <a:latin typeface="Poppins Light"/>
              <a:ea typeface="Verdana" pitchFamily="34" charset="0"/>
              <a:cs typeface="Poppins Light"/>
            </a:endParaRPr>
          </a:p>
        </p:txBody>
      </p:sp>
      <p:sp>
        <p:nvSpPr>
          <p:cNvPr id="3" name="TextBox 2">
            <a:extLst>
              <a:ext uri="{FF2B5EF4-FFF2-40B4-BE49-F238E27FC236}">
                <a16:creationId xmlns:a16="http://schemas.microsoft.com/office/drawing/2014/main" id="{962E33BB-DFBA-6EEF-2338-8F0CFAFCEFB8}"/>
              </a:ext>
            </a:extLst>
          </p:cNvPr>
          <p:cNvSpPr txBox="1"/>
          <p:nvPr/>
        </p:nvSpPr>
        <p:spPr>
          <a:xfrm>
            <a:off x="2879593" y="4221466"/>
            <a:ext cx="9666512" cy="830997"/>
          </a:xfrm>
          <a:prstGeom prst="rect">
            <a:avLst/>
          </a:prstGeom>
          <a:noFill/>
        </p:spPr>
        <p:txBody>
          <a:bodyPr wrap="square">
            <a:spAutoFit/>
          </a:bodyPr>
          <a:lstStyle/>
          <a:p>
            <a:r>
              <a:rPr lang="en-US" sz="4800" b="1">
                <a:ea typeface="Verdana" panose="020B0604030504040204" pitchFamily="34" charset="0"/>
              </a:rPr>
              <a:t>milligrams (mg)</a:t>
            </a:r>
          </a:p>
        </p:txBody>
      </p:sp>
      <p:sp>
        <p:nvSpPr>
          <p:cNvPr id="16386" name="Rectangle 2"/>
          <p:cNvSpPr txBox="1">
            <a:spLocks noChangeArrowheads="1"/>
          </p:cNvSpPr>
          <p:nvPr/>
        </p:nvSpPr>
        <p:spPr bwMode="auto">
          <a:xfrm>
            <a:off x="12191999" y="3962522"/>
            <a:ext cx="10543773" cy="1348887"/>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4800" b="1">
                <a:latin typeface="+mn-lt"/>
                <a:ea typeface="Verdana" panose="020B0604030504040204" pitchFamily="34" charset="0"/>
              </a:rPr>
              <a:t>milligrams (mg) / milliliter (mL)        	</a:t>
            </a:r>
          </a:p>
        </p:txBody>
      </p:sp>
      <p:sp>
        <p:nvSpPr>
          <p:cNvPr id="2" name="Rectangle 6">
            <a:extLst>
              <a:ext uri="{FF2B5EF4-FFF2-40B4-BE49-F238E27FC236}">
                <a16:creationId xmlns:a16="http://schemas.microsoft.com/office/drawing/2014/main" id="{C4F60807-3986-C5CD-1ACD-4730498E1ADC}"/>
              </a:ext>
            </a:extLst>
          </p:cNvPr>
          <p:cNvSpPr txBox="1">
            <a:spLocks noChangeArrowheads="1"/>
          </p:cNvSpPr>
          <p:nvPr/>
        </p:nvSpPr>
        <p:spPr bwMode="auto">
          <a:xfrm>
            <a:off x="2702859" y="5311407"/>
            <a:ext cx="7736541" cy="47244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p>
            <a:pPr marL="1143000" lvl="1" indent="-685800">
              <a:lnSpc>
                <a:spcPct val="90000"/>
              </a:lnSpc>
              <a:spcBef>
                <a:spcPts val="100"/>
              </a:spcBef>
              <a:spcAft>
                <a:spcPts val="500"/>
              </a:spcAft>
              <a:buFont typeface="Arial" panose="020B0604020202020204" pitchFamily="34" charset="0"/>
              <a:buChar char="•"/>
            </a:pPr>
            <a:r>
              <a:rPr lang="en-US" sz="4800"/>
              <a:t>Tablet </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Granules</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Suppositories </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Powder injection </a:t>
            </a:r>
          </a:p>
        </p:txBody>
      </p:sp>
      <p:sp>
        <p:nvSpPr>
          <p:cNvPr id="4" name="Rectangle 6">
            <a:extLst>
              <a:ext uri="{FF2B5EF4-FFF2-40B4-BE49-F238E27FC236}">
                <a16:creationId xmlns:a16="http://schemas.microsoft.com/office/drawing/2014/main" id="{6E75DD05-CD72-D00C-C0D2-935928D57153}"/>
              </a:ext>
            </a:extLst>
          </p:cNvPr>
          <p:cNvSpPr txBox="1">
            <a:spLocks noChangeArrowheads="1"/>
          </p:cNvSpPr>
          <p:nvPr/>
        </p:nvSpPr>
        <p:spPr bwMode="auto">
          <a:xfrm>
            <a:off x="13289055" y="5311407"/>
            <a:ext cx="7736541" cy="47244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p>
            <a:pPr marL="1143000" lvl="1" indent="-685800">
              <a:lnSpc>
                <a:spcPct val="90000"/>
              </a:lnSpc>
              <a:spcBef>
                <a:spcPts val="100"/>
              </a:spcBef>
              <a:spcAft>
                <a:spcPts val="500"/>
              </a:spcAft>
              <a:buFont typeface="Arial" panose="020B0604020202020204" pitchFamily="34" charset="0"/>
              <a:buChar char="•"/>
            </a:pPr>
            <a:r>
              <a:rPr lang="en-US" sz="4800"/>
              <a:t>Suspension </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Drops </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Syrup</a:t>
            </a:r>
          </a:p>
          <a:p>
            <a:pPr lvl="1">
              <a:lnSpc>
                <a:spcPct val="90000"/>
              </a:lnSpc>
              <a:spcBef>
                <a:spcPts val="100"/>
              </a:spcBef>
              <a:spcAft>
                <a:spcPts val="500"/>
              </a:spcAft>
            </a:pPr>
            <a:endParaRPr lang="en-US" sz="4800"/>
          </a:p>
          <a:p>
            <a:pPr marL="1143000" lvl="1" indent="-685800">
              <a:lnSpc>
                <a:spcPct val="90000"/>
              </a:lnSpc>
              <a:spcBef>
                <a:spcPts val="100"/>
              </a:spcBef>
              <a:spcAft>
                <a:spcPts val="500"/>
              </a:spcAft>
              <a:buFont typeface="Arial" panose="020B0604020202020204" pitchFamily="34" charset="0"/>
              <a:buChar char="•"/>
            </a:pPr>
            <a:r>
              <a:rPr lang="en-US" sz="4800"/>
              <a:t>Liquid injection</a:t>
            </a:r>
          </a:p>
        </p:txBody>
      </p:sp>
      <p:sp>
        <p:nvSpPr>
          <p:cNvPr id="6" name="TextBox 5">
            <a:extLst>
              <a:ext uri="{FF2B5EF4-FFF2-40B4-BE49-F238E27FC236}">
                <a16:creationId xmlns:a16="http://schemas.microsoft.com/office/drawing/2014/main" id="{CE37497C-39D2-83C3-24C0-6A0598ECF28C}"/>
              </a:ext>
            </a:extLst>
          </p:cNvPr>
          <p:cNvSpPr txBox="1"/>
          <p:nvPr/>
        </p:nvSpPr>
        <p:spPr>
          <a:xfrm>
            <a:off x="5238749" y="2541326"/>
            <a:ext cx="13906500" cy="830997"/>
          </a:xfrm>
          <a:prstGeom prst="rect">
            <a:avLst/>
          </a:prstGeom>
          <a:noFill/>
        </p:spPr>
        <p:txBody>
          <a:bodyPr wrap="square" rtlCol="0">
            <a:spAutoFit/>
          </a:bodyPr>
          <a:lstStyle/>
          <a:p>
            <a:r>
              <a:rPr lang="en-US" sz="4800"/>
              <a:t>Which dosage forms have mg vs. MG/ML?</a:t>
            </a:r>
          </a:p>
        </p:txBody>
      </p:sp>
    </p:spTree>
    <p:extLst>
      <p:ext uri="{BB962C8B-B14F-4D97-AF65-F5344CB8AC3E}">
        <p14:creationId xmlns:p14="http://schemas.microsoft.com/office/powerpoint/2010/main" val="7509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50D7B6-BA1D-CBFF-43C0-9684A5E6526E}"/>
              </a:ext>
            </a:extLst>
          </p:cNvPr>
          <p:cNvSpPr>
            <a:spLocks noGrp="1" noChangeArrowheads="1"/>
          </p:cNvSpPr>
          <p:nvPr>
            <p:ph type="title"/>
          </p:nvPr>
        </p:nvSpPr>
        <p:spPr>
          <a:xfrm>
            <a:off x="1543050" y="3959770"/>
            <a:ext cx="21031200" cy="5796459"/>
          </a:xfrm>
        </p:spPr>
        <p:txBody>
          <a:bodyPr/>
          <a:lstStyle/>
          <a:p>
            <a:pPr algn="ctr" eaLnBrk="1" hangingPunct="1">
              <a:spcBef>
                <a:spcPts val="100"/>
              </a:spcBef>
              <a:spcAft>
                <a:spcPts val="500"/>
              </a:spcAft>
              <a:buFontTx/>
              <a:buNone/>
            </a:pPr>
            <a:r>
              <a:rPr lang="fr-FR" sz="8000" err="1">
                <a:latin typeface="+mj-lt"/>
              </a:rPr>
              <a:t>Who</a:t>
            </a:r>
            <a:r>
              <a:rPr lang="fr-FR" sz="8000">
                <a:latin typeface="+mj-lt"/>
              </a:rPr>
              <a:t> </a:t>
            </a:r>
            <a:r>
              <a:rPr lang="fr-FR" sz="8000" err="1">
                <a:latin typeface="+mj-lt"/>
              </a:rPr>
              <a:t>among</a:t>
            </a:r>
            <a:r>
              <a:rPr lang="fr-FR" sz="8000">
                <a:latin typeface="+mj-lt"/>
              </a:rPr>
              <a:t> </a:t>
            </a:r>
            <a:r>
              <a:rPr lang="fr-FR" sz="8000" err="1">
                <a:latin typeface="+mj-lt"/>
              </a:rPr>
              <a:t>you</a:t>
            </a:r>
            <a:r>
              <a:rPr lang="fr-FR" sz="8000">
                <a:latin typeface="+mj-lt"/>
              </a:rPr>
              <a:t> has</a:t>
            </a:r>
            <a:br>
              <a:rPr lang="fr-FR" sz="8000">
                <a:latin typeface="+mj-lt"/>
              </a:rPr>
            </a:br>
            <a:r>
              <a:rPr lang="fr-FR" sz="8000" err="1">
                <a:latin typeface="+mj-lt"/>
              </a:rPr>
              <a:t>ever</a:t>
            </a:r>
            <a:r>
              <a:rPr lang="fr-FR" sz="8000">
                <a:latin typeface="+mj-lt"/>
              </a:rPr>
              <a:t> </a:t>
            </a:r>
            <a:r>
              <a:rPr lang="fr-FR" sz="8000" err="1">
                <a:latin typeface="+mj-lt"/>
              </a:rPr>
              <a:t>had</a:t>
            </a:r>
            <a:r>
              <a:rPr lang="fr-FR" sz="8000">
                <a:latin typeface="+mj-lt"/>
              </a:rPr>
              <a:t> malaria?</a:t>
            </a:r>
          </a:p>
          <a:p>
            <a:pPr algn="ctr" eaLnBrk="1" hangingPunct="1">
              <a:spcBef>
                <a:spcPts val="100"/>
              </a:spcBef>
              <a:spcAft>
                <a:spcPts val="500"/>
              </a:spcAft>
              <a:buFontTx/>
              <a:buNone/>
            </a:pPr>
            <a:endParaRPr lang="fr-FR" sz="8000">
              <a:latin typeface="+mj-lt"/>
            </a:endParaRPr>
          </a:p>
          <a:p>
            <a:pPr algn="ctr" eaLnBrk="1" hangingPunct="1">
              <a:spcBef>
                <a:spcPts val="100"/>
              </a:spcBef>
              <a:spcAft>
                <a:spcPts val="500"/>
              </a:spcAft>
              <a:buFontTx/>
              <a:buNone/>
            </a:pPr>
            <a:r>
              <a:rPr lang="fr-FR" sz="8000">
                <a:latin typeface="+mj-lt"/>
              </a:rPr>
              <a:t>What </a:t>
            </a:r>
            <a:r>
              <a:rPr lang="fr-FR" sz="8000" b="1">
                <a:latin typeface="+mj-lt"/>
              </a:rPr>
              <a:t>MEDICATION</a:t>
            </a:r>
            <a:br>
              <a:rPr lang="fr-FR" sz="8000">
                <a:latin typeface="+mj-lt"/>
              </a:rPr>
            </a:br>
            <a:r>
              <a:rPr lang="fr-FR" sz="8000" err="1">
                <a:latin typeface="+mj-lt"/>
              </a:rPr>
              <a:t>did</a:t>
            </a:r>
            <a:r>
              <a:rPr lang="fr-FR" sz="8000">
                <a:latin typeface="+mj-lt"/>
              </a:rPr>
              <a:t> </a:t>
            </a:r>
            <a:r>
              <a:rPr lang="fr-FR" sz="8000" err="1">
                <a:latin typeface="+mj-lt"/>
              </a:rPr>
              <a:t>you</a:t>
            </a:r>
            <a:r>
              <a:rPr lang="fr-FR" sz="8000">
                <a:latin typeface="+mj-lt"/>
              </a:rPr>
              <a:t> </a:t>
            </a:r>
            <a:r>
              <a:rPr lang="fr-FR" sz="8000" err="1">
                <a:latin typeface="+mj-lt"/>
              </a:rPr>
              <a:t>receive</a:t>
            </a:r>
            <a:r>
              <a:rPr lang="fr-FR" sz="8000">
                <a:latin typeface="+mj-lt"/>
              </a:rPr>
              <a:t>? </a:t>
            </a:r>
          </a:p>
        </p:txBody>
      </p:sp>
    </p:spTree>
    <p:extLst>
      <p:ext uri="{BB962C8B-B14F-4D97-AF65-F5344CB8AC3E}">
        <p14:creationId xmlns:p14="http://schemas.microsoft.com/office/powerpoint/2010/main" val="3868436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95301" y="169618"/>
            <a:ext cx="22423982" cy="3426579"/>
          </a:xfrm>
        </p:spPr>
        <p:txBody>
          <a:bodyPr/>
          <a:lstStyle/>
          <a:p>
            <a:pPr eaLnBrk="1" hangingPunct="1"/>
            <a:r>
              <a:rPr lang="en-US" sz="8000" b="1">
                <a:latin typeface="+mj-lt"/>
              </a:rPr>
              <a:t>Important points to note about drug strength</a:t>
            </a:r>
          </a:p>
        </p:txBody>
      </p:sp>
      <p:sp>
        <p:nvSpPr>
          <p:cNvPr id="86019" name="Rectangle 3"/>
          <p:cNvSpPr>
            <a:spLocks noGrp="1" noChangeArrowheads="1"/>
          </p:cNvSpPr>
          <p:nvPr>
            <p:ph type="body" idx="4294967295"/>
          </p:nvPr>
        </p:nvSpPr>
        <p:spPr>
          <a:xfrm>
            <a:off x="645567" y="2597259"/>
            <a:ext cx="20822318" cy="10756791"/>
          </a:xfrm>
        </p:spPr>
        <p:txBody>
          <a:bodyPr vert="horz" wrap="square" lIns="91440" tIns="45720" rIns="91440" bIns="45720" rtlCol="0" anchor="t">
            <a:spAutoFit/>
          </a:bodyPr>
          <a:lstStyle/>
          <a:p>
            <a:pPr>
              <a:spcBef>
                <a:spcPts val="100"/>
              </a:spcBef>
              <a:spcAft>
                <a:spcPts val="500"/>
              </a:spcAft>
            </a:pPr>
            <a:endParaRPr lang="en-US" sz="4800" noProof="0"/>
          </a:p>
          <a:p>
            <a:pPr>
              <a:spcBef>
                <a:spcPts val="100"/>
              </a:spcBef>
              <a:spcAft>
                <a:spcPts val="500"/>
              </a:spcAft>
            </a:pPr>
            <a:r>
              <a:rPr lang="en-US" sz="4800"/>
              <a:t>The strength indicates </a:t>
            </a:r>
            <a:r>
              <a:rPr lang="en-US" sz="4800" b="1"/>
              <a:t>how much active ingredient </a:t>
            </a:r>
            <a:r>
              <a:rPr lang="en-US" sz="4800"/>
              <a:t>is contained in each tablet/suppository/granule sachet.</a:t>
            </a:r>
          </a:p>
          <a:p>
            <a:pPr>
              <a:spcBef>
                <a:spcPts val="100"/>
              </a:spcBef>
              <a:spcAft>
                <a:spcPts val="500"/>
              </a:spcAft>
            </a:pPr>
            <a:endParaRPr lang="en-US" sz="4800" noProof="0"/>
          </a:p>
          <a:p>
            <a:pPr>
              <a:spcBef>
                <a:spcPts val="100"/>
              </a:spcBef>
              <a:spcAft>
                <a:spcPts val="500"/>
              </a:spcAft>
            </a:pPr>
            <a:r>
              <a:rPr lang="en-US" sz="4800" noProof="0"/>
              <a:t>The </a:t>
            </a:r>
            <a:r>
              <a:rPr lang="en-US" sz="4800" b="1" noProof="0"/>
              <a:t>strength </a:t>
            </a:r>
            <a:r>
              <a:rPr lang="en-US" sz="4800" noProof="0"/>
              <a:t>of a drug is </a:t>
            </a:r>
            <a:r>
              <a:rPr lang="en-US" sz="4800" u="sng" noProof="0"/>
              <a:t>always </a:t>
            </a:r>
            <a:r>
              <a:rPr lang="en-US" sz="4800" noProof="0"/>
              <a:t>presented with its active ingredient (generic name).</a:t>
            </a:r>
          </a:p>
          <a:p>
            <a:pPr marL="0" indent="0">
              <a:spcBef>
                <a:spcPts val="100"/>
              </a:spcBef>
              <a:spcAft>
                <a:spcPts val="500"/>
              </a:spcAft>
              <a:buNone/>
            </a:pPr>
            <a:endParaRPr lang="en-US" sz="4800" noProof="0"/>
          </a:p>
          <a:p>
            <a:pPr>
              <a:spcBef>
                <a:spcPts val="100"/>
              </a:spcBef>
              <a:spcAft>
                <a:spcPts val="500"/>
              </a:spcAft>
            </a:pPr>
            <a:r>
              <a:rPr lang="en-US" sz="4800" noProof="0"/>
              <a:t>If a drug contains </a:t>
            </a:r>
            <a:r>
              <a:rPr lang="en-US" sz="4800" b="1" noProof="0"/>
              <a:t>2 active ingredients</a:t>
            </a:r>
            <a:r>
              <a:rPr lang="en-US" sz="4800" noProof="0"/>
              <a:t>, </a:t>
            </a:r>
            <a:r>
              <a:rPr lang="en-US" sz="4800" b="1" noProof="0"/>
              <a:t>there are 2 strengths</a:t>
            </a:r>
            <a:r>
              <a:rPr lang="en-US" sz="4800" noProof="0"/>
              <a:t>: there is one </a:t>
            </a:r>
            <a:r>
              <a:rPr lang="en-US" sz="4800" u="sng" noProof="0"/>
              <a:t>strength for each active ingredient.</a:t>
            </a:r>
          </a:p>
          <a:p>
            <a:pPr>
              <a:spcBef>
                <a:spcPts val="100"/>
              </a:spcBef>
              <a:spcAft>
                <a:spcPts val="500"/>
              </a:spcAft>
            </a:pPr>
            <a:endParaRPr lang="en-US" sz="4800" u="sng"/>
          </a:p>
          <a:p>
            <a:pPr>
              <a:spcBef>
                <a:spcPts val="100"/>
              </a:spcBef>
              <a:spcAft>
                <a:spcPts val="500"/>
              </a:spcAft>
            </a:pPr>
            <a:r>
              <a:rPr lang="en-US" sz="4800" u="sng" noProof="0"/>
              <a:t>The </a:t>
            </a:r>
            <a:r>
              <a:rPr lang="en-US" sz="4800" u="sng"/>
              <a:t>strength </a:t>
            </a:r>
            <a:r>
              <a:rPr lang="en-US" sz="4800" u="sng" noProof="0"/>
              <a:t>of antimalarial tablets, suppositories, granules, and powder injections is expressed in mg.  </a:t>
            </a:r>
          </a:p>
          <a:p>
            <a:pPr marL="0" indent="0">
              <a:spcBef>
                <a:spcPts val="100"/>
              </a:spcBef>
              <a:spcAft>
                <a:spcPts val="500"/>
              </a:spcAft>
              <a:buNone/>
            </a:pPr>
            <a:endParaRPr lang="en-US" sz="4800" u="sng"/>
          </a:p>
          <a:p>
            <a:pPr>
              <a:spcBef>
                <a:spcPts val="100"/>
              </a:spcBef>
              <a:spcAft>
                <a:spcPts val="500"/>
              </a:spcAft>
            </a:pPr>
            <a:r>
              <a:rPr lang="en-US" sz="4800" u="sng">
                <a:ea typeface="Roboto Light"/>
                <a:cs typeface="Poppins Light"/>
              </a:rPr>
              <a:t>The strength of antimalarial drops, syrups, suspensions, and liquid injections is expressed in mg/ml.</a:t>
            </a:r>
            <a:r>
              <a:rPr lang="en-US" sz="4800" u="sng" noProof="0">
                <a:ea typeface="Roboto Light"/>
                <a:cs typeface="Poppins Light"/>
              </a:rPr>
              <a:t> </a:t>
            </a:r>
          </a:p>
        </p:txBody>
      </p:sp>
      <p:pic>
        <p:nvPicPr>
          <p:cNvPr id="19460" name="Picture 8"/>
          <p:cNvPicPr>
            <a:picLocks noChangeAspect="1" noChangeArrowheads="1"/>
          </p:cNvPicPr>
          <p:nvPr/>
        </p:nvPicPr>
        <p:blipFill>
          <a:blip r:embed="rId3" cstate="print"/>
          <a:srcRect/>
          <a:stretch>
            <a:fillRect/>
          </a:stretch>
        </p:blipFill>
        <p:spPr bwMode="auto">
          <a:xfrm>
            <a:off x="20974049" y="2376997"/>
            <a:ext cx="2133600" cy="2743200"/>
          </a:xfrm>
          <a:prstGeom prst="rect">
            <a:avLst/>
          </a:prstGeom>
          <a:noFill/>
          <a:ln w="9525">
            <a:noFill/>
            <a:miter lim="800000"/>
            <a:headEnd/>
            <a:tailEnd/>
          </a:ln>
        </p:spPr>
      </p:pic>
    </p:spTree>
    <p:extLst>
      <p:ext uri="{BB962C8B-B14F-4D97-AF65-F5344CB8AC3E}">
        <p14:creationId xmlns:p14="http://schemas.microsoft.com/office/powerpoint/2010/main" val="34128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14799" y="544529"/>
            <a:ext cx="20631150" cy="3426579"/>
          </a:xfrm>
        </p:spPr>
        <p:txBody>
          <a:bodyPr/>
          <a:lstStyle/>
          <a:p>
            <a:pPr eaLnBrk="1" hangingPunct="1"/>
            <a:r>
              <a:rPr lang="fr-FR" sz="8000"/>
              <a:t>On the packaging, the </a:t>
            </a:r>
            <a:r>
              <a:rPr lang="fr-FR" sz="8000" err="1"/>
              <a:t>strength</a:t>
            </a:r>
            <a:r>
              <a:rPr lang="fr-FR" sz="8000"/>
              <a:t> of a </a:t>
            </a:r>
            <a:r>
              <a:rPr lang="fr-FR" sz="8000" err="1"/>
              <a:t>drug</a:t>
            </a:r>
            <a:r>
              <a:rPr lang="fr-FR" sz="8000"/>
              <a:t> </a:t>
            </a:r>
            <a:r>
              <a:rPr lang="fr-FR" sz="8000" err="1"/>
              <a:t>is</a:t>
            </a:r>
            <a:r>
              <a:rPr lang="fr-FR" sz="8000"/>
              <a:t> </a:t>
            </a:r>
            <a:r>
              <a:rPr lang="fr-FR" sz="8000" u="sng" err="1"/>
              <a:t>always</a:t>
            </a:r>
            <a:r>
              <a:rPr lang="fr-FR" sz="8000" u="sng"/>
              <a:t> </a:t>
            </a:r>
            <a:r>
              <a:rPr lang="fr-FR" sz="8000" err="1"/>
              <a:t>mentioned</a:t>
            </a:r>
            <a:r>
              <a:rPr lang="fr-FR" sz="8000"/>
              <a:t> </a:t>
            </a:r>
            <a:r>
              <a:rPr lang="fr-FR" sz="8000" err="1"/>
              <a:t>along</a:t>
            </a:r>
            <a:r>
              <a:rPr lang="fr-FR" sz="8000"/>
              <a:t> </a:t>
            </a:r>
            <a:r>
              <a:rPr lang="fr-FR" sz="8000" err="1"/>
              <a:t>with</a:t>
            </a:r>
            <a:r>
              <a:rPr lang="fr-FR" sz="8000"/>
              <a:t> the active </a:t>
            </a:r>
            <a:r>
              <a:rPr lang="fr-FR" sz="8000" err="1"/>
              <a:t>ingredient</a:t>
            </a:r>
            <a:endParaRPr lang="fr-FR" sz="8000"/>
          </a:p>
        </p:txBody>
      </p:sp>
      <p:sp>
        <p:nvSpPr>
          <p:cNvPr id="6147" name="Rectangle 3"/>
          <p:cNvSpPr>
            <a:spLocks noGrp="1" noChangeArrowheads="1"/>
          </p:cNvSpPr>
          <p:nvPr>
            <p:ph idx="4294967295"/>
          </p:nvPr>
        </p:nvSpPr>
        <p:spPr>
          <a:xfrm>
            <a:off x="914400" y="4372579"/>
            <a:ext cx="22555200" cy="2343206"/>
          </a:xfrm>
        </p:spPr>
        <p:txBody>
          <a:bodyPr/>
          <a:lstStyle/>
          <a:p>
            <a:pPr marL="0" indent="0">
              <a:buNone/>
            </a:pPr>
            <a:r>
              <a:rPr lang="fr-FR" sz="4800" b="1"/>
              <a:t>Example: Quinine 250 mg</a:t>
            </a:r>
          </a:p>
          <a:p>
            <a:pPr lvl="1" eaLnBrk="1" hangingPunct="1"/>
            <a:r>
              <a:rPr lang="fr-FR" sz="4800"/>
              <a:t>This inscription </a:t>
            </a:r>
            <a:r>
              <a:rPr lang="fr-FR" sz="4800" err="1"/>
              <a:t>means</a:t>
            </a:r>
            <a:r>
              <a:rPr lang="fr-FR" sz="4800"/>
              <a:t> </a:t>
            </a:r>
            <a:r>
              <a:rPr lang="fr-FR" sz="4800" err="1"/>
              <a:t>that</a:t>
            </a:r>
            <a:r>
              <a:rPr lang="fr-FR" sz="4800"/>
              <a:t> </a:t>
            </a:r>
            <a:r>
              <a:rPr lang="fr-FR" sz="4800" err="1"/>
              <a:t>there</a:t>
            </a:r>
            <a:r>
              <a:rPr lang="fr-FR" sz="4800"/>
              <a:t> </a:t>
            </a:r>
            <a:r>
              <a:rPr lang="fr-FR" sz="4800" err="1"/>
              <a:t>is</a:t>
            </a:r>
            <a:r>
              <a:rPr lang="fr-FR" sz="4800"/>
              <a:t> </a:t>
            </a:r>
            <a:r>
              <a:rPr lang="fr-FR" sz="4800" b="1"/>
              <a:t>1 active </a:t>
            </a:r>
            <a:r>
              <a:rPr lang="fr-FR" sz="4800" b="1" err="1"/>
              <a:t>ingredient</a:t>
            </a:r>
            <a:r>
              <a:rPr lang="fr-FR" sz="4800" b="1"/>
              <a:t>: </a:t>
            </a:r>
            <a:r>
              <a:rPr lang="fr-FR" sz="4800"/>
              <a:t>250 mg of quinine in </a:t>
            </a:r>
            <a:r>
              <a:rPr lang="fr-FR" sz="4800" err="1"/>
              <a:t>each</a:t>
            </a:r>
            <a:r>
              <a:rPr lang="fr-FR" sz="4800"/>
              <a:t> </a:t>
            </a:r>
            <a:r>
              <a:rPr lang="fr-FR" sz="4800" err="1"/>
              <a:t>tablet</a:t>
            </a:r>
            <a:r>
              <a:rPr lang="fr-FR" sz="4800"/>
              <a:t>.</a:t>
            </a:r>
          </a:p>
        </p:txBody>
      </p:sp>
      <p:grpSp>
        <p:nvGrpSpPr>
          <p:cNvPr id="2" name="Group 1">
            <a:extLst>
              <a:ext uri="{FF2B5EF4-FFF2-40B4-BE49-F238E27FC236}">
                <a16:creationId xmlns:a16="http://schemas.microsoft.com/office/drawing/2014/main" id="{E89C8383-D609-17A5-2A1B-1A51FE955708}"/>
              </a:ext>
            </a:extLst>
          </p:cNvPr>
          <p:cNvGrpSpPr/>
          <p:nvPr/>
        </p:nvGrpSpPr>
        <p:grpSpPr>
          <a:xfrm>
            <a:off x="13468350" y="7056736"/>
            <a:ext cx="7867650" cy="5935364"/>
            <a:chOff x="13068300" y="6400800"/>
            <a:chExt cx="8267700" cy="6591300"/>
          </a:xfrm>
        </p:grpSpPr>
        <p:pic>
          <p:nvPicPr>
            <p:cNvPr id="21508" name="Picture 9"/>
            <p:cNvPicPr>
              <a:picLocks noChangeAspect="1" noChangeArrowheads="1"/>
            </p:cNvPicPr>
            <p:nvPr/>
          </p:nvPicPr>
          <p:blipFill>
            <a:blip r:embed="rId3" cstate="print"/>
            <a:srcRect/>
            <a:stretch>
              <a:fillRect/>
            </a:stretch>
          </p:blipFill>
          <p:spPr bwMode="auto">
            <a:xfrm>
              <a:off x="13068300" y="6400800"/>
              <a:ext cx="8267700" cy="6591300"/>
            </a:xfrm>
            <a:prstGeom prst="rect">
              <a:avLst/>
            </a:prstGeom>
            <a:noFill/>
            <a:ln w="9525">
              <a:noFill/>
              <a:miter lim="800000"/>
              <a:headEnd/>
              <a:tailEnd/>
            </a:ln>
          </p:spPr>
        </p:pic>
        <p:sp>
          <p:nvSpPr>
            <p:cNvPr id="21509" name="Oval 10"/>
            <p:cNvSpPr>
              <a:spLocks noChangeArrowheads="1"/>
            </p:cNvSpPr>
            <p:nvPr/>
          </p:nvSpPr>
          <p:spPr bwMode="auto">
            <a:xfrm>
              <a:off x="17678400" y="9448800"/>
              <a:ext cx="3352800" cy="1219200"/>
            </a:xfrm>
            <a:prstGeom prst="ellipse">
              <a:avLst/>
            </a:prstGeom>
            <a:noFill/>
            <a:ln w="38100">
              <a:solidFill>
                <a:srgbClr val="FF3300"/>
              </a:solidFill>
              <a:round/>
              <a:headEnd/>
              <a:tailEnd/>
            </a:ln>
          </p:spPr>
          <p:txBody>
            <a:bodyPr wrap="none" anchor="ctr"/>
            <a:lstStyle/>
            <a:p>
              <a:endParaRPr lang="fr-FR" sz="3600"/>
            </a:p>
          </p:txBody>
        </p:sp>
        <p:sp>
          <p:nvSpPr>
            <p:cNvPr id="21510" name="Oval 11"/>
            <p:cNvSpPr>
              <a:spLocks noChangeArrowheads="1"/>
            </p:cNvSpPr>
            <p:nvPr/>
          </p:nvSpPr>
          <p:spPr bwMode="auto">
            <a:xfrm>
              <a:off x="13258800" y="9448800"/>
              <a:ext cx="2590800" cy="1219200"/>
            </a:xfrm>
            <a:prstGeom prst="ellipse">
              <a:avLst/>
            </a:prstGeom>
            <a:noFill/>
            <a:ln w="38100">
              <a:solidFill>
                <a:srgbClr val="FF3300"/>
              </a:solidFill>
              <a:round/>
              <a:headEnd/>
              <a:tailEnd/>
            </a:ln>
          </p:spPr>
          <p:txBody>
            <a:bodyPr wrap="none" anchor="ctr"/>
            <a:lstStyle/>
            <a:p>
              <a:endParaRPr lang="fr-FR" sz="3600"/>
            </a:p>
          </p:txBody>
        </p:sp>
      </p:grpSp>
      <p:pic>
        <p:nvPicPr>
          <p:cNvPr id="21511" name="Picture 12"/>
          <p:cNvPicPr>
            <a:picLocks noChangeAspect="1" noChangeArrowheads="1"/>
          </p:cNvPicPr>
          <p:nvPr/>
        </p:nvPicPr>
        <p:blipFill>
          <a:blip r:embed="rId4" cstate="print"/>
          <a:srcRect/>
          <a:stretch>
            <a:fillRect/>
          </a:stretch>
        </p:blipFill>
        <p:spPr bwMode="auto">
          <a:xfrm>
            <a:off x="3048000" y="7056736"/>
            <a:ext cx="8680040" cy="59353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79796" y="451436"/>
            <a:ext cx="19889404" cy="2318583"/>
          </a:xfrm>
        </p:spPr>
        <p:txBody>
          <a:bodyPr/>
          <a:lstStyle/>
          <a:p>
            <a:pPr eaLnBrk="1" hangingPunct="1"/>
            <a:r>
              <a:rPr lang="fr-FR" sz="8000"/>
              <a:t>There </a:t>
            </a:r>
            <a:r>
              <a:rPr lang="fr-FR" sz="8000" err="1"/>
              <a:t>is</a:t>
            </a:r>
            <a:r>
              <a:rPr lang="fr-FR" sz="8000"/>
              <a:t> a </a:t>
            </a:r>
            <a:r>
              <a:rPr lang="fr-FR" sz="8000" err="1"/>
              <a:t>strength</a:t>
            </a:r>
            <a:r>
              <a:rPr lang="fr-FR" sz="8000"/>
              <a:t> for </a:t>
            </a:r>
            <a:r>
              <a:rPr lang="fr-FR" sz="8000" err="1"/>
              <a:t>each</a:t>
            </a:r>
            <a:r>
              <a:rPr lang="fr-FR" sz="8000"/>
              <a:t> active </a:t>
            </a:r>
            <a:r>
              <a:rPr lang="fr-FR" sz="8000" err="1"/>
              <a:t>ingredient</a:t>
            </a:r>
            <a:endParaRPr lang="fr-FR" sz="8000"/>
          </a:p>
        </p:txBody>
      </p:sp>
      <p:sp>
        <p:nvSpPr>
          <p:cNvPr id="65539" name="Rectangle 3"/>
          <p:cNvSpPr>
            <a:spLocks noGrp="1" noChangeArrowheads="1"/>
          </p:cNvSpPr>
          <p:nvPr>
            <p:ph type="body" idx="4294967295"/>
          </p:nvPr>
        </p:nvSpPr>
        <p:spPr>
          <a:xfrm>
            <a:off x="617676" y="3375778"/>
            <a:ext cx="22699524" cy="2343206"/>
          </a:xfrm>
        </p:spPr>
        <p:txBody>
          <a:bodyPr/>
          <a:lstStyle/>
          <a:p>
            <a:pPr marL="0" indent="0" eaLnBrk="1" hangingPunct="1">
              <a:buNone/>
            </a:pPr>
            <a:r>
              <a:rPr lang="fr-FR" sz="4800" b="1"/>
              <a:t>Example: </a:t>
            </a:r>
            <a:r>
              <a:rPr lang="fr-FR" sz="4800" b="1" err="1"/>
              <a:t>Sulfadoxine</a:t>
            </a:r>
            <a:r>
              <a:rPr lang="fr-FR" sz="4800" b="1"/>
              <a:t> </a:t>
            </a:r>
            <a:r>
              <a:rPr lang="fr-FR" sz="4800" b="1" err="1"/>
              <a:t>Pyrimethamine</a:t>
            </a:r>
            <a:r>
              <a:rPr lang="fr-FR" sz="4800" b="1"/>
              <a:t>, 500mg:25mg</a:t>
            </a:r>
          </a:p>
          <a:p>
            <a:pPr lvl="1"/>
            <a:r>
              <a:rPr lang="fr-FR" sz="4800"/>
              <a:t>This inscription </a:t>
            </a:r>
            <a:r>
              <a:rPr lang="fr-FR" sz="4800" err="1"/>
              <a:t>means</a:t>
            </a:r>
            <a:r>
              <a:rPr lang="fr-FR" sz="4800"/>
              <a:t> </a:t>
            </a:r>
            <a:r>
              <a:rPr lang="fr-FR" sz="4800" err="1"/>
              <a:t>that</a:t>
            </a:r>
            <a:r>
              <a:rPr lang="fr-FR" sz="4800"/>
              <a:t> </a:t>
            </a:r>
            <a:r>
              <a:rPr lang="fr-FR" sz="4800" err="1"/>
              <a:t>each</a:t>
            </a:r>
            <a:r>
              <a:rPr lang="fr-FR" sz="4800"/>
              <a:t> SP </a:t>
            </a:r>
            <a:r>
              <a:rPr lang="fr-FR" sz="4800" err="1"/>
              <a:t>tablet</a:t>
            </a:r>
            <a:r>
              <a:rPr lang="fr-FR" sz="4800"/>
              <a:t> </a:t>
            </a:r>
            <a:r>
              <a:rPr lang="fr-FR" sz="4800" err="1"/>
              <a:t>contains</a:t>
            </a:r>
            <a:r>
              <a:rPr lang="fr-FR" sz="4800"/>
              <a:t> </a:t>
            </a:r>
            <a:r>
              <a:rPr lang="fr-FR" sz="4800" b="1"/>
              <a:t>2 active </a:t>
            </a:r>
            <a:r>
              <a:rPr lang="fr-FR" sz="4800" b="1" err="1"/>
              <a:t>ingredients</a:t>
            </a:r>
            <a:r>
              <a:rPr lang="fr-FR" sz="4800" b="1"/>
              <a:t> in </a:t>
            </a:r>
            <a:r>
              <a:rPr lang="fr-FR" sz="4800" b="1" err="1"/>
              <a:t>each</a:t>
            </a:r>
            <a:r>
              <a:rPr lang="fr-FR" sz="4800" b="1"/>
              <a:t> </a:t>
            </a:r>
            <a:r>
              <a:rPr lang="fr-FR" sz="4800" b="1" err="1"/>
              <a:t>tablet</a:t>
            </a:r>
            <a:r>
              <a:rPr lang="fr-FR" sz="4800" b="1"/>
              <a:t>:  </a:t>
            </a:r>
            <a:r>
              <a:rPr lang="fr-FR" sz="4800"/>
              <a:t>500mg of </a:t>
            </a:r>
            <a:r>
              <a:rPr lang="fr-FR" sz="4800" err="1"/>
              <a:t>sulfadoxine</a:t>
            </a:r>
            <a:r>
              <a:rPr lang="fr-FR" sz="4800"/>
              <a:t> and 25mg of </a:t>
            </a:r>
            <a:r>
              <a:rPr lang="fr-FR" sz="4800" err="1"/>
              <a:t>pyrimethamine</a:t>
            </a:r>
            <a:r>
              <a:rPr lang="fr-FR" sz="4800"/>
              <a:t>. </a:t>
            </a:r>
          </a:p>
        </p:txBody>
      </p:sp>
      <p:pic>
        <p:nvPicPr>
          <p:cNvPr id="22532" name="Picture 7"/>
          <p:cNvPicPr>
            <a:picLocks noChangeAspect="1" noChangeArrowheads="1"/>
          </p:cNvPicPr>
          <p:nvPr/>
        </p:nvPicPr>
        <p:blipFill>
          <a:blip r:embed="rId3" cstate="print"/>
          <a:srcRect/>
          <a:stretch>
            <a:fillRect/>
          </a:stretch>
        </p:blipFill>
        <p:spPr bwMode="auto">
          <a:xfrm>
            <a:off x="3574634" y="6658102"/>
            <a:ext cx="8724900" cy="6118224"/>
          </a:xfrm>
          <a:prstGeom prst="rect">
            <a:avLst/>
          </a:prstGeom>
          <a:noFill/>
          <a:ln w="9525">
            <a:noFill/>
            <a:miter lim="800000"/>
            <a:headEnd/>
            <a:tailEnd/>
          </a:ln>
        </p:spPr>
      </p:pic>
      <p:pic>
        <p:nvPicPr>
          <p:cNvPr id="22533" name="Picture 8"/>
          <p:cNvPicPr>
            <a:picLocks noChangeAspect="1" noChangeArrowheads="1"/>
          </p:cNvPicPr>
          <p:nvPr/>
        </p:nvPicPr>
        <p:blipFill>
          <a:blip r:embed="rId4" cstate="print"/>
          <a:srcRect/>
          <a:stretch>
            <a:fillRect/>
          </a:stretch>
        </p:blipFill>
        <p:spPr bwMode="auto">
          <a:xfrm>
            <a:off x="13179552" y="6708902"/>
            <a:ext cx="8077200" cy="6067424"/>
          </a:xfrm>
          <a:prstGeom prst="rect">
            <a:avLst/>
          </a:prstGeom>
          <a:noFill/>
          <a:ln w="9525">
            <a:noFill/>
            <a:miter lim="800000"/>
            <a:headEnd/>
            <a:tailEnd/>
          </a:ln>
        </p:spPr>
      </p:pic>
      <p:sp>
        <p:nvSpPr>
          <p:cNvPr id="22534" name="Oval 9"/>
          <p:cNvSpPr>
            <a:spLocks noChangeArrowheads="1"/>
          </p:cNvSpPr>
          <p:nvPr/>
        </p:nvSpPr>
        <p:spPr bwMode="auto">
          <a:xfrm>
            <a:off x="7079834" y="11671426"/>
            <a:ext cx="3048000" cy="1219200"/>
          </a:xfrm>
          <a:prstGeom prst="ellipse">
            <a:avLst/>
          </a:prstGeom>
          <a:noFill/>
          <a:ln w="38100">
            <a:solidFill>
              <a:srgbClr val="FF0000"/>
            </a:solidFill>
            <a:round/>
            <a:headEnd/>
            <a:tailEnd/>
          </a:ln>
        </p:spPr>
        <p:txBody>
          <a:bodyPr wrap="none" anchor="ctr"/>
          <a:lstStyle/>
          <a:p>
            <a:endParaRPr lang="fr-F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P spid="22534"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78723" y="899224"/>
            <a:ext cx="14568055" cy="1210588"/>
          </a:xfrm>
        </p:spPr>
        <p:txBody>
          <a:bodyPr/>
          <a:lstStyle/>
          <a:p>
            <a:pPr eaLnBrk="1" hangingPunct="1"/>
            <a:r>
              <a:rPr lang="en-US" sz="8000" b="1"/>
              <a:t>QUICK Review 1/2 </a:t>
            </a:r>
            <a:endParaRPr lang="en-US" sz="8000"/>
          </a:p>
        </p:txBody>
      </p:sp>
      <p:sp>
        <p:nvSpPr>
          <p:cNvPr id="95235" name="Rectangle 3"/>
          <p:cNvSpPr>
            <a:spLocks noGrp="1" noChangeArrowheads="1"/>
          </p:cNvSpPr>
          <p:nvPr>
            <p:ph type="body" idx="10"/>
          </p:nvPr>
        </p:nvSpPr>
        <p:spPr>
          <a:xfrm>
            <a:off x="478723" y="2688292"/>
            <a:ext cx="22275141" cy="9504140"/>
          </a:xfrm>
        </p:spPr>
        <p:txBody>
          <a:bodyPr/>
          <a:lstStyle/>
          <a:p>
            <a:pPr eaLnBrk="1" hangingPunct="1">
              <a:spcBef>
                <a:spcPts val="100"/>
              </a:spcBef>
              <a:spcAft>
                <a:spcPts val="500"/>
              </a:spcAft>
            </a:pPr>
            <a:r>
              <a:rPr lang="en-US" sz="4800"/>
              <a:t>QUESTION: Every drug contains a certain amount of active ingredient, what do we call that amount?</a:t>
            </a:r>
          </a:p>
          <a:p>
            <a:pPr marL="1371600" lvl="1" indent="-457200" eaLnBrk="1" hangingPunct="1">
              <a:spcBef>
                <a:spcPts val="100"/>
              </a:spcBef>
              <a:spcAft>
                <a:spcPts val="500"/>
              </a:spcAft>
              <a:buFont typeface="Arial" panose="020B0604020202020204" pitchFamily="34" charset="0"/>
              <a:buChar char="•"/>
            </a:pPr>
            <a:r>
              <a:rPr lang="en-US" sz="4800">
                <a:solidFill>
                  <a:schemeClr val="tx1"/>
                </a:solidFill>
              </a:rPr>
              <a:t>ANSWER: </a:t>
            </a:r>
            <a:r>
              <a:rPr lang="en-US" sz="4800">
                <a:solidFill>
                  <a:schemeClr val="accent3"/>
                </a:solidFill>
              </a:rPr>
              <a:t>STRENGTH</a:t>
            </a:r>
          </a:p>
          <a:p>
            <a:pPr lvl="1" eaLnBrk="1" hangingPunct="1">
              <a:spcBef>
                <a:spcPts val="100"/>
              </a:spcBef>
              <a:spcAft>
                <a:spcPts val="500"/>
              </a:spcAft>
            </a:pPr>
            <a:endParaRPr lang="en-US" sz="4800">
              <a:solidFill>
                <a:schemeClr val="accent3"/>
              </a:solidFill>
            </a:endParaRPr>
          </a:p>
          <a:p>
            <a:pPr>
              <a:spcBef>
                <a:spcPts val="100"/>
              </a:spcBef>
              <a:spcAft>
                <a:spcPts val="500"/>
              </a:spcAft>
            </a:pPr>
            <a:r>
              <a:rPr lang="en-US" sz="4800"/>
              <a:t>QUESTION: What is the unit of measurement for tablet dosage?</a:t>
            </a:r>
          </a:p>
          <a:p>
            <a:pPr marL="1371600" lvl="1" indent="-457200">
              <a:spcBef>
                <a:spcPts val="100"/>
              </a:spcBef>
              <a:spcAft>
                <a:spcPts val="500"/>
              </a:spcAft>
              <a:buFont typeface="Arial" panose="020B0604020202020204" pitchFamily="34" charset="0"/>
              <a:buChar char="•"/>
            </a:pPr>
            <a:r>
              <a:rPr lang="en-US" sz="4800">
                <a:solidFill>
                  <a:schemeClr val="tx1"/>
                </a:solidFill>
              </a:rPr>
              <a:t>ANSWER: </a:t>
            </a:r>
            <a:r>
              <a:rPr lang="en-US" sz="4800">
                <a:solidFill>
                  <a:schemeClr val="accent3"/>
                </a:solidFill>
              </a:rPr>
              <a:t>MILLIGRAM</a:t>
            </a:r>
          </a:p>
          <a:p>
            <a:pPr lvl="1">
              <a:spcBef>
                <a:spcPts val="100"/>
              </a:spcBef>
              <a:spcAft>
                <a:spcPts val="500"/>
              </a:spcAft>
            </a:pPr>
            <a:endParaRPr lang="en-US" sz="4800">
              <a:solidFill>
                <a:schemeClr val="accent3"/>
              </a:solidFill>
            </a:endParaRPr>
          </a:p>
          <a:p>
            <a:pPr>
              <a:spcBef>
                <a:spcPts val="100"/>
              </a:spcBef>
              <a:spcAft>
                <a:spcPts val="500"/>
              </a:spcAft>
            </a:pPr>
            <a:r>
              <a:rPr lang="en-US" sz="4800"/>
              <a:t>QUESTION: What is the unit of measurement for a liquid injection?</a:t>
            </a:r>
          </a:p>
          <a:p>
            <a:pPr marL="1371600" lvl="1" indent="-457200">
              <a:spcBef>
                <a:spcPts val="100"/>
              </a:spcBef>
              <a:spcAft>
                <a:spcPts val="500"/>
              </a:spcAft>
              <a:buFont typeface="Arial" panose="020B0604020202020204" pitchFamily="34" charset="0"/>
              <a:buChar char="•"/>
            </a:pPr>
            <a:r>
              <a:rPr lang="en-US" sz="4800">
                <a:solidFill>
                  <a:schemeClr val="tx1"/>
                </a:solidFill>
              </a:rPr>
              <a:t>ANSWER: </a:t>
            </a:r>
            <a:r>
              <a:rPr lang="en-US" sz="4800">
                <a:solidFill>
                  <a:schemeClr val="accent3"/>
                </a:solidFill>
              </a:rPr>
              <a:t>MILIGRAMS/MILLIGRAM</a:t>
            </a:r>
          </a:p>
          <a:p>
            <a:pPr lvl="1">
              <a:spcBef>
                <a:spcPts val="100"/>
              </a:spcBef>
              <a:spcAft>
                <a:spcPts val="500"/>
              </a:spcAft>
            </a:pPr>
            <a:endParaRPr lang="en-US" sz="4800">
              <a:solidFill>
                <a:schemeClr val="accent3"/>
              </a:solidFill>
            </a:endParaRPr>
          </a:p>
          <a:p>
            <a:pPr>
              <a:spcBef>
                <a:spcPts val="100"/>
              </a:spcBef>
              <a:spcAft>
                <a:spcPts val="500"/>
              </a:spcAft>
            </a:pPr>
            <a:r>
              <a:rPr lang="en-US" sz="4800">
                <a:solidFill>
                  <a:schemeClr val="tx1"/>
                </a:solidFill>
              </a:rPr>
              <a:t>QUESTION:  What does the strength of a granule indicate?</a:t>
            </a:r>
          </a:p>
          <a:p>
            <a:pPr marL="1371600" lvl="1" indent="-457200">
              <a:spcBef>
                <a:spcPts val="100"/>
              </a:spcBef>
              <a:spcAft>
                <a:spcPts val="500"/>
              </a:spcAft>
              <a:buFont typeface="Arial" panose="020B0604020202020204" pitchFamily="34" charset="0"/>
              <a:buChar char="•"/>
            </a:pPr>
            <a:r>
              <a:rPr lang="en-US" sz="4800">
                <a:solidFill>
                  <a:schemeClr val="tx1"/>
                </a:solidFill>
              </a:rPr>
              <a:t>ANSWER: </a:t>
            </a:r>
            <a:r>
              <a:rPr lang="en-US" sz="4800">
                <a:solidFill>
                  <a:schemeClr val="accent3"/>
                </a:solidFill>
              </a:rPr>
              <a:t>Granule strength indicates how much active ingredient is contained in a single sachet of granules. </a:t>
            </a:r>
          </a:p>
        </p:txBody>
      </p:sp>
    </p:spTree>
    <p:extLst>
      <p:ext uri="{BB962C8B-B14F-4D97-AF65-F5344CB8AC3E}">
        <p14:creationId xmlns:p14="http://schemas.microsoft.com/office/powerpoint/2010/main" val="4677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2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2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1" name="Rectangle 3"/>
          <p:cNvSpPr>
            <a:spLocks noGrp="1" noChangeArrowheads="1"/>
          </p:cNvSpPr>
          <p:nvPr>
            <p:ph type="body" idx="10"/>
          </p:nvPr>
        </p:nvSpPr>
        <p:spPr>
          <a:xfrm>
            <a:off x="606951" y="1832747"/>
            <a:ext cx="23581227" cy="11883253"/>
          </a:xfrm>
        </p:spPr>
        <p:txBody>
          <a:bodyPr/>
          <a:lstStyle/>
          <a:p>
            <a:pPr marL="0" indent="0" eaLnBrk="1" hangingPunct="1">
              <a:spcBef>
                <a:spcPts val="100"/>
              </a:spcBef>
              <a:spcAft>
                <a:spcPts val="500"/>
              </a:spcAft>
              <a:buNone/>
            </a:pPr>
            <a:r>
              <a:rPr lang="fr-FR" sz="4800">
                <a:solidFill>
                  <a:schemeClr val="tx1"/>
                </a:solidFill>
              </a:rPr>
              <a:t>QUESTION: What are the </a:t>
            </a:r>
            <a:r>
              <a:rPr lang="fr-FR" sz="4800" err="1">
                <a:solidFill>
                  <a:schemeClr val="tx1"/>
                </a:solidFill>
              </a:rPr>
              <a:t>two</a:t>
            </a:r>
            <a:r>
              <a:rPr lang="fr-FR" sz="4800">
                <a:solidFill>
                  <a:schemeClr val="tx1"/>
                </a:solidFill>
              </a:rPr>
              <a:t> </a:t>
            </a:r>
            <a:r>
              <a:rPr lang="fr-FR" sz="4800" err="1">
                <a:solidFill>
                  <a:schemeClr val="tx1"/>
                </a:solidFill>
              </a:rPr>
              <a:t>ways</a:t>
            </a:r>
            <a:r>
              <a:rPr lang="fr-FR" sz="4800">
                <a:solidFill>
                  <a:schemeClr val="tx1"/>
                </a:solidFill>
              </a:rPr>
              <a:t> of </a:t>
            </a:r>
            <a:r>
              <a:rPr lang="fr-FR" sz="4800" err="1">
                <a:solidFill>
                  <a:schemeClr val="tx1"/>
                </a:solidFill>
              </a:rPr>
              <a:t>writing</a:t>
            </a:r>
            <a:r>
              <a:rPr lang="fr-FR" sz="4800">
                <a:solidFill>
                  <a:schemeClr val="tx1"/>
                </a:solidFill>
              </a:rPr>
              <a:t> the </a:t>
            </a:r>
            <a:r>
              <a:rPr lang="fr-FR" sz="4800" err="1">
                <a:solidFill>
                  <a:schemeClr val="tx1"/>
                </a:solidFill>
              </a:rPr>
              <a:t>strength</a:t>
            </a:r>
            <a:r>
              <a:rPr lang="fr-FR" sz="4800">
                <a:solidFill>
                  <a:schemeClr val="tx1"/>
                </a:solidFill>
              </a:rPr>
              <a:t> of a </a:t>
            </a:r>
            <a:r>
              <a:rPr lang="fr-FR" sz="4800" err="1">
                <a:solidFill>
                  <a:schemeClr val="tx1"/>
                </a:solidFill>
              </a:rPr>
              <a:t>drug</a:t>
            </a:r>
            <a:r>
              <a:rPr lang="fr-FR" sz="4800">
                <a:solidFill>
                  <a:schemeClr val="tx1"/>
                </a:solidFill>
              </a:rPr>
              <a:t>?</a:t>
            </a:r>
          </a:p>
          <a:p>
            <a:pPr marL="1600200" lvl="1" indent="-685800">
              <a:spcBef>
                <a:spcPts val="100"/>
              </a:spcBef>
              <a:spcAft>
                <a:spcPts val="500"/>
              </a:spcAft>
              <a:buFont typeface="Arial" panose="020B0604020202020204" pitchFamily="34" charset="0"/>
              <a:buChar char="•"/>
            </a:pPr>
            <a:r>
              <a:rPr lang="fr-FR" sz="4800">
                <a:solidFill>
                  <a:schemeClr val="tx1"/>
                </a:solidFill>
              </a:rPr>
              <a:t>ANSWER: </a:t>
            </a:r>
            <a:r>
              <a:rPr lang="fr-FR" sz="4800">
                <a:solidFill>
                  <a:schemeClr val="accent3"/>
                </a:solidFill>
              </a:rPr>
              <a:t>mg and mg/</a:t>
            </a:r>
            <a:r>
              <a:rPr lang="fr-FR" sz="4800" err="1">
                <a:solidFill>
                  <a:schemeClr val="accent3"/>
                </a:solidFill>
              </a:rPr>
              <a:t>mL</a:t>
            </a:r>
            <a:endParaRPr lang="fr-FR" sz="4800">
              <a:solidFill>
                <a:schemeClr val="accent3"/>
              </a:solidFill>
            </a:endParaRPr>
          </a:p>
          <a:p>
            <a:pPr marL="0" indent="0" eaLnBrk="1" hangingPunct="1">
              <a:spcBef>
                <a:spcPts val="100"/>
              </a:spcBef>
              <a:spcAft>
                <a:spcPts val="500"/>
              </a:spcAft>
              <a:buNone/>
            </a:pPr>
            <a:r>
              <a:rPr lang="fr-FR" sz="4800">
                <a:solidFill>
                  <a:schemeClr val="tx1"/>
                </a:solidFill>
              </a:rPr>
              <a:t>QUESTION: What </a:t>
            </a:r>
            <a:r>
              <a:rPr lang="fr-FR" sz="4800" err="1">
                <a:solidFill>
                  <a:schemeClr val="tx1"/>
                </a:solidFill>
              </a:rPr>
              <a:t>determines</a:t>
            </a:r>
            <a:r>
              <a:rPr lang="fr-FR" sz="4800">
                <a:solidFill>
                  <a:schemeClr val="tx1"/>
                </a:solidFill>
              </a:rPr>
              <a:t> </a:t>
            </a:r>
            <a:r>
              <a:rPr lang="fr-FR" sz="4800" err="1">
                <a:solidFill>
                  <a:schemeClr val="tx1"/>
                </a:solidFill>
              </a:rPr>
              <a:t>whether</a:t>
            </a:r>
            <a:r>
              <a:rPr lang="fr-FR" sz="4800">
                <a:solidFill>
                  <a:schemeClr val="tx1"/>
                </a:solidFill>
              </a:rPr>
              <a:t> a </a:t>
            </a:r>
            <a:r>
              <a:rPr lang="fr-FR" sz="4800" err="1">
                <a:solidFill>
                  <a:schemeClr val="tx1"/>
                </a:solidFill>
              </a:rPr>
              <a:t>drug</a:t>
            </a:r>
            <a:r>
              <a:rPr lang="fr-FR" sz="4800">
                <a:solidFill>
                  <a:schemeClr val="tx1"/>
                </a:solidFill>
              </a:rPr>
              <a:t> </a:t>
            </a:r>
            <a:r>
              <a:rPr lang="fr-FR" sz="4800" err="1">
                <a:solidFill>
                  <a:schemeClr val="tx1"/>
                </a:solidFill>
              </a:rPr>
              <a:t>strength</a:t>
            </a:r>
            <a:r>
              <a:rPr lang="fr-FR" sz="4800">
                <a:solidFill>
                  <a:schemeClr val="tx1"/>
                </a:solidFill>
              </a:rPr>
              <a:t> </a:t>
            </a:r>
            <a:r>
              <a:rPr lang="fr-FR" sz="4800" err="1">
                <a:solidFill>
                  <a:schemeClr val="tx1"/>
                </a:solidFill>
              </a:rPr>
              <a:t>is</a:t>
            </a:r>
            <a:r>
              <a:rPr lang="fr-FR" sz="4800">
                <a:solidFill>
                  <a:schemeClr val="tx1"/>
                </a:solidFill>
              </a:rPr>
              <a:t> </a:t>
            </a:r>
            <a:r>
              <a:rPr lang="fr-FR" sz="4800" err="1">
                <a:solidFill>
                  <a:schemeClr val="tx1"/>
                </a:solidFill>
              </a:rPr>
              <a:t>expressed</a:t>
            </a:r>
            <a:r>
              <a:rPr lang="fr-FR" sz="4800">
                <a:solidFill>
                  <a:schemeClr val="tx1"/>
                </a:solidFill>
              </a:rPr>
              <a:t> in mg or mg/</a:t>
            </a:r>
            <a:r>
              <a:rPr lang="fr-FR" sz="4800" err="1">
                <a:solidFill>
                  <a:schemeClr val="tx1"/>
                </a:solidFill>
              </a:rPr>
              <a:t>mL</a:t>
            </a:r>
            <a:r>
              <a:rPr lang="fr-FR" sz="4800">
                <a:solidFill>
                  <a:schemeClr val="tx1"/>
                </a:solidFill>
              </a:rPr>
              <a:t>?</a:t>
            </a:r>
          </a:p>
          <a:p>
            <a:pPr marL="1600200" lvl="1" indent="-685800">
              <a:spcBef>
                <a:spcPts val="100"/>
              </a:spcBef>
              <a:spcAft>
                <a:spcPts val="500"/>
              </a:spcAft>
              <a:buFont typeface="Arial" panose="020B0604020202020204" pitchFamily="34" charset="0"/>
              <a:buChar char="•"/>
            </a:pPr>
            <a:r>
              <a:rPr lang="fr-FR" sz="4800">
                <a:solidFill>
                  <a:schemeClr val="tx1"/>
                </a:solidFill>
              </a:rPr>
              <a:t>ANSWER: </a:t>
            </a:r>
            <a:r>
              <a:rPr lang="fr-FR" sz="4800">
                <a:solidFill>
                  <a:schemeClr val="accent3"/>
                </a:solidFill>
              </a:rPr>
              <a:t>The dosage </a:t>
            </a:r>
            <a:r>
              <a:rPr lang="fr-FR" sz="4800" err="1">
                <a:solidFill>
                  <a:schemeClr val="accent3"/>
                </a:solidFill>
              </a:rPr>
              <a:t>form</a:t>
            </a:r>
            <a:endParaRPr lang="fr-FR" sz="4800">
              <a:solidFill>
                <a:schemeClr val="accent3"/>
              </a:solidFill>
            </a:endParaRPr>
          </a:p>
          <a:p>
            <a:pPr marL="0" indent="0" eaLnBrk="1" hangingPunct="1">
              <a:spcBef>
                <a:spcPts val="100"/>
              </a:spcBef>
              <a:spcAft>
                <a:spcPts val="500"/>
              </a:spcAft>
              <a:buNone/>
            </a:pPr>
            <a:r>
              <a:rPr lang="fr-FR" sz="4800">
                <a:solidFill>
                  <a:schemeClr val="tx1"/>
                </a:solidFill>
              </a:rPr>
              <a:t>QUESTION: </a:t>
            </a:r>
            <a:r>
              <a:rPr lang="fr-FR" sz="4800" err="1">
                <a:solidFill>
                  <a:schemeClr val="tx1"/>
                </a:solidFill>
              </a:rPr>
              <a:t>Which</a:t>
            </a:r>
            <a:r>
              <a:rPr lang="fr-FR" sz="4800">
                <a:solidFill>
                  <a:schemeClr val="tx1"/>
                </a:solidFill>
              </a:rPr>
              <a:t> </a:t>
            </a:r>
            <a:r>
              <a:rPr lang="fr-FR" sz="4800" err="1">
                <a:solidFill>
                  <a:schemeClr val="tx1"/>
                </a:solidFill>
              </a:rPr>
              <a:t>forms</a:t>
            </a:r>
            <a:r>
              <a:rPr lang="fr-FR" sz="4800">
                <a:solidFill>
                  <a:schemeClr val="tx1"/>
                </a:solidFill>
              </a:rPr>
              <a:t> have mg </a:t>
            </a:r>
            <a:r>
              <a:rPr lang="fr-FR" sz="4800" err="1">
                <a:solidFill>
                  <a:schemeClr val="tx1"/>
                </a:solidFill>
              </a:rPr>
              <a:t>only</a:t>
            </a:r>
            <a:r>
              <a:rPr lang="fr-FR" sz="4800">
                <a:solidFill>
                  <a:schemeClr val="tx1"/>
                </a:solidFill>
              </a:rPr>
              <a:t>?</a:t>
            </a:r>
          </a:p>
          <a:p>
            <a:pPr marL="1600200" lvl="1" indent="-685800">
              <a:spcBef>
                <a:spcPts val="100"/>
              </a:spcBef>
              <a:spcAft>
                <a:spcPts val="500"/>
              </a:spcAft>
              <a:buFont typeface="Arial" panose="020B0604020202020204" pitchFamily="34" charset="0"/>
              <a:buChar char="•"/>
            </a:pPr>
            <a:r>
              <a:rPr lang="fr-FR" sz="4800">
                <a:solidFill>
                  <a:schemeClr val="tx1"/>
                </a:solidFill>
              </a:rPr>
              <a:t>ANSWER:</a:t>
            </a:r>
          </a:p>
          <a:p>
            <a:pPr marL="2514600" lvl="2" indent="-685800">
              <a:spcBef>
                <a:spcPts val="100"/>
              </a:spcBef>
              <a:spcAft>
                <a:spcPts val="500"/>
              </a:spcAft>
              <a:buFont typeface="Courier New" panose="02070309020205020404" pitchFamily="49" charset="0"/>
              <a:buChar char="o"/>
            </a:pPr>
            <a:r>
              <a:rPr lang="fr-FR" sz="4800">
                <a:solidFill>
                  <a:schemeClr val="accent3"/>
                </a:solidFill>
              </a:rPr>
              <a:t>Tablets</a:t>
            </a:r>
          </a:p>
          <a:p>
            <a:pPr marL="2514600" lvl="2" indent="-685800">
              <a:spcBef>
                <a:spcPts val="100"/>
              </a:spcBef>
              <a:spcAft>
                <a:spcPts val="500"/>
              </a:spcAft>
              <a:buFont typeface="Courier New" panose="02070309020205020404" pitchFamily="49" charset="0"/>
              <a:buChar char="o"/>
            </a:pPr>
            <a:r>
              <a:rPr lang="fr-FR" sz="4800" err="1">
                <a:solidFill>
                  <a:schemeClr val="accent3"/>
                </a:solidFill>
              </a:rPr>
              <a:t>Suppositories</a:t>
            </a:r>
            <a:r>
              <a:rPr lang="fr-FR" sz="4800">
                <a:solidFill>
                  <a:schemeClr val="accent3"/>
                </a:solidFill>
              </a:rPr>
              <a:t> </a:t>
            </a:r>
          </a:p>
          <a:p>
            <a:pPr marL="2514600" lvl="2" indent="-685800">
              <a:spcBef>
                <a:spcPts val="100"/>
              </a:spcBef>
              <a:spcAft>
                <a:spcPts val="500"/>
              </a:spcAft>
              <a:buFont typeface="Courier New" panose="02070309020205020404" pitchFamily="49" charset="0"/>
              <a:buChar char="o"/>
            </a:pPr>
            <a:r>
              <a:rPr lang="fr-FR" sz="4800">
                <a:solidFill>
                  <a:schemeClr val="accent3"/>
                </a:solidFill>
              </a:rPr>
              <a:t>Granules</a:t>
            </a:r>
          </a:p>
          <a:p>
            <a:pPr marL="2514600" lvl="2" indent="-685800">
              <a:spcBef>
                <a:spcPts val="100"/>
              </a:spcBef>
              <a:spcAft>
                <a:spcPts val="500"/>
              </a:spcAft>
              <a:buFont typeface="Courier New" panose="02070309020205020404" pitchFamily="49" charset="0"/>
              <a:buChar char="o"/>
            </a:pPr>
            <a:r>
              <a:rPr lang="fr-FR" sz="4800">
                <a:solidFill>
                  <a:schemeClr val="accent3"/>
                </a:solidFill>
              </a:rPr>
              <a:t>Powder injections</a:t>
            </a:r>
          </a:p>
          <a:p>
            <a:pPr marL="0" indent="0" eaLnBrk="1" hangingPunct="1">
              <a:spcBef>
                <a:spcPts val="100"/>
              </a:spcBef>
              <a:spcAft>
                <a:spcPts val="500"/>
              </a:spcAft>
              <a:buNone/>
            </a:pPr>
            <a:r>
              <a:rPr lang="fr-FR" sz="4800">
                <a:solidFill>
                  <a:schemeClr val="tx1"/>
                </a:solidFill>
              </a:rPr>
              <a:t>QUESTION: </a:t>
            </a:r>
            <a:r>
              <a:rPr lang="fr-FR" sz="4800" err="1">
                <a:solidFill>
                  <a:schemeClr val="tx1"/>
                </a:solidFill>
              </a:rPr>
              <a:t>Which</a:t>
            </a:r>
            <a:r>
              <a:rPr lang="fr-FR" sz="4800">
                <a:solidFill>
                  <a:schemeClr val="tx1"/>
                </a:solidFill>
              </a:rPr>
              <a:t> </a:t>
            </a:r>
            <a:r>
              <a:rPr lang="fr-FR" sz="4800" err="1">
                <a:solidFill>
                  <a:schemeClr val="tx1"/>
                </a:solidFill>
              </a:rPr>
              <a:t>forms</a:t>
            </a:r>
            <a:r>
              <a:rPr lang="fr-FR" sz="4800">
                <a:solidFill>
                  <a:schemeClr val="tx1"/>
                </a:solidFill>
              </a:rPr>
              <a:t> have mg/ml?</a:t>
            </a:r>
          </a:p>
          <a:p>
            <a:pPr marL="1600200" lvl="1" indent="-685800">
              <a:spcBef>
                <a:spcPts val="100"/>
              </a:spcBef>
              <a:spcAft>
                <a:spcPts val="500"/>
              </a:spcAft>
              <a:buFont typeface="Arial" panose="020B0604020202020204" pitchFamily="34" charset="0"/>
              <a:buChar char="•"/>
            </a:pPr>
            <a:r>
              <a:rPr lang="fr-FR" sz="4800">
                <a:solidFill>
                  <a:schemeClr val="tx1"/>
                </a:solidFill>
              </a:rPr>
              <a:t>ANSWER:</a:t>
            </a:r>
          </a:p>
          <a:p>
            <a:pPr marL="2514600" lvl="2" indent="-685800">
              <a:spcBef>
                <a:spcPts val="100"/>
              </a:spcBef>
              <a:spcAft>
                <a:spcPts val="500"/>
              </a:spcAft>
              <a:buFont typeface="Courier New" panose="02070309020205020404" pitchFamily="49" charset="0"/>
              <a:buChar char="o"/>
            </a:pPr>
            <a:r>
              <a:rPr lang="fr-FR" sz="4800">
                <a:solidFill>
                  <a:schemeClr val="accent3"/>
                </a:solidFill>
              </a:rPr>
              <a:t>Suspensions </a:t>
            </a:r>
          </a:p>
          <a:p>
            <a:pPr marL="2514600" lvl="2" indent="-685800">
              <a:spcBef>
                <a:spcPts val="100"/>
              </a:spcBef>
              <a:spcAft>
                <a:spcPts val="500"/>
              </a:spcAft>
              <a:buFont typeface="Courier New" panose="02070309020205020404" pitchFamily="49" charset="0"/>
              <a:buChar char="o"/>
            </a:pPr>
            <a:r>
              <a:rPr lang="fr-FR" sz="4800" err="1">
                <a:solidFill>
                  <a:schemeClr val="accent3"/>
                </a:solidFill>
              </a:rPr>
              <a:t>Syrups</a:t>
            </a:r>
            <a:r>
              <a:rPr lang="fr-FR" sz="4800">
                <a:solidFill>
                  <a:schemeClr val="accent3"/>
                </a:solidFill>
              </a:rPr>
              <a:t> </a:t>
            </a:r>
          </a:p>
          <a:p>
            <a:pPr marL="2514600" lvl="2" indent="-685800">
              <a:spcBef>
                <a:spcPts val="100"/>
              </a:spcBef>
              <a:spcAft>
                <a:spcPts val="500"/>
              </a:spcAft>
              <a:buFont typeface="Courier New" panose="02070309020205020404" pitchFamily="49" charset="0"/>
              <a:buChar char="o"/>
            </a:pPr>
            <a:r>
              <a:rPr lang="fr-FR" sz="4800" err="1">
                <a:solidFill>
                  <a:schemeClr val="accent3"/>
                </a:solidFill>
              </a:rPr>
              <a:t>Liquid</a:t>
            </a:r>
            <a:r>
              <a:rPr lang="fr-FR" sz="4800">
                <a:solidFill>
                  <a:schemeClr val="accent3"/>
                </a:solidFill>
              </a:rPr>
              <a:t> injections </a:t>
            </a:r>
          </a:p>
          <a:p>
            <a:pPr marL="2514600" lvl="2" indent="-685800">
              <a:spcBef>
                <a:spcPts val="100"/>
              </a:spcBef>
              <a:spcAft>
                <a:spcPts val="500"/>
              </a:spcAft>
              <a:buFont typeface="Courier New" panose="02070309020205020404" pitchFamily="49" charset="0"/>
              <a:buChar char="o"/>
            </a:pPr>
            <a:r>
              <a:rPr lang="fr-FR" sz="4800">
                <a:solidFill>
                  <a:schemeClr val="accent3"/>
                </a:solidFill>
              </a:rPr>
              <a:t>Drops</a:t>
            </a:r>
          </a:p>
        </p:txBody>
      </p:sp>
      <p:sp>
        <p:nvSpPr>
          <p:cNvPr id="3" name="Rectangle 2">
            <a:extLst>
              <a:ext uri="{FF2B5EF4-FFF2-40B4-BE49-F238E27FC236}">
                <a16:creationId xmlns:a16="http://schemas.microsoft.com/office/drawing/2014/main" id="{BF116212-BCC3-A7D5-6470-CD4D6E3F5686}"/>
              </a:ext>
            </a:extLst>
          </p:cNvPr>
          <p:cNvSpPr txBox="1">
            <a:spLocks noChangeArrowheads="1"/>
          </p:cNvSpPr>
          <p:nvPr/>
        </p:nvSpPr>
        <p:spPr>
          <a:xfrm>
            <a:off x="606951" y="489903"/>
            <a:ext cx="14568055" cy="1117229"/>
          </a:xfrm>
          <a:prstGeom prst="rect">
            <a:avLst/>
          </a:prstGeom>
        </p:spPr>
        <p:txBody>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8000"/>
              <a:t>QUICK </a:t>
            </a:r>
            <a:r>
              <a:rPr lang="fr-FR" sz="8000" err="1"/>
              <a:t>Review</a:t>
            </a:r>
            <a:r>
              <a:rPr lang="fr-FR" sz="8000"/>
              <a:t> 2/2 </a:t>
            </a:r>
          </a:p>
        </p:txBody>
      </p:sp>
    </p:spTree>
    <p:extLst>
      <p:ext uri="{BB962C8B-B14F-4D97-AF65-F5344CB8AC3E}">
        <p14:creationId xmlns:p14="http://schemas.microsoft.com/office/powerpoint/2010/main" val="41792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5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5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5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95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57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957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57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57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957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957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571">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57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C15F5-E4E8-D389-120D-5EB5995EB3D8}"/>
              </a:ext>
            </a:extLst>
          </p:cNvPr>
          <p:cNvSpPr>
            <a:spLocks noGrp="1"/>
          </p:cNvSpPr>
          <p:nvPr>
            <p:ph type="title"/>
          </p:nvPr>
        </p:nvSpPr>
        <p:spPr>
          <a:xfrm>
            <a:off x="686191" y="466105"/>
            <a:ext cx="7041776" cy="1210588"/>
          </a:xfrm>
        </p:spPr>
        <p:txBody>
          <a:bodyPr/>
          <a:lstStyle/>
          <a:p>
            <a:pPr marL="0" indent="0"/>
            <a:r>
              <a:rPr lang="en-US" sz="8000" b="1"/>
              <a:t>Salts</a:t>
            </a:r>
          </a:p>
        </p:txBody>
      </p:sp>
      <p:sp>
        <p:nvSpPr>
          <p:cNvPr id="6149" name="Text Box 6"/>
          <p:cNvSpPr txBox="1">
            <a:spLocks noChangeArrowheads="1"/>
          </p:cNvSpPr>
          <p:nvPr/>
        </p:nvSpPr>
        <p:spPr bwMode="auto">
          <a:xfrm>
            <a:off x="686191" y="3559251"/>
            <a:ext cx="11505296" cy="9196364"/>
          </a:xfrm>
          <a:prstGeom prst="rect">
            <a:avLst/>
          </a:prstGeom>
          <a:noFill/>
          <a:ln w="9525">
            <a:noFill/>
            <a:miter lim="800000"/>
            <a:headEnd/>
            <a:tailEnd/>
          </a:ln>
        </p:spPr>
        <p:txBody>
          <a:bodyPr wrap="square">
            <a:spAutoFit/>
          </a:bodyPr>
          <a:lstStyle/>
          <a:p>
            <a:pPr marL="685800" indent="-685800">
              <a:lnSpc>
                <a:spcPct val="90000"/>
              </a:lnSpc>
              <a:spcBef>
                <a:spcPts val="100"/>
              </a:spcBef>
              <a:spcAft>
                <a:spcPts val="500"/>
              </a:spcAft>
              <a:buFont typeface="Arial" panose="020B0604020202020204" pitchFamily="34" charset="0"/>
              <a:buChar char="•"/>
            </a:pPr>
            <a:r>
              <a:rPr lang="en-US" sz="4800"/>
              <a:t>On the packaging of certain antimalarial drugs, the active ingredient is often associated and presented with an additional chemical element.</a:t>
            </a:r>
          </a:p>
          <a:p>
            <a:pPr marL="685800" indent="-685800">
              <a:lnSpc>
                <a:spcPct val="90000"/>
              </a:lnSpc>
              <a:spcBef>
                <a:spcPts val="100"/>
              </a:spcBef>
              <a:spcAft>
                <a:spcPts val="500"/>
              </a:spcAft>
              <a:buFont typeface="Arial" panose="020B0604020202020204" pitchFamily="34" charset="0"/>
              <a:buChar char="•"/>
            </a:pPr>
            <a:endParaRPr lang="en-US" sz="4800"/>
          </a:p>
          <a:p>
            <a:pPr marL="685800" indent="-685800">
              <a:lnSpc>
                <a:spcPct val="90000"/>
              </a:lnSpc>
              <a:spcBef>
                <a:spcPts val="100"/>
              </a:spcBef>
              <a:spcAft>
                <a:spcPts val="500"/>
              </a:spcAft>
              <a:buFont typeface="Arial" panose="020B0604020202020204" pitchFamily="34" charset="0"/>
              <a:buChar char="•"/>
            </a:pPr>
            <a:r>
              <a:rPr lang="en-US" sz="4800"/>
              <a:t>Additional chemical elements in the active ingredient(s) are called </a:t>
            </a:r>
            <a:r>
              <a:rPr lang="en-US" sz="4800" b="1">
                <a:solidFill>
                  <a:schemeClr val="accent6"/>
                </a:solidFill>
              </a:rPr>
              <a:t>"salts” </a:t>
            </a:r>
          </a:p>
          <a:p>
            <a:pPr marL="685800" indent="-685800">
              <a:lnSpc>
                <a:spcPct val="90000"/>
              </a:lnSpc>
              <a:spcBef>
                <a:spcPts val="100"/>
              </a:spcBef>
              <a:spcAft>
                <a:spcPts val="500"/>
              </a:spcAft>
              <a:buFont typeface="Arial" panose="020B0604020202020204" pitchFamily="34" charset="0"/>
              <a:buChar char="•"/>
            </a:pPr>
            <a:endParaRPr lang="en-US" sz="4800"/>
          </a:p>
          <a:p>
            <a:pPr marL="685800" indent="-685800">
              <a:lnSpc>
                <a:spcPct val="90000"/>
              </a:lnSpc>
              <a:spcBef>
                <a:spcPts val="100"/>
              </a:spcBef>
              <a:spcAft>
                <a:spcPts val="500"/>
              </a:spcAft>
              <a:buFont typeface="Arial" panose="020B0604020202020204" pitchFamily="34" charset="0"/>
              <a:buChar char="•"/>
            </a:pPr>
            <a:r>
              <a:rPr lang="en-US" sz="4800"/>
              <a:t>Additional ingredients in a pharmaceutical product (that are not active ingredients) are called excipients</a:t>
            </a:r>
          </a:p>
          <a:p>
            <a:pPr marL="685800" indent="-685800">
              <a:lnSpc>
                <a:spcPct val="90000"/>
              </a:lnSpc>
              <a:spcBef>
                <a:spcPts val="100"/>
              </a:spcBef>
              <a:spcAft>
                <a:spcPts val="500"/>
              </a:spcAft>
              <a:buFont typeface="Arial" panose="020B0604020202020204" pitchFamily="34" charset="0"/>
              <a:buChar char="•"/>
            </a:pPr>
            <a:endParaRPr lang="en-US" sz="4800"/>
          </a:p>
          <a:p>
            <a:pPr>
              <a:lnSpc>
                <a:spcPct val="90000"/>
              </a:lnSpc>
              <a:spcBef>
                <a:spcPts val="100"/>
              </a:spcBef>
              <a:spcAft>
                <a:spcPts val="500"/>
              </a:spcAft>
            </a:pPr>
            <a:endParaRPr lang="en-US" sz="4800"/>
          </a:p>
        </p:txBody>
      </p:sp>
      <p:sp>
        <p:nvSpPr>
          <p:cNvPr id="5" name="TextBox 4">
            <a:extLst>
              <a:ext uri="{FF2B5EF4-FFF2-40B4-BE49-F238E27FC236}">
                <a16:creationId xmlns:a16="http://schemas.microsoft.com/office/drawing/2014/main" id="{C1B3B794-9C7A-B5D8-E609-85F8A3456153}"/>
              </a:ext>
            </a:extLst>
          </p:cNvPr>
          <p:cNvSpPr txBox="1"/>
          <p:nvPr/>
        </p:nvSpPr>
        <p:spPr>
          <a:xfrm>
            <a:off x="12616705" y="3058018"/>
            <a:ext cx="11081104" cy="9439180"/>
          </a:xfrm>
          <a:prstGeom prst="roundRect">
            <a:avLst/>
          </a:prstGeom>
          <a:solidFill>
            <a:schemeClr val="accent1"/>
          </a:solidFill>
          <a:ln>
            <a:solidFill>
              <a:schemeClr val="accent1"/>
            </a:solidFill>
          </a:ln>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nSpc>
                <a:spcPct val="90000"/>
              </a:lnSpc>
              <a:spcBef>
                <a:spcPts val="100"/>
              </a:spcBef>
              <a:spcAft>
                <a:spcPts val="500"/>
              </a:spcAft>
            </a:pPr>
            <a:r>
              <a:rPr lang="fr-FR" sz="4800" err="1"/>
              <a:t>Examples</a:t>
            </a:r>
            <a:r>
              <a:rPr lang="fr-FR" sz="4800"/>
              <a:t> of </a:t>
            </a:r>
            <a:r>
              <a:rPr lang="fr-FR" sz="4800" err="1"/>
              <a:t>salts</a:t>
            </a:r>
            <a:r>
              <a:rPr lang="fr-FR" sz="4800"/>
              <a:t>:</a:t>
            </a:r>
            <a:endParaRPr lang="en-US" sz="4800"/>
          </a:p>
          <a:p>
            <a:pPr marL="571500" indent="-571500">
              <a:lnSpc>
                <a:spcPct val="90000"/>
              </a:lnSpc>
              <a:spcBef>
                <a:spcPts val="100"/>
              </a:spcBef>
              <a:spcAft>
                <a:spcPts val="500"/>
              </a:spcAft>
              <a:buFont typeface="Arial" panose="020B0604020202020204" pitchFamily="34" charset="0"/>
              <a:buChar char="•"/>
            </a:pPr>
            <a:r>
              <a:rPr lang="en-US" sz="4800">
                <a:solidFill>
                  <a:schemeClr val="bg1"/>
                </a:solidFill>
              </a:rPr>
              <a:t>Primaquine is often presented as Primaquine </a:t>
            </a:r>
            <a:r>
              <a:rPr lang="en-US" sz="4800" b="1">
                <a:solidFill>
                  <a:schemeClr val="bg1"/>
                </a:solidFill>
              </a:rPr>
              <a:t>Phosphate. </a:t>
            </a:r>
          </a:p>
          <a:p>
            <a:pPr marL="571500" indent="-571500">
              <a:lnSpc>
                <a:spcPct val="90000"/>
              </a:lnSpc>
              <a:spcBef>
                <a:spcPts val="100"/>
              </a:spcBef>
              <a:spcAft>
                <a:spcPts val="500"/>
              </a:spcAft>
              <a:buFont typeface="Arial" panose="020B0604020202020204" pitchFamily="34" charset="0"/>
              <a:buChar char="•"/>
            </a:pPr>
            <a:r>
              <a:rPr lang="en-US" sz="4800">
                <a:solidFill>
                  <a:schemeClr val="bg1"/>
                </a:solidFill>
              </a:rPr>
              <a:t>Chloroquine if often presented with </a:t>
            </a:r>
            <a:r>
              <a:rPr lang="en-US" sz="4800" b="1">
                <a:solidFill>
                  <a:schemeClr val="bg1"/>
                </a:solidFill>
              </a:rPr>
              <a:t>Phosphate </a:t>
            </a:r>
          </a:p>
          <a:p>
            <a:pPr marL="571500" indent="-571500">
              <a:lnSpc>
                <a:spcPct val="90000"/>
              </a:lnSpc>
              <a:spcBef>
                <a:spcPts val="100"/>
              </a:spcBef>
              <a:spcAft>
                <a:spcPts val="500"/>
              </a:spcAft>
              <a:buFont typeface="Arial" panose="020B0604020202020204" pitchFamily="34" charset="0"/>
              <a:buChar char="•"/>
            </a:pPr>
            <a:r>
              <a:rPr lang="en-US" sz="4800">
                <a:solidFill>
                  <a:schemeClr val="bg1"/>
                </a:solidFill>
              </a:rPr>
              <a:t>Quinine and Piperaquine with </a:t>
            </a:r>
            <a:r>
              <a:rPr lang="en-US" sz="4800" b="1">
                <a:solidFill>
                  <a:schemeClr val="bg1"/>
                </a:solidFill>
              </a:rPr>
              <a:t>Dihydrochloride</a:t>
            </a:r>
            <a:endParaRPr lang="en-US" sz="4800">
              <a:solidFill>
                <a:schemeClr val="bg1"/>
              </a:solidFill>
            </a:endParaRPr>
          </a:p>
          <a:p>
            <a:pPr marL="571500" indent="-571500">
              <a:lnSpc>
                <a:spcPct val="90000"/>
              </a:lnSpc>
              <a:spcBef>
                <a:spcPts val="100"/>
              </a:spcBef>
              <a:spcAft>
                <a:spcPts val="500"/>
              </a:spcAft>
              <a:buFont typeface="Arial" panose="020B0604020202020204" pitchFamily="34" charset="0"/>
              <a:buChar char="•"/>
            </a:pPr>
            <a:r>
              <a:rPr lang="en-US" sz="4800">
                <a:solidFill>
                  <a:schemeClr val="bg1"/>
                </a:solidFill>
              </a:rPr>
              <a:t>Mefloquine and Halofantrine with </a:t>
            </a:r>
            <a:r>
              <a:rPr lang="en-US" sz="4800" b="1">
                <a:solidFill>
                  <a:schemeClr val="bg1"/>
                </a:solidFill>
              </a:rPr>
              <a:t>Hydrochloride (HCl)</a:t>
            </a:r>
          </a:p>
          <a:p>
            <a:pPr marL="571500" indent="-571500">
              <a:lnSpc>
                <a:spcPct val="90000"/>
              </a:lnSpc>
              <a:spcBef>
                <a:spcPts val="100"/>
              </a:spcBef>
              <a:spcAft>
                <a:spcPts val="500"/>
              </a:spcAft>
              <a:buFont typeface="Arial" panose="020B0604020202020204" pitchFamily="34" charset="0"/>
              <a:buChar char="•"/>
            </a:pPr>
            <a:r>
              <a:rPr lang="en-US" sz="4800">
                <a:solidFill>
                  <a:schemeClr val="bg1"/>
                </a:solidFill>
              </a:rPr>
              <a:t>Quinine and Chloroquine with </a:t>
            </a:r>
            <a:r>
              <a:rPr lang="en-US" sz="4800" b="1">
                <a:solidFill>
                  <a:schemeClr val="bg1"/>
                </a:solidFill>
              </a:rPr>
              <a:t>Sulfate</a:t>
            </a:r>
          </a:p>
          <a:p>
            <a:pPr marL="571500" indent="-571500">
              <a:lnSpc>
                <a:spcPct val="90000"/>
              </a:lnSpc>
              <a:spcBef>
                <a:spcPts val="100"/>
              </a:spcBef>
              <a:spcAft>
                <a:spcPts val="500"/>
              </a:spcAft>
              <a:buFont typeface="Arial" panose="020B0604020202020204" pitchFamily="34" charset="0"/>
              <a:buChar char="•"/>
            </a:pPr>
            <a:r>
              <a:rPr lang="en-US" sz="4800" b="1">
                <a:solidFill>
                  <a:schemeClr val="bg1"/>
                </a:solidFill>
              </a:rPr>
              <a:t>Others?</a:t>
            </a:r>
            <a:endParaRPr lang="en-US" sz="4800">
              <a:solidFill>
                <a:schemeClr val="bg1"/>
              </a:solidFill>
            </a:endParaRPr>
          </a:p>
        </p:txBody>
      </p:sp>
      <p:sp>
        <p:nvSpPr>
          <p:cNvPr id="2" name="TextBox 1">
            <a:extLst>
              <a:ext uri="{FF2B5EF4-FFF2-40B4-BE49-F238E27FC236}">
                <a16:creationId xmlns:a16="http://schemas.microsoft.com/office/drawing/2014/main" id="{326C53C1-48E6-8EF3-10C3-8D298C877087}"/>
              </a:ext>
            </a:extLst>
          </p:cNvPr>
          <p:cNvSpPr txBox="1"/>
          <p:nvPr/>
        </p:nvSpPr>
        <p:spPr>
          <a:xfrm>
            <a:off x="686191" y="1676693"/>
            <a:ext cx="19491601" cy="830997"/>
          </a:xfrm>
          <a:prstGeom prst="rect">
            <a:avLst/>
          </a:prstGeom>
          <a:noFill/>
        </p:spPr>
        <p:txBody>
          <a:bodyPr wrap="square">
            <a:spAutoFit/>
          </a:bodyPr>
          <a:lstStyle/>
          <a:p>
            <a:r>
              <a:rPr lang="fr-FR" sz="4800" b="1" i="1">
                <a:solidFill>
                  <a:schemeClr val="accent6"/>
                </a:solidFill>
                <a:ea typeface="Roboto" panose="02000000000000000000" pitchFamily="2" charset="0"/>
                <a:cs typeface="Roboto" panose="02000000000000000000" pitchFamily="2" charset="0"/>
              </a:rPr>
              <a:t>But </a:t>
            </a:r>
            <a:r>
              <a:rPr lang="fr-FR" sz="4800" b="1" i="1" err="1">
                <a:solidFill>
                  <a:schemeClr val="accent6"/>
                </a:solidFill>
                <a:ea typeface="Roboto" panose="02000000000000000000" pitchFamily="2" charset="0"/>
                <a:cs typeface="Roboto" panose="02000000000000000000" pitchFamily="2" charset="0"/>
              </a:rPr>
              <a:t>there</a:t>
            </a:r>
            <a:r>
              <a:rPr lang="fr-FR" sz="4800" b="1" i="1">
                <a:solidFill>
                  <a:schemeClr val="accent6"/>
                </a:solidFill>
                <a:ea typeface="Roboto" panose="02000000000000000000" pitchFamily="2" charset="0"/>
                <a:cs typeface="Roboto" panose="02000000000000000000" pitchFamily="2" charset="0"/>
              </a:rPr>
              <a:t> </a:t>
            </a:r>
            <a:r>
              <a:rPr lang="fr-FR" sz="4800" b="1" i="1" err="1">
                <a:solidFill>
                  <a:schemeClr val="accent6"/>
                </a:solidFill>
                <a:ea typeface="Roboto" panose="02000000000000000000" pitchFamily="2" charset="0"/>
                <a:cs typeface="Roboto" panose="02000000000000000000" pitchFamily="2" charset="0"/>
              </a:rPr>
              <a:t>is</a:t>
            </a:r>
            <a:r>
              <a:rPr lang="fr-FR" sz="4800" b="1" i="1">
                <a:solidFill>
                  <a:schemeClr val="accent6"/>
                </a:solidFill>
                <a:ea typeface="Roboto" panose="02000000000000000000" pitchFamily="2" charset="0"/>
                <a:cs typeface="Roboto" panose="02000000000000000000" pitchFamily="2" charset="0"/>
              </a:rPr>
              <a:t> one more complication to </a:t>
            </a:r>
            <a:r>
              <a:rPr lang="fr-FR" sz="4800" b="1" i="1" err="1">
                <a:solidFill>
                  <a:schemeClr val="accent6"/>
                </a:solidFill>
                <a:ea typeface="Roboto" panose="02000000000000000000" pitchFamily="2" charset="0"/>
                <a:cs typeface="Roboto" panose="02000000000000000000" pitchFamily="2" charset="0"/>
              </a:rPr>
              <a:t>be</a:t>
            </a:r>
            <a:r>
              <a:rPr lang="fr-FR" sz="4800" b="1" i="1">
                <a:solidFill>
                  <a:schemeClr val="accent6"/>
                </a:solidFill>
                <a:ea typeface="Roboto" panose="02000000000000000000" pitchFamily="2" charset="0"/>
                <a:cs typeface="Roboto" panose="02000000000000000000" pitchFamily="2" charset="0"/>
              </a:rPr>
              <a:t> </a:t>
            </a:r>
            <a:r>
              <a:rPr lang="fr-FR" sz="4800" b="1" i="1" err="1">
                <a:solidFill>
                  <a:schemeClr val="accent6"/>
                </a:solidFill>
                <a:ea typeface="Roboto" panose="02000000000000000000" pitchFamily="2" charset="0"/>
                <a:cs typeface="Roboto" panose="02000000000000000000" pitchFamily="2" charset="0"/>
              </a:rPr>
              <a:t>aware</a:t>
            </a:r>
            <a:r>
              <a:rPr lang="fr-FR" sz="4800" b="1" i="1">
                <a:solidFill>
                  <a:schemeClr val="accent6"/>
                </a:solidFill>
                <a:ea typeface="Roboto" panose="02000000000000000000" pitchFamily="2" charset="0"/>
                <a:cs typeface="Roboto" panose="02000000000000000000" pitchFamily="2" charset="0"/>
              </a:rPr>
              <a:t> of </a:t>
            </a:r>
            <a:r>
              <a:rPr lang="fr-FR" sz="4800" b="1" i="1" err="1">
                <a:solidFill>
                  <a:schemeClr val="accent6"/>
                </a:solidFill>
                <a:ea typeface="Roboto" panose="02000000000000000000" pitchFamily="2" charset="0"/>
                <a:cs typeface="Roboto" panose="02000000000000000000" pitchFamily="2" charset="0"/>
              </a:rPr>
              <a:t>with</a:t>
            </a:r>
            <a:r>
              <a:rPr lang="fr-FR" sz="4800" b="1" i="1">
                <a:solidFill>
                  <a:schemeClr val="accent6"/>
                </a:solidFill>
                <a:ea typeface="Roboto" panose="02000000000000000000" pitchFamily="2" charset="0"/>
                <a:cs typeface="Roboto" panose="02000000000000000000" pitchFamily="2" charset="0"/>
              </a:rPr>
              <a:t> </a:t>
            </a:r>
            <a:r>
              <a:rPr lang="fr-FR" sz="4800" b="1" i="1" err="1">
                <a:solidFill>
                  <a:schemeClr val="accent6"/>
                </a:solidFill>
                <a:ea typeface="Roboto" panose="02000000000000000000" pitchFamily="2" charset="0"/>
                <a:cs typeface="Roboto" panose="02000000000000000000" pitchFamily="2" charset="0"/>
              </a:rPr>
              <a:t>strengths</a:t>
            </a:r>
            <a:r>
              <a:rPr lang="fr-FR" sz="4800" b="1" i="1">
                <a:solidFill>
                  <a:schemeClr val="accent6"/>
                </a:solidFill>
                <a:ea typeface="Roboto" panose="02000000000000000000" pitchFamily="2" charset="0"/>
                <a:cs typeface="Roboto" panose="02000000000000000000" pitchFamily="2" charset="0"/>
              </a:rPr>
              <a:t>!</a:t>
            </a:r>
            <a:endParaRPr lang="en-US" sz="4800" b="1" i="1">
              <a:solidFill>
                <a:schemeClr val="accent6"/>
              </a:solidFill>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762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149" grpId="0"/>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68215" y="517717"/>
            <a:ext cx="21486935" cy="2318583"/>
          </a:xfrm>
        </p:spPr>
        <p:txBody>
          <a:bodyPr/>
          <a:lstStyle/>
          <a:p>
            <a:pPr eaLnBrk="1" hangingPunct="1"/>
            <a:r>
              <a:rPr lang="fr-FR" sz="8000"/>
              <a:t>Important point about </a:t>
            </a:r>
            <a:r>
              <a:rPr lang="fr-FR" sz="8000" err="1"/>
              <a:t>Strength</a:t>
            </a:r>
            <a:r>
              <a:rPr lang="fr-FR" sz="8000"/>
              <a:t> </a:t>
            </a:r>
            <a:r>
              <a:rPr lang="fr-FR" sz="8000" err="1"/>
              <a:t>with</a:t>
            </a:r>
            <a:r>
              <a:rPr lang="fr-FR" sz="8000"/>
              <a:t> </a:t>
            </a:r>
            <a:r>
              <a:rPr lang="fr-FR" sz="8000" err="1"/>
              <a:t>salts</a:t>
            </a:r>
            <a:endParaRPr lang="fr-FR" sz="8000"/>
          </a:p>
        </p:txBody>
      </p:sp>
      <p:sp>
        <p:nvSpPr>
          <p:cNvPr id="93187" name="Rectangle 3"/>
          <p:cNvSpPr>
            <a:spLocks noGrp="1" noChangeArrowheads="1"/>
          </p:cNvSpPr>
          <p:nvPr>
            <p:ph type="body" idx="10"/>
          </p:nvPr>
        </p:nvSpPr>
        <p:spPr>
          <a:xfrm>
            <a:off x="876301" y="7696402"/>
            <a:ext cx="20036940" cy="5669244"/>
          </a:xfrm>
        </p:spPr>
        <p:txBody>
          <a:bodyPr/>
          <a:lstStyle/>
          <a:p>
            <a:r>
              <a:rPr lang="fr-FR" sz="4800">
                <a:solidFill>
                  <a:schemeClr val="tx1"/>
                </a:solidFill>
              </a:rPr>
              <a:t>Example: </a:t>
            </a:r>
            <a:endParaRPr lang="fr-FR" sz="4800" noProof="0">
              <a:solidFill>
                <a:schemeClr val="tx1"/>
              </a:solidFill>
            </a:endParaRPr>
          </a:p>
          <a:p>
            <a:pPr marL="762000" indent="-762000">
              <a:buFont typeface="Arial" panose="020B0604020202020204" pitchFamily="34" charset="0"/>
              <a:buChar char="•"/>
            </a:pPr>
            <a:r>
              <a:rPr lang="fr-FR" sz="4800" noProof="0" err="1">
                <a:solidFill>
                  <a:schemeClr val="tx1"/>
                </a:solidFill>
              </a:rPr>
              <a:t>Mefloquine</a:t>
            </a:r>
            <a:r>
              <a:rPr lang="fr-FR" sz="4800" noProof="0">
                <a:solidFill>
                  <a:schemeClr val="tx1"/>
                </a:solidFill>
              </a:rPr>
              <a:t> </a:t>
            </a:r>
            <a:r>
              <a:rPr lang="fr-FR" sz="4800" noProof="0" err="1">
                <a:solidFill>
                  <a:schemeClr val="tx1"/>
                </a:solidFill>
              </a:rPr>
              <a:t>hydrochloride</a:t>
            </a:r>
            <a:r>
              <a:rPr lang="fr-FR" sz="4800" noProof="0">
                <a:solidFill>
                  <a:schemeClr val="tx1"/>
                </a:solidFill>
              </a:rPr>
              <a:t>, 275 mg</a:t>
            </a:r>
          </a:p>
          <a:p>
            <a:r>
              <a:rPr lang="fr-FR" sz="4800" i="1">
                <a:solidFill>
                  <a:schemeClr val="tx1"/>
                </a:solidFill>
              </a:rPr>
              <a:t>	Equivalent to</a:t>
            </a:r>
          </a:p>
          <a:p>
            <a:pPr marL="762000" indent="-762000">
              <a:buFont typeface="Arial" panose="020B0604020202020204" pitchFamily="34" charset="0"/>
              <a:buChar char="•"/>
            </a:pPr>
            <a:r>
              <a:rPr lang="fr-FR" sz="4800" noProof="0" err="1">
                <a:solidFill>
                  <a:schemeClr val="tx1"/>
                </a:solidFill>
              </a:rPr>
              <a:t>Mefloquine</a:t>
            </a:r>
            <a:r>
              <a:rPr lang="fr-FR" sz="4800" noProof="0">
                <a:solidFill>
                  <a:schemeClr val="tx1"/>
                </a:solidFill>
              </a:rPr>
              <a:t> base, 250 mg</a:t>
            </a:r>
          </a:p>
          <a:p>
            <a:endParaRPr lang="fr-FR" sz="4800" noProof="0">
              <a:solidFill>
                <a:schemeClr val="tx1"/>
              </a:solidFill>
            </a:endParaRPr>
          </a:p>
          <a:p>
            <a:r>
              <a:rPr lang="fr-FR" sz="4800" b="1" i="1">
                <a:solidFill>
                  <a:schemeClr val="tx1"/>
                </a:solidFill>
              </a:rPr>
              <a:t>The </a:t>
            </a:r>
            <a:r>
              <a:rPr lang="fr-FR" sz="4800" b="1" i="1" err="1">
                <a:solidFill>
                  <a:schemeClr val="tx1"/>
                </a:solidFill>
              </a:rPr>
              <a:t>strength</a:t>
            </a:r>
            <a:r>
              <a:rPr lang="fr-FR" sz="4800" b="1" i="1">
                <a:solidFill>
                  <a:schemeClr val="tx1"/>
                </a:solidFill>
              </a:rPr>
              <a:t> </a:t>
            </a:r>
            <a:r>
              <a:rPr lang="fr-FR" sz="4800" b="1" i="1" err="1">
                <a:solidFill>
                  <a:schemeClr val="tx1"/>
                </a:solidFill>
              </a:rPr>
              <a:t>is</a:t>
            </a:r>
            <a:r>
              <a:rPr lang="fr-FR" sz="4800" b="1" i="1">
                <a:solidFill>
                  <a:schemeClr val="tx1"/>
                </a:solidFill>
              </a:rPr>
              <a:t> 250 mg </a:t>
            </a:r>
            <a:r>
              <a:rPr lang="fr-FR" sz="4800" b="1" i="1" err="1">
                <a:solidFill>
                  <a:schemeClr val="tx1"/>
                </a:solidFill>
              </a:rPr>
              <a:t>mefloquine</a:t>
            </a:r>
            <a:r>
              <a:rPr lang="fr-FR" sz="4800" b="1" i="1">
                <a:solidFill>
                  <a:schemeClr val="tx1"/>
                </a:solidFill>
              </a:rPr>
              <a:t>, not 275 mg.</a:t>
            </a:r>
          </a:p>
          <a:p>
            <a:endParaRPr lang="fr-FR" sz="4800" b="1" i="1">
              <a:solidFill>
                <a:schemeClr val="tx1"/>
              </a:solidFill>
            </a:endParaRPr>
          </a:p>
        </p:txBody>
      </p:sp>
      <p:sp>
        <p:nvSpPr>
          <p:cNvPr id="3" name="TextBox 2">
            <a:extLst>
              <a:ext uri="{FF2B5EF4-FFF2-40B4-BE49-F238E27FC236}">
                <a16:creationId xmlns:a16="http://schemas.microsoft.com/office/drawing/2014/main" id="{9503827C-1FE3-725E-8477-24B945DBC845}"/>
              </a:ext>
            </a:extLst>
          </p:cNvPr>
          <p:cNvSpPr txBox="1"/>
          <p:nvPr/>
        </p:nvSpPr>
        <p:spPr>
          <a:xfrm>
            <a:off x="571136" y="3110376"/>
            <a:ext cx="23087135" cy="4311950"/>
          </a:xfrm>
          <a:prstGeom prst="rect">
            <a:avLst/>
          </a:prstGeom>
          <a:noFill/>
        </p:spPr>
        <p:txBody>
          <a:bodyPr wrap="square">
            <a:spAutoFit/>
          </a:bodyPr>
          <a:lstStyle/>
          <a:p>
            <a:pPr>
              <a:lnSpc>
                <a:spcPct val="90000"/>
              </a:lnSpc>
              <a:spcBef>
                <a:spcPts val="100"/>
              </a:spcBef>
              <a:spcAft>
                <a:spcPts val="500"/>
              </a:spcAft>
            </a:pPr>
            <a:r>
              <a:rPr lang="fr-FR" sz="4800" b="1">
                <a:ea typeface="Roboto" panose="02000000000000000000" pitchFamily="2" charset="0"/>
                <a:cs typeface="Roboto" panose="02000000000000000000" pitchFamily="2" charset="0"/>
              </a:rPr>
              <a:t>You must </a:t>
            </a:r>
            <a:r>
              <a:rPr lang="fr-FR" sz="4800" b="1" err="1">
                <a:ea typeface="Roboto" panose="02000000000000000000" pitchFamily="2" charset="0"/>
                <a:cs typeface="Roboto" panose="02000000000000000000" pitchFamily="2" charset="0"/>
              </a:rPr>
              <a:t>always</a:t>
            </a:r>
            <a:r>
              <a:rPr lang="fr-FR" sz="4800" b="1">
                <a:ea typeface="Roboto" panose="02000000000000000000" pitchFamily="2" charset="0"/>
                <a:cs typeface="Roboto" panose="02000000000000000000" pitchFamily="2" charset="0"/>
              </a:rPr>
              <a:t> </a:t>
            </a:r>
            <a:r>
              <a:rPr lang="fr-FR" sz="4800" b="1" u="sng">
                <a:ea typeface="Roboto" panose="02000000000000000000" pitchFamily="2" charset="0"/>
                <a:cs typeface="Roboto" panose="02000000000000000000" pitchFamily="2" charset="0"/>
              </a:rPr>
              <a:t>record the base </a:t>
            </a:r>
            <a:r>
              <a:rPr lang="fr-FR" sz="4800" b="1" u="sng" err="1">
                <a:ea typeface="Roboto" panose="02000000000000000000" pitchFamily="2" charset="0"/>
                <a:cs typeface="Roboto" panose="02000000000000000000" pitchFamily="2" charset="0"/>
              </a:rPr>
              <a:t>strength</a:t>
            </a:r>
            <a:r>
              <a:rPr lang="fr-FR" sz="4800" b="1" u="sng">
                <a:ea typeface="Roboto" panose="02000000000000000000" pitchFamily="2" charset="0"/>
                <a:cs typeface="Roboto" panose="02000000000000000000" pitchFamily="2" charset="0"/>
              </a:rPr>
              <a:t> </a:t>
            </a:r>
            <a:r>
              <a:rPr lang="fr-FR" sz="4800" b="1">
                <a:ea typeface="Roboto" panose="02000000000000000000" pitchFamily="2" charset="0"/>
                <a:cs typeface="Roboto" panose="02000000000000000000" pitchFamily="2" charset="0"/>
              </a:rPr>
              <a:t>(WITHOUT </a:t>
            </a:r>
            <a:r>
              <a:rPr lang="fr-FR" sz="4800" b="1" err="1">
                <a:ea typeface="Roboto" panose="02000000000000000000" pitchFamily="2" charset="0"/>
                <a:cs typeface="Roboto" panose="02000000000000000000" pitchFamily="2" charset="0"/>
              </a:rPr>
              <a:t>salt</a:t>
            </a:r>
            <a:r>
              <a:rPr lang="fr-FR" sz="4800" b="1">
                <a:ea typeface="Roboto" panose="02000000000000000000" pitchFamily="2" charset="0"/>
                <a:cs typeface="Roboto" panose="02000000000000000000" pitchFamily="2" charset="0"/>
              </a:rPr>
              <a:t>).</a:t>
            </a:r>
          </a:p>
          <a:p>
            <a:pPr marL="1143000" lvl="1" indent="-685800">
              <a:lnSpc>
                <a:spcPct val="90000"/>
              </a:lnSpc>
              <a:spcBef>
                <a:spcPts val="100"/>
              </a:spcBef>
              <a:spcAft>
                <a:spcPts val="500"/>
              </a:spcAft>
              <a:buFont typeface="Arial" panose="020B0604020202020204" pitchFamily="34" charset="0"/>
              <a:buChar char="•"/>
            </a:pPr>
            <a:r>
              <a:rPr lang="fr-FR" sz="4800"/>
              <a:t>If </a:t>
            </a:r>
            <a:r>
              <a:rPr lang="fr-FR" sz="4800" err="1"/>
              <a:t>there</a:t>
            </a:r>
            <a:r>
              <a:rPr lang="fr-FR" sz="4800"/>
              <a:t> </a:t>
            </a:r>
            <a:r>
              <a:rPr lang="fr-FR" sz="4800" err="1"/>
              <a:t>is</a:t>
            </a:r>
            <a:r>
              <a:rPr lang="fr-FR" sz="4800"/>
              <a:t> no </a:t>
            </a:r>
            <a:r>
              <a:rPr lang="fr-FR" sz="4800" err="1"/>
              <a:t>salt</a:t>
            </a:r>
            <a:r>
              <a:rPr lang="fr-FR" sz="4800"/>
              <a:t> </a:t>
            </a:r>
            <a:r>
              <a:rPr lang="fr-FR" sz="4800" err="1"/>
              <a:t>written</a:t>
            </a:r>
            <a:r>
              <a:rPr lang="fr-FR" sz="4800"/>
              <a:t> </a:t>
            </a:r>
            <a:r>
              <a:rPr lang="fr-FR" sz="4800" err="1"/>
              <a:t>after</a:t>
            </a:r>
            <a:r>
              <a:rPr lang="fr-FR" sz="4800"/>
              <a:t> the active </a:t>
            </a:r>
            <a:r>
              <a:rPr lang="fr-FR" sz="4800" err="1"/>
              <a:t>ingredient</a:t>
            </a:r>
            <a:r>
              <a:rPr lang="fr-FR" sz="4800"/>
              <a:t>, the </a:t>
            </a:r>
            <a:r>
              <a:rPr lang="fr-FR" sz="4800" err="1"/>
              <a:t>strength</a:t>
            </a:r>
            <a:r>
              <a:rPr lang="fr-FR" sz="4800"/>
              <a:t> </a:t>
            </a:r>
            <a:r>
              <a:rPr lang="fr-FR" sz="4800" err="1"/>
              <a:t>mentioned</a:t>
            </a:r>
            <a:r>
              <a:rPr lang="fr-FR" sz="4800"/>
              <a:t> on the box </a:t>
            </a:r>
            <a:r>
              <a:rPr lang="fr-FR" sz="4800" err="1"/>
              <a:t>is</a:t>
            </a:r>
            <a:r>
              <a:rPr lang="fr-FR" sz="4800"/>
              <a:t> the base </a:t>
            </a:r>
            <a:r>
              <a:rPr lang="fr-FR" sz="4800" err="1"/>
              <a:t>strength</a:t>
            </a:r>
            <a:endParaRPr lang="fr-FR" sz="4800"/>
          </a:p>
          <a:p>
            <a:pPr lvl="1">
              <a:lnSpc>
                <a:spcPct val="90000"/>
              </a:lnSpc>
              <a:spcBef>
                <a:spcPts val="100"/>
              </a:spcBef>
              <a:spcAft>
                <a:spcPts val="500"/>
              </a:spcAft>
            </a:pPr>
            <a:endParaRPr lang="fr-FR" sz="4800"/>
          </a:p>
          <a:p>
            <a:pPr marL="1143000" lvl="1" indent="-685800">
              <a:lnSpc>
                <a:spcPct val="90000"/>
              </a:lnSpc>
              <a:spcBef>
                <a:spcPts val="100"/>
              </a:spcBef>
              <a:spcAft>
                <a:spcPts val="500"/>
              </a:spcAft>
              <a:buFont typeface="Arial" panose="020B0604020202020204" pitchFamily="34" charset="0"/>
              <a:buChar char="•"/>
            </a:pPr>
            <a:r>
              <a:rPr lang="fr-FR" sz="4800"/>
              <a:t>If a </a:t>
            </a:r>
            <a:r>
              <a:rPr lang="fr-FR" sz="4800" err="1"/>
              <a:t>salt</a:t>
            </a:r>
            <a:r>
              <a:rPr lang="fr-FR" sz="4800"/>
              <a:t> </a:t>
            </a:r>
            <a:r>
              <a:rPr lang="fr-FR" sz="4800" err="1"/>
              <a:t>is</a:t>
            </a:r>
            <a:r>
              <a:rPr lang="fr-FR" sz="4800"/>
              <a:t> </a:t>
            </a:r>
            <a:r>
              <a:rPr lang="fr-FR" sz="4800" err="1"/>
              <a:t>listed</a:t>
            </a:r>
            <a:r>
              <a:rPr lang="fr-FR" sz="4800"/>
              <a:t> (</a:t>
            </a:r>
            <a:r>
              <a:rPr lang="fr-FR" sz="4800" err="1"/>
              <a:t>hydrochloride</a:t>
            </a:r>
            <a:r>
              <a:rPr lang="fr-FR" sz="4800"/>
              <a:t>, </a:t>
            </a:r>
            <a:r>
              <a:rPr lang="fr-FR" sz="4800" err="1"/>
              <a:t>chloride</a:t>
            </a:r>
            <a:r>
              <a:rPr lang="fr-FR" sz="4800"/>
              <a:t> , phosphate, or sulfate, </a:t>
            </a:r>
            <a:r>
              <a:rPr lang="fr-FR" sz="4800" err="1"/>
              <a:t>etc</a:t>
            </a:r>
            <a:r>
              <a:rPr lang="fr-FR" sz="4800"/>
              <a:t>), look for the </a:t>
            </a:r>
            <a:r>
              <a:rPr lang="fr-FR" sz="4800" err="1"/>
              <a:t>word</a:t>
            </a:r>
            <a:r>
              <a:rPr lang="fr-FR" sz="4800"/>
              <a:t> "Base" or "</a:t>
            </a:r>
            <a:r>
              <a:rPr lang="fr-FR" sz="4800" err="1"/>
              <a:t>equivalent</a:t>
            </a:r>
            <a:r>
              <a:rPr lang="fr-FR" sz="4800"/>
              <a:t> to" to </a:t>
            </a:r>
            <a:r>
              <a:rPr lang="fr-FR" sz="4800" err="1"/>
              <a:t>find</a:t>
            </a:r>
            <a:r>
              <a:rPr lang="fr-FR" sz="4800"/>
              <a:t> the base </a:t>
            </a:r>
            <a:r>
              <a:rPr lang="fr-FR" sz="4800" err="1"/>
              <a:t>strength</a:t>
            </a:r>
            <a:r>
              <a:rPr lang="fr-FR" sz="4800"/>
              <a:t>.</a:t>
            </a:r>
          </a:p>
        </p:txBody>
      </p:sp>
      <p:pic>
        <p:nvPicPr>
          <p:cNvPr id="2" name="Picture 5" descr="Light%2520Bulb">
            <a:hlinkClick r:id="rId2"/>
            <a:extLst>
              <a:ext uri="{FF2B5EF4-FFF2-40B4-BE49-F238E27FC236}">
                <a16:creationId xmlns:a16="http://schemas.microsoft.com/office/drawing/2014/main" id="{9031927A-841E-6856-A1F4-BFDE3724C2BA}"/>
              </a:ext>
            </a:extLst>
          </p:cNvPr>
          <p:cNvPicPr>
            <a:picLocks noChangeAspect="1" noChangeArrowheads="1"/>
          </p:cNvPicPr>
          <p:nvPr/>
        </p:nvPicPr>
        <p:blipFill>
          <a:blip r:embed="rId3" cstate="print"/>
          <a:srcRect/>
          <a:stretch>
            <a:fillRect/>
          </a:stretch>
        </p:blipFill>
        <p:spPr bwMode="auto">
          <a:xfrm>
            <a:off x="19878676" y="350354"/>
            <a:ext cx="2069129" cy="2305600"/>
          </a:xfrm>
          <a:prstGeom prst="rect">
            <a:avLst/>
          </a:prstGeom>
          <a:noFill/>
          <a:ln w="9525">
            <a:noFill/>
            <a:miter lim="800000"/>
            <a:headEnd/>
            <a:tailEnd/>
          </a:ln>
        </p:spPr>
      </p:pic>
    </p:spTree>
    <p:extLst>
      <p:ext uri="{BB962C8B-B14F-4D97-AF65-F5344CB8AC3E}">
        <p14:creationId xmlns:p14="http://schemas.microsoft.com/office/powerpoint/2010/main" val="348642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idx="4294967295"/>
          </p:nvPr>
        </p:nvSpPr>
        <p:spPr>
          <a:xfrm>
            <a:off x="439016" y="-76161"/>
            <a:ext cx="23505968" cy="4534575"/>
          </a:xfrm>
        </p:spPr>
        <p:txBody>
          <a:bodyPr/>
          <a:lstStyle/>
          <a:p>
            <a:pPr eaLnBrk="1" hangingPunct="1"/>
            <a:r>
              <a:rPr lang="fr-FR" sz="8000" b="0" noProof="0" err="1">
                <a:solidFill>
                  <a:schemeClr val="tx1"/>
                </a:solidFill>
              </a:rPr>
              <a:t>When</a:t>
            </a:r>
            <a:r>
              <a:rPr lang="fr-FR" sz="8000" b="0" noProof="0">
                <a:solidFill>
                  <a:schemeClr val="tx1"/>
                </a:solidFill>
              </a:rPr>
              <a:t> an active </a:t>
            </a:r>
            <a:r>
              <a:rPr lang="fr-FR" sz="8000" b="0" noProof="0" err="1">
                <a:solidFill>
                  <a:schemeClr val="tx1"/>
                </a:solidFill>
              </a:rPr>
              <a:t>ingredient</a:t>
            </a:r>
            <a:r>
              <a:rPr lang="fr-FR" sz="8000" b="0" noProof="0">
                <a:solidFill>
                  <a:schemeClr val="tx1"/>
                </a:solidFill>
              </a:rPr>
              <a:t> </a:t>
            </a:r>
            <a:r>
              <a:rPr lang="fr-FR" sz="8000" b="0" noProof="0" err="1">
                <a:solidFill>
                  <a:schemeClr val="tx1"/>
                </a:solidFill>
              </a:rPr>
              <a:t>is</a:t>
            </a:r>
            <a:r>
              <a:rPr lang="fr-FR" sz="8000" b="0" noProof="0">
                <a:solidFill>
                  <a:schemeClr val="tx1"/>
                </a:solidFill>
              </a:rPr>
              <a:t> </a:t>
            </a:r>
            <a:r>
              <a:rPr lang="fr-FR" sz="8000" b="0" noProof="0" err="1">
                <a:solidFill>
                  <a:schemeClr val="tx1"/>
                </a:solidFill>
              </a:rPr>
              <a:t>combined</a:t>
            </a:r>
            <a:r>
              <a:rPr lang="fr-FR" sz="8000" b="0" noProof="0">
                <a:solidFill>
                  <a:schemeClr val="tx1"/>
                </a:solidFill>
              </a:rPr>
              <a:t> </a:t>
            </a:r>
            <a:r>
              <a:rPr lang="fr-FR" sz="8000" b="0" noProof="0" err="1">
                <a:solidFill>
                  <a:schemeClr val="tx1"/>
                </a:solidFill>
              </a:rPr>
              <a:t>with</a:t>
            </a:r>
            <a:r>
              <a:rPr lang="fr-FR" sz="8000" b="0" noProof="0">
                <a:solidFill>
                  <a:schemeClr val="tx1"/>
                </a:solidFill>
              </a:rPr>
              <a:t> a </a:t>
            </a:r>
            <a:r>
              <a:rPr lang="fr-FR" sz="8000" b="0" noProof="0" err="1">
                <a:solidFill>
                  <a:schemeClr val="tx1"/>
                </a:solidFill>
              </a:rPr>
              <a:t>salt</a:t>
            </a:r>
            <a:r>
              <a:rPr lang="fr-FR" sz="8000" b="0" noProof="0">
                <a:solidFill>
                  <a:schemeClr val="tx1"/>
                </a:solidFill>
              </a:rPr>
              <a:t>,  the label </a:t>
            </a:r>
            <a:r>
              <a:rPr lang="fr-FR" sz="8000" b="0" u="sng" noProof="0" err="1">
                <a:solidFill>
                  <a:schemeClr val="tx1"/>
                </a:solidFill>
              </a:rPr>
              <a:t>sometimes</a:t>
            </a:r>
            <a:r>
              <a:rPr lang="fr-FR" sz="8000" b="0" u="sng" noProof="0">
                <a:solidFill>
                  <a:schemeClr val="tx1"/>
                </a:solidFill>
              </a:rPr>
              <a:t> </a:t>
            </a:r>
            <a:r>
              <a:rPr lang="fr-FR" sz="8000" b="0" noProof="0" err="1">
                <a:solidFill>
                  <a:schemeClr val="tx1"/>
                </a:solidFill>
              </a:rPr>
              <a:t>specifies</a:t>
            </a:r>
            <a:r>
              <a:rPr lang="fr-FR" sz="8000" b="0" noProof="0">
                <a:solidFill>
                  <a:schemeClr val="tx1"/>
                </a:solidFill>
              </a:rPr>
              <a:t> the active </a:t>
            </a:r>
            <a:r>
              <a:rPr lang="fr-FR" sz="8000" b="0" noProof="0" err="1">
                <a:solidFill>
                  <a:schemeClr val="tx1"/>
                </a:solidFill>
              </a:rPr>
              <a:t>ingredient</a:t>
            </a:r>
            <a:r>
              <a:rPr lang="fr-FR" sz="8000" b="0" noProof="0">
                <a:solidFill>
                  <a:schemeClr val="tx1"/>
                </a:solidFill>
              </a:rPr>
              <a:t> as a </a:t>
            </a:r>
            <a:r>
              <a:rPr lang="fr-FR" sz="8000" noProof="0">
                <a:solidFill>
                  <a:schemeClr val="tx1"/>
                </a:solidFill>
              </a:rPr>
              <a:t>Base</a:t>
            </a:r>
            <a:endParaRPr lang="fr-FR" sz="8000" noProof="0"/>
          </a:p>
        </p:txBody>
      </p:sp>
      <p:grpSp>
        <p:nvGrpSpPr>
          <p:cNvPr id="3" name="Group 2">
            <a:extLst>
              <a:ext uri="{FF2B5EF4-FFF2-40B4-BE49-F238E27FC236}">
                <a16:creationId xmlns:a16="http://schemas.microsoft.com/office/drawing/2014/main" id="{C3409BE6-2025-6D4A-BB22-1A7350FE1E59}"/>
              </a:ext>
            </a:extLst>
          </p:cNvPr>
          <p:cNvGrpSpPr/>
          <p:nvPr/>
        </p:nvGrpSpPr>
        <p:grpSpPr>
          <a:xfrm>
            <a:off x="4629150" y="4114800"/>
            <a:ext cx="12744450" cy="9067802"/>
            <a:chOff x="5056909" y="3581398"/>
            <a:chExt cx="12316691" cy="9601204"/>
          </a:xfrm>
        </p:grpSpPr>
        <p:pic>
          <p:nvPicPr>
            <p:cNvPr id="2" name="Picture 3" descr="E:\DRC OS 2013 drugs\IMG_0606.JPG"/>
            <p:cNvPicPr>
              <a:picLocks noChangeAspect="1" noChangeArrowheads="1"/>
            </p:cNvPicPr>
            <p:nvPr/>
          </p:nvPicPr>
          <p:blipFill>
            <a:blip r:embed="rId3" cstate="screen"/>
            <a:srcRect/>
            <a:stretch>
              <a:fillRect/>
            </a:stretch>
          </p:blipFill>
          <p:spPr bwMode="auto">
            <a:xfrm rot="5400000">
              <a:off x="6104804" y="2533503"/>
              <a:ext cx="9601204" cy="11696994"/>
            </a:xfrm>
            <a:prstGeom prst="rect">
              <a:avLst/>
            </a:prstGeom>
            <a:noFill/>
          </p:spPr>
        </p:pic>
        <p:cxnSp>
          <p:nvCxnSpPr>
            <p:cNvPr id="14" name="Straight Arrow Connector 13"/>
            <p:cNvCxnSpPr/>
            <p:nvPr/>
          </p:nvCxnSpPr>
          <p:spPr bwMode="auto">
            <a:xfrm flipH="1">
              <a:off x="15392400" y="5334000"/>
              <a:ext cx="1981200" cy="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5" name="Straight Arrow Connector 14"/>
            <p:cNvCxnSpPr/>
            <p:nvPr/>
          </p:nvCxnSpPr>
          <p:spPr bwMode="auto">
            <a:xfrm flipH="1">
              <a:off x="15392400" y="5791200"/>
              <a:ext cx="1981200" cy="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sp>
        <p:nvSpPr>
          <p:cNvPr id="16" name="TextBox 15"/>
          <p:cNvSpPr txBox="1"/>
          <p:nvPr/>
        </p:nvSpPr>
        <p:spPr>
          <a:xfrm>
            <a:off x="17697450" y="4668405"/>
            <a:ext cx="5049982" cy="1323439"/>
          </a:xfrm>
          <a:prstGeom prst="rect">
            <a:avLst/>
          </a:prstGeom>
          <a:noFill/>
        </p:spPr>
        <p:txBody>
          <a:bodyPr wrap="square" rtlCol="0">
            <a:spAutoFit/>
          </a:bodyPr>
          <a:lstStyle/>
          <a:p>
            <a:pPr defTabSz="1828800" eaLnBrk="0" fontAlgn="base" hangingPunct="0">
              <a:spcBef>
                <a:spcPct val="0"/>
              </a:spcBef>
              <a:spcAft>
                <a:spcPct val="0"/>
              </a:spcAft>
              <a:defRPr/>
            </a:pPr>
            <a:r>
              <a:rPr lang="en-GB" sz="4000">
                <a:solidFill>
                  <a:srgbClr val="000000"/>
                </a:solidFill>
                <a:ea typeface="ＭＳ Ｐゴシック" pitchFamily="34" charset="-128"/>
              </a:rPr>
              <a:t>Quinine</a:t>
            </a:r>
            <a:br>
              <a:rPr lang="en-GB" sz="4000">
                <a:solidFill>
                  <a:srgbClr val="000000"/>
                </a:solidFill>
                <a:ea typeface="ＭＳ Ｐゴシック" pitchFamily="34" charset="-128"/>
              </a:rPr>
            </a:br>
            <a:r>
              <a:rPr lang="en-GB" sz="4000">
                <a:solidFill>
                  <a:srgbClr val="000000"/>
                </a:solidFill>
                <a:ea typeface="ＭＳ Ｐゴシック" pitchFamily="34" charset="-128"/>
              </a:rPr>
              <a:t>Dihydrochloride</a:t>
            </a:r>
          </a:p>
        </p:txBody>
      </p:sp>
      <p:sp>
        <p:nvSpPr>
          <p:cNvPr id="17" name="TextBox 16"/>
          <p:cNvSpPr txBox="1"/>
          <p:nvPr/>
        </p:nvSpPr>
        <p:spPr>
          <a:xfrm>
            <a:off x="17697450" y="5960097"/>
            <a:ext cx="4476750" cy="1323439"/>
          </a:xfrm>
          <a:prstGeom prst="rect">
            <a:avLst/>
          </a:prstGeom>
          <a:noFill/>
        </p:spPr>
        <p:txBody>
          <a:bodyPr wrap="square" rtlCol="0">
            <a:spAutoFit/>
          </a:bodyPr>
          <a:lstStyle/>
          <a:p>
            <a:pPr defTabSz="1828800" eaLnBrk="0" fontAlgn="base" hangingPunct="0">
              <a:spcBef>
                <a:spcPct val="0"/>
              </a:spcBef>
              <a:spcAft>
                <a:spcPct val="0"/>
              </a:spcAft>
              <a:defRPr/>
            </a:pPr>
            <a:r>
              <a:rPr lang="en-GB" sz="4000">
                <a:solidFill>
                  <a:srgbClr val="000000"/>
                </a:solidFill>
                <a:ea typeface="ＭＳ Ｐゴシック" pitchFamily="34" charset="-128"/>
              </a:rPr>
              <a:t>Quinine</a:t>
            </a:r>
            <a:br>
              <a:rPr lang="en-GB" sz="4000">
                <a:solidFill>
                  <a:srgbClr val="000000"/>
                </a:solidFill>
                <a:ea typeface="ＭＳ Ｐゴシック" pitchFamily="34" charset="-128"/>
              </a:rPr>
            </a:br>
            <a:r>
              <a:rPr lang="en-GB" sz="4000" b="1">
                <a:solidFill>
                  <a:srgbClr val="000000"/>
                </a:solidFill>
                <a:ea typeface="ＭＳ Ｐゴシック" pitchFamily="34" charset="-128"/>
              </a:rPr>
              <a:t>Base</a:t>
            </a:r>
          </a:p>
        </p:txBody>
      </p:sp>
    </p:spTree>
    <p:extLst>
      <p:ext uri="{BB962C8B-B14F-4D97-AF65-F5344CB8AC3E}">
        <p14:creationId xmlns:p14="http://schemas.microsoft.com/office/powerpoint/2010/main" val="425149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8CD3AB-D967-3B60-04D5-88E5B412FD36}"/>
              </a:ext>
            </a:extLst>
          </p:cNvPr>
          <p:cNvGrpSpPr/>
          <p:nvPr/>
        </p:nvGrpSpPr>
        <p:grpSpPr>
          <a:xfrm>
            <a:off x="3800475" y="2819399"/>
            <a:ext cx="16783050" cy="7810501"/>
            <a:chOff x="4284188" y="2826917"/>
            <a:chExt cx="15849600" cy="7467600"/>
          </a:xfrm>
        </p:grpSpPr>
        <p:pic>
          <p:nvPicPr>
            <p:cNvPr id="58371" name="Picture 2" descr="C:\Users\Julius\Documents\ACTWatch docs\drug_dbase\Country_drugs\Website_drugs\NonART\DSC01147.JPG"/>
            <p:cNvPicPr>
              <a:picLocks noChangeAspect="1" noChangeArrowheads="1"/>
            </p:cNvPicPr>
            <p:nvPr/>
          </p:nvPicPr>
          <p:blipFill>
            <a:blip r:embed="rId2" cstate="screen">
              <a:lum bright="20000" contrast="40000"/>
            </a:blip>
            <a:srcRect/>
            <a:stretch>
              <a:fillRect/>
            </a:stretch>
          </p:blipFill>
          <p:spPr bwMode="auto">
            <a:xfrm>
              <a:off x="4284188" y="2826917"/>
              <a:ext cx="15849600" cy="7467600"/>
            </a:xfrm>
            <a:prstGeom prst="rect">
              <a:avLst/>
            </a:prstGeom>
            <a:noFill/>
            <a:ln w="9525">
              <a:noFill/>
              <a:miter lim="800000"/>
              <a:headEnd/>
              <a:tailEnd/>
            </a:ln>
          </p:spPr>
        </p:pic>
        <p:sp>
          <p:nvSpPr>
            <p:cNvPr id="6" name="Rectangle: Rounded Corners 5"/>
            <p:cNvSpPr>
              <a:spLocks noChangeArrowheads="1"/>
            </p:cNvSpPr>
            <p:nvPr/>
          </p:nvSpPr>
          <p:spPr bwMode="auto">
            <a:xfrm>
              <a:off x="8839200" y="6400800"/>
              <a:ext cx="8686800" cy="2133600"/>
            </a:xfrm>
            <a:prstGeom prst="roundRect">
              <a:avLst/>
            </a:prstGeom>
            <a:noFill/>
            <a:ln w="38100">
              <a:solidFill>
                <a:srgbClr val="FF3300"/>
              </a:solidFill>
              <a:round/>
              <a:headEnd/>
              <a:tailEnd/>
            </a:ln>
          </p:spPr>
          <p:txBody>
            <a:bodyPr wrap="none" anchor="ctr"/>
            <a:lstStyle/>
            <a:p>
              <a:pPr defTabSz="1828800" eaLnBrk="0" fontAlgn="base" hangingPunct="0">
                <a:spcBef>
                  <a:spcPct val="0"/>
                </a:spcBef>
                <a:spcAft>
                  <a:spcPct val="0"/>
                </a:spcAft>
                <a:defRPr/>
              </a:pPr>
              <a:endParaRPr lang="en-GB" sz="4800" u="sng">
                <a:solidFill>
                  <a:srgbClr val="000000"/>
                </a:solidFill>
                <a:latin typeface="Arial" charset="0"/>
                <a:ea typeface="ＭＳ Ｐゴシック" pitchFamily="34" charset="-128"/>
              </a:endParaRPr>
            </a:p>
          </p:txBody>
        </p:sp>
      </p:grpSp>
      <p:sp>
        <p:nvSpPr>
          <p:cNvPr id="5" name="Rectangle 2"/>
          <p:cNvSpPr txBox="1">
            <a:spLocks noChangeArrowheads="1"/>
          </p:cNvSpPr>
          <p:nvPr/>
        </p:nvSpPr>
        <p:spPr bwMode="auto">
          <a:xfrm>
            <a:off x="552450" y="152400"/>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fr-FR" sz="8000" b="1" kern="0">
                <a:latin typeface="+mj-lt"/>
                <a:ea typeface="ＭＳ Ｐゴシック"/>
              </a:rPr>
              <a:t> OTHER EXAMPLES</a:t>
            </a:r>
          </a:p>
        </p:txBody>
      </p:sp>
    </p:spTree>
    <p:extLst>
      <p:ext uri="{BB962C8B-B14F-4D97-AF65-F5344CB8AC3E}">
        <p14:creationId xmlns:p14="http://schemas.microsoft.com/office/powerpoint/2010/main" val="41747424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609600" y="266700"/>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fontAlgn="base">
              <a:spcBef>
                <a:spcPct val="0"/>
              </a:spcBef>
              <a:spcAft>
                <a:spcPct val="0"/>
              </a:spcAft>
              <a:defRPr/>
            </a:pPr>
            <a:r>
              <a:rPr lang="fr-FR" sz="8000" b="1" kern="0">
                <a:latin typeface="+mj-lt"/>
                <a:ea typeface="ＭＳ Ｐゴシック"/>
              </a:rPr>
              <a:t> OTHER EXAMPLES</a:t>
            </a:r>
          </a:p>
        </p:txBody>
      </p:sp>
      <p:grpSp>
        <p:nvGrpSpPr>
          <p:cNvPr id="3" name="Group 2">
            <a:extLst>
              <a:ext uri="{FF2B5EF4-FFF2-40B4-BE49-F238E27FC236}">
                <a16:creationId xmlns:a16="http://schemas.microsoft.com/office/drawing/2014/main" id="{F2680D47-CCE0-FAEA-E619-4D9BC7E47644}"/>
              </a:ext>
            </a:extLst>
          </p:cNvPr>
          <p:cNvGrpSpPr/>
          <p:nvPr/>
        </p:nvGrpSpPr>
        <p:grpSpPr>
          <a:xfrm>
            <a:off x="3352800" y="2206752"/>
            <a:ext cx="17678400" cy="9302496"/>
            <a:chOff x="3352800" y="3200400"/>
            <a:chExt cx="17678400" cy="9302496"/>
          </a:xfrm>
        </p:grpSpPr>
        <p:pic>
          <p:nvPicPr>
            <p:cNvPr id="140290" name="Picture 2" descr="C:\Users\Julius\Documents\ACTWatch docs\drug_dbase\Country_drugs\Website_drugs\NonART\DSC01228.JPG"/>
            <p:cNvPicPr>
              <a:picLocks noChangeAspect="1" noChangeArrowheads="1"/>
            </p:cNvPicPr>
            <p:nvPr/>
          </p:nvPicPr>
          <p:blipFill>
            <a:blip r:embed="rId2" cstate="screen">
              <a:lum bright="20000" contrast="40000"/>
            </a:blip>
            <a:stretch>
              <a:fillRect/>
            </a:stretch>
          </p:blipFill>
          <p:spPr bwMode="auto">
            <a:xfrm>
              <a:off x="3352800" y="3200400"/>
              <a:ext cx="17678400" cy="9302496"/>
            </a:xfrm>
            <a:prstGeom prst="rect">
              <a:avLst/>
            </a:prstGeom>
            <a:noFill/>
            <a:ln>
              <a:noFill/>
            </a:ln>
          </p:spPr>
        </p:pic>
        <p:sp>
          <p:nvSpPr>
            <p:cNvPr id="2" name="Rectangle: Rounded Corners 1">
              <a:extLst>
                <a:ext uri="{FF2B5EF4-FFF2-40B4-BE49-F238E27FC236}">
                  <a16:creationId xmlns:a16="http://schemas.microsoft.com/office/drawing/2014/main" id="{6244D7F3-7E5E-C4FB-D131-A1C1485F5301}"/>
                </a:ext>
              </a:extLst>
            </p:cNvPr>
            <p:cNvSpPr>
              <a:spLocks noChangeArrowheads="1"/>
            </p:cNvSpPr>
            <p:nvPr/>
          </p:nvSpPr>
          <p:spPr bwMode="auto">
            <a:xfrm>
              <a:off x="8229600" y="8367824"/>
              <a:ext cx="11887200" cy="2133600"/>
            </a:xfrm>
            <a:prstGeom prst="roundRect">
              <a:avLst/>
            </a:prstGeom>
            <a:noFill/>
            <a:ln w="38100">
              <a:solidFill>
                <a:srgbClr val="FF3300"/>
              </a:solidFill>
              <a:round/>
              <a:headEnd/>
              <a:tailEnd/>
            </a:ln>
          </p:spPr>
          <p:txBody>
            <a:bodyPr wrap="none" anchor="ctr"/>
            <a:lstStyle/>
            <a:p>
              <a:pPr defTabSz="1828800" eaLnBrk="0" fontAlgn="base" hangingPunct="0">
                <a:spcBef>
                  <a:spcPct val="0"/>
                </a:spcBef>
                <a:spcAft>
                  <a:spcPct val="0"/>
                </a:spcAft>
                <a:defRPr/>
              </a:pPr>
              <a:endParaRPr lang="en-GB" sz="4800" u="sng">
                <a:solidFill>
                  <a:srgbClr val="000000"/>
                </a:solidFill>
                <a:latin typeface="Arial" charset="0"/>
                <a:ea typeface="ＭＳ Ｐゴシック" pitchFamily="34" charset="-128"/>
              </a:endParaRPr>
            </a:p>
          </p:txBody>
        </p:sp>
      </p:grpSp>
    </p:spTree>
    <p:extLst>
      <p:ext uri="{BB962C8B-B14F-4D97-AF65-F5344CB8AC3E}">
        <p14:creationId xmlns:p14="http://schemas.microsoft.com/office/powerpoint/2010/main" val="504250348"/>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B31801-532B-4E85-8BA0-D0F03C7A4EBC}">
  <ds:schemaRefs>
    <ds:schemaRef ds:uri="http://schemas.microsoft.com/sharepoint/v3/contenttype/forms"/>
  </ds:schemaRefs>
</ds:datastoreItem>
</file>

<file path=customXml/itemProps2.xml><?xml version="1.0" encoding="utf-8"?>
<ds:datastoreItem xmlns:ds="http://schemas.openxmlformats.org/officeDocument/2006/customXml" ds:itemID="{D73D2A0E-9781-41B0-BBC6-7FB6676C36F2}">
  <ds:schemaRefs>
    <ds:schemaRef ds:uri="1011fb24-49a0-463f-ada9-a8217d0aa252"/>
    <ds:schemaRef ds:uri="a72d8ac4-480f-42af-94c3-1b0dbed1ee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86EA75C-F81A-4DF5-B262-45323D72E017}">
  <ds:schemaRefs>
    <ds:schemaRef ds:uri="1011fb24-49a0-463f-ada9-a8217d0aa252"/>
    <ds:schemaRef ds:uri="a72d8ac4-480f-42af-94c3-1b0dbed1ee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PSI</Template>
  <TotalTime>0</TotalTime>
  <Words>17420</Words>
  <Application>Microsoft Office PowerPoint</Application>
  <PresentationFormat>Custom</PresentationFormat>
  <Paragraphs>3241</Paragraphs>
  <Slides>263</Slides>
  <Notes>174</Notes>
  <HiddenSlides>5</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263</vt:i4>
      </vt:variant>
    </vt:vector>
  </HeadingPairs>
  <TitlesOfParts>
    <vt:vector size="284" baseType="lpstr">
      <vt:lpstr>Poppins</vt:lpstr>
      <vt:lpstr>Poppins Black</vt:lpstr>
      <vt:lpstr>Calibri</vt:lpstr>
      <vt:lpstr>Poppins Light</vt:lpstr>
      <vt:lpstr>SimSun</vt:lpstr>
      <vt:lpstr>Courier New</vt:lpstr>
      <vt:lpstr>Times</vt:lpstr>
      <vt:lpstr>MS PGothic</vt:lpstr>
      <vt:lpstr>Times New Roman</vt:lpstr>
      <vt:lpstr>Roboto Light</vt:lpstr>
      <vt:lpstr>Verdana</vt:lpstr>
      <vt:lpstr>Roboto Light (Body)</vt:lpstr>
      <vt:lpstr>Arial</vt:lpstr>
      <vt:lpstr>Roboto</vt:lpstr>
      <vt:lpstr>Calibri Light</vt:lpstr>
      <vt:lpstr>-apple-system</vt:lpstr>
      <vt:lpstr>Wingdings</vt:lpstr>
      <vt:lpstr>Arial Narrow</vt:lpstr>
      <vt:lpstr>Poppins Bold</vt:lpstr>
      <vt:lpstr>MS PGothic</vt:lpstr>
      <vt:lpstr>PSI</vt:lpstr>
      <vt:lpstr>PowerPoint Presentation</vt:lpstr>
      <vt:lpstr>Agenda</vt:lpstr>
      <vt:lpstr>In this module, you will learn everything you need to know to complete aN AUDIt of Antimalarial drugs </vt:lpstr>
      <vt:lpstr>For the training we will use a paper audit form for practice </vt:lpstr>
      <vt:lpstr>2.1 Generic and brand names </vt:lpstr>
      <vt:lpstr>PowerPoint Presentation</vt:lpstr>
      <vt:lpstr>PowerPoint Presentation</vt:lpstr>
      <vt:lpstr>Main objective: To be able to fill in antimalarial drug audit forms accurately and correctly</vt:lpstr>
      <vt:lpstr>Who among you has ever had malaria?  What MEDICATION did you receive? </vt:lpstr>
      <vt:lpstr>PowerPoint Presentation</vt:lpstr>
      <vt:lpstr>Example: Generic and brand names for non-medicine product </vt:lpstr>
      <vt:lpstr>EXAMPLE: Medicine</vt:lpstr>
      <vt:lpstr>Can you think of any other examples of Generic Names and Brand Names for drugs?</vt:lpstr>
      <vt:lpstr>Important note about Brand Names FOR THIS STUDY</vt:lpstr>
      <vt:lpstr> Examples of brand names</vt:lpstr>
      <vt:lpstr>Examples of brand names</vt:lpstr>
      <vt:lpstr>Examples of brand names</vt:lpstr>
      <vt:lpstr>Examples of brand names</vt:lpstr>
      <vt:lpstr> Examples of brand names</vt:lpstr>
      <vt:lpstr>PowerPoint Presentation</vt:lpstr>
      <vt:lpstr>Examples of brand names</vt:lpstr>
      <vt:lpstr>Examples of brand names</vt:lpstr>
      <vt:lpstr>What about products with no brand name?</vt:lpstr>
      <vt:lpstr>PowerPoint Presentation</vt:lpstr>
      <vt:lpstr>Active ingredients and Generic names</vt:lpstr>
      <vt:lpstr>Reminder: What is the Generic Name of a drug? </vt:lpstr>
      <vt:lpstr>Medicines can have one or more active ingreDients   The generic name refers to all active ingreDients </vt:lpstr>
      <vt:lpstr> Examples: 1 active ingredient</vt:lpstr>
      <vt:lpstr> Examples: 2+ active ingredientS</vt:lpstr>
      <vt:lpstr> Examples: 3 ACTIVE INGREDIENTS</vt:lpstr>
      <vt:lpstr>What are the most common ACTIVE INGREDIENTS IN  antimalarials? </vt:lpstr>
      <vt:lpstr>PowerPoint Presentation</vt:lpstr>
      <vt:lpstr>PowerPoint Presentation</vt:lpstr>
      <vt:lpstr> Important</vt:lpstr>
      <vt:lpstr>we are only interested In TRUE antimalarial drugs!</vt:lpstr>
      <vt:lpstr> Other drugs used to treat malaria</vt:lpstr>
      <vt:lpstr>Manufacturer &amp; Country of manufacture</vt:lpstr>
      <vt:lpstr> Manufacturer</vt:lpstr>
      <vt:lpstr> Manufacturer</vt:lpstr>
      <vt:lpstr>PowerPoint Presentation</vt:lpstr>
      <vt:lpstr>PowerPoint Presentation</vt:lpstr>
      <vt:lpstr>PowerPoint Presentation</vt:lpstr>
      <vt:lpstr>PowerPoint Presentation</vt:lpstr>
      <vt:lpstr>Other company types may be written on the packaging</vt:lpstr>
      <vt:lpstr>PowerPoint Presentation</vt:lpstr>
      <vt:lpstr>PowerPoint Presentation</vt:lpstr>
      <vt:lpstr> Example</vt:lpstr>
      <vt:lpstr> Example</vt:lpstr>
      <vt:lpstr> Example</vt:lpstr>
      <vt:lpstr> Example</vt:lpstr>
      <vt:lpstr> Example</vt:lpstr>
      <vt:lpstr> Example</vt:lpstr>
      <vt:lpstr>Summary</vt:lpstr>
      <vt:lpstr>Summary: MANUFACTURER AND COUNTRY OF MANUFACTURE </vt:lpstr>
      <vt:lpstr> Review:</vt:lpstr>
      <vt:lpstr>Activity 1</vt:lpstr>
      <vt:lpstr>PowerPoint Presentation</vt:lpstr>
      <vt:lpstr>PowerPoint Presentation</vt:lpstr>
      <vt:lpstr>PowerPoint Presentation</vt:lpstr>
      <vt:lpstr>PowerPoint Presentation</vt:lpstr>
      <vt:lpstr>PowerPoint Presentation</vt:lpstr>
      <vt:lpstr>PowerPoint Presentation</vt:lpstr>
      <vt:lpstr>ANSWERS:</vt:lpstr>
      <vt:lpstr>PowerPoint Presentation</vt:lpstr>
      <vt:lpstr>2.2 Dosage form and strength</vt:lpstr>
      <vt:lpstr>PowerPoint Presentation</vt:lpstr>
      <vt:lpstr>PowerPoint Presentation</vt:lpstr>
      <vt:lpstr>Main objective: To be able to fill in antimalarial drug audit forms accurately and correctly</vt:lpstr>
      <vt:lpstr>Dosage form</vt:lpstr>
      <vt:lpstr>Tablets</vt:lpstr>
      <vt:lpstr>Tablets May be  fixed-dose combination (FDC) OR non-fdc</vt:lpstr>
      <vt:lpstr>FDC</vt:lpstr>
      <vt:lpstr>Fdc EXAMPLES</vt:lpstr>
      <vt:lpstr>non-FDC EXAMPLES</vt:lpstr>
      <vt:lpstr>SUPPOSITORIES</vt:lpstr>
      <vt:lpstr>Suppositories</vt:lpstr>
      <vt:lpstr>Granules</vt:lpstr>
      <vt:lpstr>SUSPENSIONS</vt:lpstr>
      <vt:lpstr>SYRUPS</vt:lpstr>
      <vt:lpstr>DROPS</vt:lpstr>
      <vt:lpstr>INJECTIONS</vt:lpstr>
      <vt:lpstr>Liquid injections are stored in ampoules</vt:lpstr>
      <vt:lpstr>LIQUID INJECTIONS</vt:lpstr>
      <vt:lpstr>POWDER INJECTIONS</vt:lpstr>
      <vt:lpstr>PowerPoint Presentation</vt:lpstr>
      <vt:lpstr>DRUG STRENGTHS</vt:lpstr>
      <vt:lpstr> A reminder of units of measurement</vt:lpstr>
      <vt:lpstr>Drug measurement units</vt:lpstr>
      <vt:lpstr>Drug measurement units</vt:lpstr>
      <vt:lpstr>Important points to note about drug strength</vt:lpstr>
      <vt:lpstr>On the packaging, the strength of a drug is always mentioned along with the active ingredient</vt:lpstr>
      <vt:lpstr>There is a strength for each active ingredient</vt:lpstr>
      <vt:lpstr>QUICK Review 1/2 </vt:lpstr>
      <vt:lpstr>PowerPoint Presentation</vt:lpstr>
      <vt:lpstr>Salts</vt:lpstr>
      <vt:lpstr>Important point about Strength with salts</vt:lpstr>
      <vt:lpstr>When an active ingredient is combined with a salt,  the label sometimes specifies the active ingredient as a Base</vt:lpstr>
      <vt:lpstr>PowerPoint Presentation</vt:lpstr>
      <vt:lpstr>PowerPoint Presentation</vt:lpstr>
      <vt:lpstr>Example - liquid for injection</vt:lpstr>
      <vt:lpstr>Example – syrup</vt:lpstr>
      <vt:lpstr>You need to examine the box of a medicine from every angle </vt:lpstr>
      <vt:lpstr>PowerPoint Presentation</vt:lpstr>
      <vt:lpstr>PowerPoint Presentation</vt:lpstr>
      <vt:lpstr>PowerPoint Presentation</vt:lpstr>
      <vt:lpstr>PowerPoint Presentation</vt:lpstr>
      <vt:lpstr>EXAMPLE</vt:lpstr>
      <vt:lpstr>EXAMPLE</vt:lpstr>
      <vt:lpstr>PowerPoint Presentation</vt:lpstr>
      <vt:lpstr>PowerPoint Presentation</vt:lpstr>
      <vt:lpstr>PowerPoint Presentation</vt:lpstr>
      <vt:lpstr>PowerPoint Presentation</vt:lpstr>
      <vt:lpstr>PowerPoint Presentation</vt:lpstr>
      <vt:lpstr>EXAMPLE</vt:lpstr>
      <vt:lpstr>Example</vt:lpstr>
      <vt:lpstr>Example</vt:lpstr>
      <vt:lpstr>PowerPoint Presentation</vt:lpstr>
      <vt:lpstr>Example</vt:lpstr>
      <vt:lpstr>PowerPoint Presentation</vt:lpstr>
      <vt:lpstr>Example In FRENCH </vt:lpstr>
      <vt:lpstr>Example In FRENCH </vt:lpstr>
      <vt:lpstr>Example</vt:lpstr>
      <vt:lpstr> Example</vt:lpstr>
      <vt:lpstr>Example</vt:lpstr>
      <vt:lpstr>Example</vt:lpstr>
      <vt:lpstr>PowerPoint Presentation</vt:lpstr>
      <vt:lpstr>You should now be able to</vt:lpstr>
      <vt:lpstr>Review </vt:lpstr>
      <vt:lpstr>Activity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should I write in this comment section?</vt:lpstr>
      <vt:lpstr>PowerPoint Presentation</vt:lpstr>
      <vt:lpstr>2.3 Pack type and size</vt:lpstr>
      <vt:lpstr>PowerPoint Presentation</vt:lpstr>
      <vt:lpstr>PowerPoint Presentation</vt:lpstr>
      <vt:lpstr>Main objective:Fill in audit forms correctly</vt:lpstr>
      <vt:lpstr>PowerPoint Presentation</vt:lpstr>
      <vt:lpstr>PowerPoint Presentation</vt:lpstr>
      <vt:lpstr>Warning: Here's an error that's often made… </vt:lpstr>
      <vt:lpstr>Avoid such mistakes!</vt:lpstr>
      <vt:lpstr>What is the difference between packaged and loose tablets?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Situation number 1</vt:lpstr>
      <vt:lpstr>PowerPoint Presentation</vt:lpstr>
      <vt:lpstr>  Situation number 2</vt:lpstr>
      <vt:lpstr>PowerPoint Presentation</vt:lpstr>
      <vt:lpstr>At the end of this section you should be able to</vt:lpstr>
      <vt:lpstr>Activity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Quantity sold and stock outs</vt:lpstr>
      <vt:lpstr>PowerPoint Presentation</vt:lpstr>
      <vt:lpstr>PowerPoint Presentation</vt:lpstr>
      <vt:lpstr>PowerPoint Presentation</vt:lpstr>
      <vt:lpstr>PowerPoint Presentation</vt:lpstr>
      <vt:lpstr>Part II: Out-of-stock situations</vt:lpstr>
      <vt:lpstr>Expiration Date</vt:lpstr>
      <vt:lpstr>PowerPoint Presentation</vt:lpstr>
      <vt:lpstr>PowerPoint Presentation</vt:lpstr>
      <vt:lpstr>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4</vt:lpstr>
      <vt:lpstr>PowerPoint Presentation</vt:lpstr>
      <vt:lpstr>PowerPoint Presentation</vt:lpstr>
      <vt:lpstr>PowerPoint Presentation</vt:lpstr>
      <vt:lpstr>PowerPoint Presentation</vt:lpstr>
      <vt:lpstr>PowerPoint Presentation</vt:lpstr>
      <vt:lpstr>PowerPoint Presentation</vt:lpstr>
      <vt:lpstr>2.5 Retail sale price and wholesale purchase price</vt:lpstr>
      <vt:lpstr>PowerPoint Presentation</vt:lpstr>
      <vt:lpstr>PowerPoint Presentation</vt:lpstr>
      <vt:lpstr>PowerPoint Presentation</vt:lpstr>
      <vt:lpstr>Price</vt:lpstr>
      <vt:lpstr> Example - Recording the retail price  </vt:lpstr>
      <vt:lpstr>Example - Recording the retail price of tablets</vt:lpstr>
      <vt:lpstr>Example - Recording the retail price of tablets</vt:lpstr>
      <vt:lpstr> Example – LOOSE TABLETs </vt:lpstr>
      <vt:lpstr> Example – LoosE tablets</vt:lpstr>
      <vt:lpstr>Example - Injectable Liquids</vt:lpstr>
      <vt:lpstr>Example - Injectable Liquids</vt:lpstr>
      <vt:lpstr>Example - Injectable Liquids</vt:lpstr>
      <vt:lpstr>Example 5a - Recording the retail price of bottles</vt:lpstr>
      <vt:lpstr>Example 5b - Wholesale price vs. retail price</vt:lpstr>
      <vt:lpstr>Wholesale price vs. retail price</vt:lpstr>
      <vt:lpstr>PRICES: Loose Tablets Example 1</vt:lpstr>
      <vt:lpstr>PURCHASE PRICE: Example 2</vt:lpstr>
      <vt:lpstr>Wholesale prices: sale and purchase Example 3</vt:lpstr>
      <vt:lpstr>Wholesale prices Example 3</vt:lpstr>
      <vt:lpstr>PowerPoint Presentation</vt:lpstr>
      <vt:lpstr>PowerPoint Presentation</vt:lpstr>
      <vt:lpstr>PowerPoint Presentation</vt:lpstr>
      <vt:lpstr>PowerPoint Presentation</vt:lpstr>
      <vt:lpstr>Activity 5</vt:lpstr>
      <vt:lpstr>#1</vt:lpstr>
      <vt:lpstr>#2</vt:lpstr>
      <vt:lpstr>#3</vt:lpstr>
      <vt:lpstr>#4</vt:lpstr>
      <vt:lpstr>#5</vt:lpstr>
      <vt:lpstr>PowerPoint Presentation</vt:lpstr>
      <vt:lpstr>PowerPoint Presentation</vt:lpstr>
      <vt:lpstr>Answers: #2</vt:lpstr>
      <vt:lpstr>PowerPoint Presentation</vt:lpstr>
      <vt:lpstr>PowerPoint Presentation</vt:lpstr>
      <vt:lpstr>PowerPoint Presentation</vt:lpstr>
      <vt:lpstr>Final reminders</vt:lpstr>
      <vt:lpstr>All antimalarial product details must be accurate!</vt:lpstr>
      <vt:lpstr>Common issues to avoid when using the antimalarial search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lastModifiedBy>Katelyn Woolheater</cp:lastModifiedBy>
  <cp:revision>3</cp:revision>
  <cp:lastPrinted>2020-02-27T21:40:53Z</cp:lastPrinted>
  <dcterms:created xsi:type="dcterms:W3CDTF">2021-03-04T14:07:24Z</dcterms:created>
  <dcterms:modified xsi:type="dcterms:W3CDTF">2025-09-25T18:25:35Z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